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3248" r:id="rId2"/>
    <p:sldId id="3256" r:id="rId3"/>
    <p:sldId id="3429" r:id="rId4"/>
    <p:sldId id="3433" r:id="rId5"/>
    <p:sldId id="3432" r:id="rId6"/>
    <p:sldId id="3431" r:id="rId7"/>
    <p:sldId id="3434" r:id="rId8"/>
    <p:sldId id="3435" r:id="rId9"/>
    <p:sldId id="3436" r:id="rId10"/>
    <p:sldId id="3437" r:id="rId11"/>
    <p:sldId id="3438" r:id="rId12"/>
    <p:sldId id="3439" r:id="rId13"/>
    <p:sldId id="3440" r:id="rId14"/>
    <p:sldId id="3442" r:id="rId15"/>
    <p:sldId id="3294" r:id="rId16"/>
    <p:sldId id="3443" r:id="rId17"/>
    <p:sldId id="3444" r:id="rId18"/>
    <p:sldId id="3445" r:id="rId19"/>
    <p:sldId id="3446" r:id="rId20"/>
    <p:sldId id="3447" r:id="rId21"/>
    <p:sldId id="3453" r:id="rId22"/>
    <p:sldId id="3452" r:id="rId23"/>
    <p:sldId id="3361" r:id="rId24"/>
    <p:sldId id="3454" r:id="rId25"/>
    <p:sldId id="3451" r:id="rId26"/>
    <p:sldId id="3455" r:id="rId27"/>
    <p:sldId id="3456" r:id="rId28"/>
    <p:sldId id="3518" r:id="rId29"/>
    <p:sldId id="3458" r:id="rId30"/>
    <p:sldId id="3467" r:id="rId31"/>
    <p:sldId id="3460" r:id="rId32"/>
    <p:sldId id="3461" r:id="rId33"/>
    <p:sldId id="3462" r:id="rId34"/>
    <p:sldId id="3516" r:id="rId35"/>
    <p:sldId id="3464" r:id="rId36"/>
    <p:sldId id="3466" r:id="rId37"/>
    <p:sldId id="3515" r:id="rId38"/>
    <p:sldId id="3469" r:id="rId39"/>
    <p:sldId id="3480" r:id="rId40"/>
    <p:sldId id="3479" r:id="rId41"/>
    <p:sldId id="3477" r:id="rId42"/>
    <p:sldId id="3474" r:id="rId43"/>
    <p:sldId id="3482" r:id="rId44"/>
    <p:sldId id="3481" r:id="rId45"/>
    <p:sldId id="3484" r:id="rId46"/>
    <p:sldId id="3510" r:id="rId47"/>
    <p:sldId id="3485" r:id="rId48"/>
    <p:sldId id="3487" r:id="rId49"/>
    <p:sldId id="3489" r:id="rId50"/>
    <p:sldId id="3493" r:id="rId51"/>
    <p:sldId id="3490" r:id="rId52"/>
    <p:sldId id="3512" r:id="rId53"/>
    <p:sldId id="3506" r:id="rId54"/>
    <p:sldId id="3498" r:id="rId55"/>
    <p:sldId id="3499" r:id="rId56"/>
    <p:sldId id="3500" r:id="rId57"/>
    <p:sldId id="3507" r:id="rId58"/>
    <p:sldId id="3502" r:id="rId59"/>
    <p:sldId id="3505" r:id="rId60"/>
    <p:sldId id="3509" r:id="rId61"/>
    <p:sldId id="3513" r:id="rId62"/>
    <p:sldId id="3514" r:id="rId63"/>
    <p:sldId id="3519" r:id="rId64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723"/>
    <a:srgbClr val="659B69"/>
    <a:srgbClr val="639A67"/>
    <a:srgbClr val="BF9000"/>
    <a:srgbClr val="D8EBB5"/>
    <a:srgbClr val="56654B"/>
    <a:srgbClr val="846D66"/>
    <a:srgbClr val="6A954E"/>
    <a:srgbClr val="6A9F6E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2" autoAdjust="0"/>
    <p:restoredTop sz="95211" autoAdjust="0"/>
  </p:normalViewPr>
  <p:slideViewPr>
    <p:cSldViewPr snapToGrid="0">
      <p:cViewPr varScale="1">
        <p:scale>
          <a:sx n="91" d="100"/>
          <a:sy n="91" d="100"/>
        </p:scale>
        <p:origin x="51" y="2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linna\Desktop\&#36817;&#35270;&#38450;&#25511;&#23459;&#35762;&#35838;&#31243;\&#30524;&#37096;&#21442;&#25968;&#19982;&#24180;&#40836;&#30340;&#20851;&#3199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2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眼轴长度与年龄的关系</a:t>
            </a:r>
          </a:p>
        </c:rich>
      </c:tx>
      <c:layout>
        <c:manualLayout>
          <c:xMode val="edge"/>
          <c:yMode val="edge"/>
          <c:x val="6.5140208712392858E-2"/>
          <c:y val="9.2214553064648069E-2"/>
        </c:manualLayout>
      </c:layout>
      <c:overlay val="0"/>
      <c:spPr>
        <a:solidFill>
          <a:srgbClr val="6A9F6E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2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74060143479944"/>
          <c:y val="0.24498332930841502"/>
          <c:w val="0.83510463134669022"/>
          <c:h val="0.6012461469699357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工作表1!$C$28</c:f>
              <c:strCache>
                <c:ptCount val="1"/>
                <c:pt idx="0">
                  <c:v>眼轴</c:v>
                </c:pt>
              </c:strCache>
            </c:strRef>
          </c:tx>
          <c:spPr>
            <a:ln w="22225" cap="rnd" cmpd="sng" algn="ctr">
              <a:solidFill>
                <a:srgbClr val="2B580C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3502820071818588E-2"/>
                  <c:y val="-8.604109934591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99-4E5C-B0F3-12F185B39D48}"/>
                </c:ext>
              </c:extLst>
            </c:dLbl>
            <c:dLbl>
              <c:idx val="1"/>
              <c:layout>
                <c:manualLayout>
                  <c:x val="-2.9463963613779915E-2"/>
                  <c:y val="6.73849308135372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A99-4E5C-B0F3-12F185B39D48}"/>
                </c:ext>
              </c:extLst>
            </c:dLbl>
            <c:dLbl>
              <c:idx val="2"/>
              <c:layout>
                <c:manualLayout>
                  <c:x val="-5.7618910771827056E-2"/>
                  <c:y val="5.03081617274913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A99-4E5C-B0F3-12F185B39D48}"/>
                </c:ext>
              </c:extLst>
            </c:dLbl>
            <c:dLbl>
              <c:idx val="3"/>
              <c:layout>
                <c:manualLayout>
                  <c:x val="-4.7529543713515372E-2"/>
                  <c:y val="7.13639524733346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A99-4E5C-B0F3-12F185B39D48}"/>
                </c:ext>
              </c:extLst>
            </c:dLbl>
            <c:dLbl>
              <c:idx val="4"/>
              <c:layout>
                <c:manualLayout>
                  <c:x val="-5.3181566854089125E-2"/>
                  <c:y val="6.05542231791189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99-4E5C-B0F3-12F185B39D48}"/>
                </c:ext>
              </c:extLst>
            </c:dLbl>
            <c:dLbl>
              <c:idx val="5"/>
              <c:layout>
                <c:manualLayout>
                  <c:x val="-5.540023881295817E-2"/>
                  <c:y val="5.37235155447005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A99-4E5C-B0F3-12F185B39D48}"/>
                </c:ext>
              </c:extLst>
            </c:dLbl>
            <c:dLbl>
              <c:idx val="6"/>
              <c:layout>
                <c:manualLayout>
                  <c:x val="-5.7618910771827056E-2"/>
                  <c:y val="4.00621002758637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A99-4E5C-B0F3-12F185B39D48}"/>
                </c:ext>
              </c:extLst>
            </c:dLbl>
            <c:dLbl>
              <c:idx val="7"/>
              <c:layout>
                <c:manualLayout>
                  <c:x val="-5.336989192272399E-2"/>
                  <c:y val="4.34774540930729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A99-4E5C-B0F3-12F185B39D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工作表1!$B$29:$B$36</c:f>
              <c:strCache>
                <c:ptCount val="8"/>
                <c:pt idx="0">
                  <c:v>新生儿</c:v>
                </c:pt>
                <c:pt idx="1">
                  <c:v>3—6</c:v>
                </c:pt>
                <c:pt idx="2">
                  <c:v>7—12</c:v>
                </c:pt>
                <c:pt idx="3">
                  <c:v>13—18</c:v>
                </c:pt>
                <c:pt idx="4">
                  <c:v>19—24</c:v>
                </c:pt>
                <c:pt idx="5">
                  <c:v>25—30</c:v>
                </c:pt>
                <c:pt idx="6">
                  <c:v>31—36</c:v>
                </c:pt>
                <c:pt idx="7">
                  <c:v>37—45</c:v>
                </c:pt>
              </c:strCache>
            </c:strRef>
          </c:cat>
          <c:val>
            <c:numRef>
              <c:f>工作表1!$C$29:$C$36</c:f>
              <c:numCache>
                <c:formatCode>General</c:formatCode>
                <c:ptCount val="8"/>
                <c:pt idx="0">
                  <c:v>16.79</c:v>
                </c:pt>
                <c:pt idx="1">
                  <c:v>21.7</c:v>
                </c:pt>
                <c:pt idx="2">
                  <c:v>21.71</c:v>
                </c:pt>
                <c:pt idx="3">
                  <c:v>23.09</c:v>
                </c:pt>
                <c:pt idx="4">
                  <c:v>23.12</c:v>
                </c:pt>
                <c:pt idx="5">
                  <c:v>23.23</c:v>
                </c:pt>
                <c:pt idx="6">
                  <c:v>23.26</c:v>
                </c:pt>
                <c:pt idx="7">
                  <c:v>23.29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A99-4E5C-B0F3-12F185B39D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-595609216"/>
        <c:axId val="-517469088"/>
      </c:lineChart>
      <c:catAx>
        <c:axId val="-5956092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zh-CN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年龄</a:t>
                </a:r>
                <a:r>
                  <a:rPr lang="en-US" altLang="zh-CN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</a:t>
                </a:r>
              </a:p>
            </c:rich>
          </c:tx>
          <c:layout>
            <c:manualLayout>
              <c:xMode val="edge"/>
              <c:yMode val="edge"/>
              <c:x val="0.84725194767078749"/>
              <c:y val="0.759043023238927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rgbClr val="2B58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197" b="1" i="0" u="none" strike="noStrike" kern="1200" spc="20" baseline="0">
                <a:solidFill>
                  <a:srgbClr val="2B580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17469088"/>
        <c:crosses val="autoZero"/>
        <c:auto val="1"/>
        <c:lblAlgn val="ctr"/>
        <c:lblOffset val="100"/>
        <c:noMultiLvlLbl val="0"/>
      </c:catAx>
      <c:valAx>
        <c:axId val="-517469088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zh-CN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眼轴长度</a:t>
                </a:r>
                <a:r>
                  <a:rPr lang="en-US" altLang="zh-CN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en-US" b="1" dirty="0">
                    <a:solidFill>
                      <a:srgbClr val="2B580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mm</a:t>
                </a:r>
                <a:endParaRPr lang="zh-CN" b="1" dirty="0">
                  <a:solidFill>
                    <a:srgbClr val="2B58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c:rich>
          </c:tx>
          <c:layout>
            <c:manualLayout>
              <c:xMode val="edge"/>
              <c:yMode val="edge"/>
              <c:x val="0.13411173197045148"/>
              <c:y val="0.261892826735066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rgbClr val="2B58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spc="20" baseline="0">
                <a:solidFill>
                  <a:srgbClr val="2B580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95609216"/>
        <c:crosses val="autoZero"/>
        <c:crossBetween val="between"/>
      </c:valAx>
      <c:spPr>
        <a:pattFill prst="wdUpDiag">
          <a:fgClr>
            <a:srgbClr val="D8EBB5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B19DC-42D2-433C-8B99-AA2A287FCCE4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3F9CC-66EF-4B52-83A1-6A824F8ECF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66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1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75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98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452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07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08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178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263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6B4255-53CB-4A06-867D-FF9C32D5853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65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44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3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684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622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6B4255-53CB-4A06-867D-FF9C32D5853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77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C3F9CC-66EF-4B52-83A1-6A824F8ECF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2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1C09B-3424-46E1-938C-B25CADDDF1F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0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4FF7A32-0474-4361-9FC2-48BDF32DD576}"/>
              </a:ext>
            </a:extLst>
          </p:cNvPr>
          <p:cNvSpPr/>
          <p:nvPr userDrawn="1"/>
        </p:nvSpPr>
        <p:spPr>
          <a:xfrm>
            <a:off x="0" y="6584316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DA1B52E-12DA-4D05-9854-C72B0F8DD2F3}"/>
              </a:ext>
            </a:extLst>
          </p:cNvPr>
          <p:cNvCxnSpPr>
            <a:cxnSpLocks/>
          </p:cNvCxnSpPr>
          <p:nvPr userDrawn="1"/>
        </p:nvCxnSpPr>
        <p:spPr>
          <a:xfrm>
            <a:off x="1956000" y="1355170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BB7BA62-901B-492F-B84C-AEA32EAB6F5D}"/>
              </a:ext>
            </a:extLst>
          </p:cNvPr>
          <p:cNvCxnSpPr>
            <a:cxnSpLocks/>
          </p:cNvCxnSpPr>
          <p:nvPr userDrawn="1"/>
        </p:nvCxnSpPr>
        <p:spPr>
          <a:xfrm>
            <a:off x="1956000" y="663893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35F6419-9EC7-4FE9-88EC-E677AC969328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16" name="图片 15" descr="图片包含 游戏机&#10;&#10;描述已自动生成">
            <a:extLst>
              <a:ext uri="{FF2B5EF4-FFF2-40B4-BE49-F238E27FC236}">
                <a16:creationId xmlns:a16="http://schemas.microsoft.com/office/drawing/2014/main" id="{E27F39C0-5528-4FE0-B780-1BD99B9F05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06574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C11EC36-5E35-43E0-94FA-CEB122AF127D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FE297CAB-4E37-4AAA-81E9-A3F0C3D95A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6271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837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1FD1F3C-6D88-44B4-9617-74D05B1FC189}"/>
              </a:ext>
            </a:extLst>
          </p:cNvPr>
          <p:cNvSpPr/>
          <p:nvPr userDrawn="1"/>
        </p:nvSpPr>
        <p:spPr>
          <a:xfrm>
            <a:off x="304952" y="295738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949FF3C-E651-4CF9-A2BC-E25CEA2C8D21}"/>
              </a:ext>
            </a:extLst>
          </p:cNvPr>
          <p:cNvCxnSpPr>
            <a:cxnSpLocks/>
          </p:cNvCxnSpPr>
          <p:nvPr userDrawn="1"/>
        </p:nvCxnSpPr>
        <p:spPr>
          <a:xfrm>
            <a:off x="1956000" y="1355170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7AEEA9-E956-4F01-A72D-AB4A6B4747BB}"/>
              </a:ext>
            </a:extLst>
          </p:cNvPr>
          <p:cNvCxnSpPr>
            <a:cxnSpLocks/>
          </p:cNvCxnSpPr>
          <p:nvPr userDrawn="1"/>
        </p:nvCxnSpPr>
        <p:spPr>
          <a:xfrm>
            <a:off x="1956000" y="663893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2111ED5-1CCE-47D7-ACD4-B20197782A3F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FBA42C99-B23B-4FF0-9229-8C16A86B99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356174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27D66A6-6A8A-40E7-8146-62E49C84E76C}"/>
              </a:ext>
            </a:extLst>
          </p:cNvPr>
          <p:cNvCxnSpPr>
            <a:cxnSpLocks/>
          </p:cNvCxnSpPr>
          <p:nvPr userDrawn="1"/>
        </p:nvCxnSpPr>
        <p:spPr>
          <a:xfrm>
            <a:off x="4715702" y="1960037"/>
            <a:ext cx="1" cy="3469292"/>
          </a:xfrm>
          <a:prstGeom prst="line">
            <a:avLst/>
          </a:prstGeom>
          <a:ln w="12700">
            <a:solidFill>
              <a:srgbClr val="2B580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50DD9B3-AE11-4019-A8FE-B71FCCC41C93}"/>
              </a:ext>
            </a:extLst>
          </p:cNvPr>
          <p:cNvCxnSpPr>
            <a:cxnSpLocks/>
          </p:cNvCxnSpPr>
          <p:nvPr userDrawn="1"/>
        </p:nvCxnSpPr>
        <p:spPr>
          <a:xfrm>
            <a:off x="1956000" y="1355170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999F69A-BBE1-4E07-BB1C-352E5E277DBE}"/>
              </a:ext>
            </a:extLst>
          </p:cNvPr>
          <p:cNvCxnSpPr>
            <a:cxnSpLocks/>
          </p:cNvCxnSpPr>
          <p:nvPr userDrawn="1"/>
        </p:nvCxnSpPr>
        <p:spPr>
          <a:xfrm>
            <a:off x="1956000" y="663893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16AC15A-DCD4-49A8-A258-BF02675EA1DC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877F132F-9850-4712-80F0-12C5D3850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6614172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6A70A63-8B97-4431-AF60-C003F2AC3B95}"/>
              </a:ext>
            </a:extLst>
          </p:cNvPr>
          <p:cNvCxnSpPr>
            <a:cxnSpLocks/>
          </p:cNvCxnSpPr>
          <p:nvPr userDrawn="1"/>
        </p:nvCxnSpPr>
        <p:spPr>
          <a:xfrm>
            <a:off x="6873686" y="1960037"/>
            <a:ext cx="1" cy="3469292"/>
          </a:xfrm>
          <a:prstGeom prst="line">
            <a:avLst/>
          </a:prstGeom>
          <a:ln w="12700">
            <a:solidFill>
              <a:srgbClr val="2B580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F2233F8-7CBC-4E87-8543-9746CE7924CC}"/>
              </a:ext>
            </a:extLst>
          </p:cNvPr>
          <p:cNvCxnSpPr>
            <a:cxnSpLocks/>
          </p:cNvCxnSpPr>
          <p:nvPr userDrawn="1"/>
        </p:nvCxnSpPr>
        <p:spPr>
          <a:xfrm>
            <a:off x="1956000" y="1355170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2FBAACE-10AC-4AFB-A5B1-898426473426}"/>
              </a:ext>
            </a:extLst>
          </p:cNvPr>
          <p:cNvCxnSpPr>
            <a:cxnSpLocks/>
          </p:cNvCxnSpPr>
          <p:nvPr userDrawn="1"/>
        </p:nvCxnSpPr>
        <p:spPr>
          <a:xfrm>
            <a:off x="1956000" y="663893"/>
            <a:ext cx="8280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9F2E3BBE-CDBC-4090-A71B-334E14F1189A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46FB0767-C24B-4FCC-9CB0-AA3B024BE5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14611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正文页">
    <p:bg>
      <p:bgPr>
        <a:solidFill>
          <a:srgbClr val="659B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D14DCA5-B842-4CF5-A7A2-5C311A173DF0}"/>
              </a:ext>
            </a:extLst>
          </p:cNvPr>
          <p:cNvSpPr/>
          <p:nvPr userDrawn="1"/>
        </p:nvSpPr>
        <p:spPr>
          <a:xfrm>
            <a:off x="304952" y="295738"/>
            <a:ext cx="11578886" cy="608246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9FC631C-62F7-42B0-8E43-ABCF0ABEED78}"/>
              </a:ext>
            </a:extLst>
          </p:cNvPr>
          <p:cNvCxnSpPr>
            <a:cxnSpLocks/>
          </p:cNvCxnSpPr>
          <p:nvPr userDrawn="1"/>
        </p:nvCxnSpPr>
        <p:spPr>
          <a:xfrm>
            <a:off x="1956000" y="1355170"/>
            <a:ext cx="8280000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95500C-3A4A-4AD5-BA0B-60BFB2F2312B}"/>
              </a:ext>
            </a:extLst>
          </p:cNvPr>
          <p:cNvCxnSpPr>
            <a:cxnSpLocks/>
          </p:cNvCxnSpPr>
          <p:nvPr userDrawn="1"/>
        </p:nvCxnSpPr>
        <p:spPr>
          <a:xfrm>
            <a:off x="1956000" y="663893"/>
            <a:ext cx="8280000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F4F22A21-B06C-401E-8D9B-5F741D7A63FD}"/>
              </a:ext>
            </a:extLst>
          </p:cNvPr>
          <p:cNvSpPr txBox="1"/>
          <p:nvPr userDrawn="1"/>
        </p:nvSpPr>
        <p:spPr>
          <a:xfrm>
            <a:off x="7619960" y="6476920"/>
            <a:ext cx="43008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中华人民共和国教育部全国综合防控儿童青少年近视专家宣讲团</a:t>
            </a:r>
          </a:p>
        </p:txBody>
      </p: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DC278FED-98DF-4F18-8116-EC9958D718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7714187" y="6517725"/>
            <a:ext cx="168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2419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D8269D8-6BE1-4C78-BFC8-F73C4EF2F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417DF1-317E-40FF-801A-F1862F1F3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B9D50A-1D09-4897-BF8D-ADFD3A0141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88F8D-844A-4C57-8220-3E45E9749ABC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6F80EB-DE5E-4DA4-BF43-58A0CBA2F5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8E8A3A-5737-491F-B9A4-F42F56ED84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91E7-6F86-491A-80AA-F7AE246F7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3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4" r:id="rId2"/>
    <p:sldLayoutId id="2147483655" r:id="rId3"/>
    <p:sldLayoutId id="2147483660" r:id="rId4"/>
    <p:sldLayoutId id="2147483661" r:id="rId5"/>
    <p:sldLayoutId id="2147483663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6.xml"/><Relationship Id="rId7" Type="http://schemas.openxmlformats.org/officeDocument/2006/relationships/image" Target="../media/image12.jp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emf"/><Relationship Id="rId11" Type="http://schemas.openxmlformats.org/officeDocument/2006/relationships/image" Target="../media/image41.png"/><Relationship Id="rId5" Type="http://schemas.openxmlformats.org/officeDocument/2006/relationships/image" Target="../media/image36.emf"/><Relationship Id="rId10" Type="http://schemas.openxmlformats.org/officeDocument/2006/relationships/image" Target="../media/image40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microsoft.com/office/2007/relationships/hdphoto" Target="../media/hdphoto8.wdp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0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microsoft.com/office/2007/relationships/hdphoto" Target="../media/hdphoto11.wdp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microsoft.com/office/2007/relationships/hdphoto" Target="../media/hdphoto13.wdp"/><Relationship Id="rId4" Type="http://schemas.openxmlformats.org/officeDocument/2006/relationships/image" Target="../media/image57.png"/><Relationship Id="rId9" Type="http://schemas.microsoft.com/office/2007/relationships/hdphoto" Target="../media/hdphoto15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g"/><Relationship Id="rId4" Type="http://schemas.microsoft.com/office/2007/relationships/hdphoto" Target="../media/hdphoto15.wd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7.wdp"/><Relationship Id="rId5" Type="http://schemas.openxmlformats.org/officeDocument/2006/relationships/image" Target="../media/image63.png"/><Relationship Id="rId4" Type="http://schemas.microsoft.com/office/2007/relationships/hdphoto" Target="../media/hdphoto1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7.wdp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标题 1">
            <a:extLst>
              <a:ext uri="{FF2B5EF4-FFF2-40B4-BE49-F238E27FC236}">
                <a16:creationId xmlns:a16="http://schemas.microsoft.com/office/drawing/2014/main" id="{7AD10519-7D07-4577-BB15-93022FF772F7}"/>
              </a:ext>
            </a:extLst>
          </p:cNvPr>
          <p:cNvSpPr txBox="1"/>
          <p:nvPr/>
        </p:nvSpPr>
        <p:spPr bwMode="auto">
          <a:xfrm>
            <a:off x="0" y="0"/>
            <a:ext cx="12192000" cy="4419574"/>
          </a:xfrm>
          <a:prstGeom prst="rect">
            <a:avLst/>
          </a:prstGeom>
          <a:solidFill>
            <a:srgbClr val="659B6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C12EB25E-5170-4FDA-AD5F-4E4E2198404A}"/>
              </a:ext>
            </a:extLst>
          </p:cNvPr>
          <p:cNvGrpSpPr/>
          <p:nvPr/>
        </p:nvGrpSpPr>
        <p:grpSpPr>
          <a:xfrm>
            <a:off x="114457" y="76288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33" name="health-care_155034">
              <a:extLst>
                <a:ext uri="{FF2B5EF4-FFF2-40B4-BE49-F238E27FC236}">
                  <a16:creationId xmlns:a16="http://schemas.microsoft.com/office/drawing/2014/main" id="{770A119A-28FC-4AF1-98E3-4082FEF3E5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4" name="health-care_155034">
              <a:extLst>
                <a:ext uri="{FF2B5EF4-FFF2-40B4-BE49-F238E27FC236}">
                  <a16:creationId xmlns:a16="http://schemas.microsoft.com/office/drawing/2014/main" id="{E50883A7-CA9D-4C5F-9F7A-67AE622701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5" name="health-care_155034">
              <a:extLst>
                <a:ext uri="{FF2B5EF4-FFF2-40B4-BE49-F238E27FC236}">
                  <a16:creationId xmlns:a16="http://schemas.microsoft.com/office/drawing/2014/main" id="{9FF9DD5C-ACC3-41A5-BF04-38EED9C1F41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6" name="health-care_155034">
              <a:extLst>
                <a:ext uri="{FF2B5EF4-FFF2-40B4-BE49-F238E27FC236}">
                  <a16:creationId xmlns:a16="http://schemas.microsoft.com/office/drawing/2014/main" id="{98447E63-7E4E-49CC-BCCF-08611C9C0A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7" name="health-care_155034">
              <a:extLst>
                <a:ext uri="{FF2B5EF4-FFF2-40B4-BE49-F238E27FC236}">
                  <a16:creationId xmlns:a16="http://schemas.microsoft.com/office/drawing/2014/main" id="{5F2A1CC2-45FF-4B10-8272-D6A1963199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8" name="health-care_155034">
              <a:extLst>
                <a:ext uri="{FF2B5EF4-FFF2-40B4-BE49-F238E27FC236}">
                  <a16:creationId xmlns:a16="http://schemas.microsoft.com/office/drawing/2014/main" id="{5E5DE202-7374-43D6-98AE-5CAF27585F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9" name="health-care_155034">
              <a:extLst>
                <a:ext uri="{FF2B5EF4-FFF2-40B4-BE49-F238E27FC236}">
                  <a16:creationId xmlns:a16="http://schemas.microsoft.com/office/drawing/2014/main" id="{334D89DB-BA6C-431E-A0F4-E8A0D6F2E5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0" name="health-care_155034">
              <a:extLst>
                <a:ext uri="{FF2B5EF4-FFF2-40B4-BE49-F238E27FC236}">
                  <a16:creationId xmlns:a16="http://schemas.microsoft.com/office/drawing/2014/main" id="{8E263620-A1FA-4D88-82C7-232DDACECF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1" name="health-care_155034">
              <a:extLst>
                <a:ext uri="{FF2B5EF4-FFF2-40B4-BE49-F238E27FC236}">
                  <a16:creationId xmlns:a16="http://schemas.microsoft.com/office/drawing/2014/main" id="{9CD1C3B2-1742-49C7-9FC5-E653158A1C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2" name="health-care_155034">
              <a:extLst>
                <a:ext uri="{FF2B5EF4-FFF2-40B4-BE49-F238E27FC236}">
                  <a16:creationId xmlns:a16="http://schemas.microsoft.com/office/drawing/2014/main" id="{582D8266-F075-477C-9858-186813C5A7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3" name="health-care_155034">
              <a:extLst>
                <a:ext uri="{FF2B5EF4-FFF2-40B4-BE49-F238E27FC236}">
                  <a16:creationId xmlns:a16="http://schemas.microsoft.com/office/drawing/2014/main" id="{0E1B50E1-9E12-45EC-9C34-9712093F44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4" name="health-care_155034">
              <a:extLst>
                <a:ext uri="{FF2B5EF4-FFF2-40B4-BE49-F238E27FC236}">
                  <a16:creationId xmlns:a16="http://schemas.microsoft.com/office/drawing/2014/main" id="{78C3CC9C-7C28-4FDF-8515-4C055E70DA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5" name="health-care_155034">
              <a:extLst>
                <a:ext uri="{FF2B5EF4-FFF2-40B4-BE49-F238E27FC236}">
                  <a16:creationId xmlns:a16="http://schemas.microsoft.com/office/drawing/2014/main" id="{53043750-FDF3-430F-802C-9D5AB80E1E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6" name="health-care_155034">
              <a:extLst>
                <a:ext uri="{FF2B5EF4-FFF2-40B4-BE49-F238E27FC236}">
                  <a16:creationId xmlns:a16="http://schemas.microsoft.com/office/drawing/2014/main" id="{E71101C5-303F-4B28-BE9B-AFBB0D2B0B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7" name="health-care_155034">
              <a:extLst>
                <a:ext uri="{FF2B5EF4-FFF2-40B4-BE49-F238E27FC236}">
                  <a16:creationId xmlns:a16="http://schemas.microsoft.com/office/drawing/2014/main" id="{3B6C336D-1C57-4003-BF4F-5EBC3C0C7E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8" name="health-care_155034">
              <a:extLst>
                <a:ext uri="{FF2B5EF4-FFF2-40B4-BE49-F238E27FC236}">
                  <a16:creationId xmlns:a16="http://schemas.microsoft.com/office/drawing/2014/main" id="{6C3CC105-C10C-4957-B9D7-BCD4828E66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96D8040-6A62-48AC-B2FE-272DE2B99E31}"/>
              </a:ext>
            </a:extLst>
          </p:cNvPr>
          <p:cNvGrpSpPr/>
          <p:nvPr/>
        </p:nvGrpSpPr>
        <p:grpSpPr>
          <a:xfrm>
            <a:off x="114457" y="807789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50" name="health-care_155034">
              <a:extLst>
                <a:ext uri="{FF2B5EF4-FFF2-40B4-BE49-F238E27FC236}">
                  <a16:creationId xmlns:a16="http://schemas.microsoft.com/office/drawing/2014/main" id="{AFE3CD73-C10A-447D-82F8-E2B94F2945D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1" name="health-care_155034">
              <a:extLst>
                <a:ext uri="{FF2B5EF4-FFF2-40B4-BE49-F238E27FC236}">
                  <a16:creationId xmlns:a16="http://schemas.microsoft.com/office/drawing/2014/main" id="{E14410EF-9C0D-41DA-81F8-F01A6B0366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2" name="health-care_155034">
              <a:extLst>
                <a:ext uri="{FF2B5EF4-FFF2-40B4-BE49-F238E27FC236}">
                  <a16:creationId xmlns:a16="http://schemas.microsoft.com/office/drawing/2014/main" id="{DF3A253A-CF19-4D81-8326-250B4983AE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3" name="health-care_155034">
              <a:extLst>
                <a:ext uri="{FF2B5EF4-FFF2-40B4-BE49-F238E27FC236}">
                  <a16:creationId xmlns:a16="http://schemas.microsoft.com/office/drawing/2014/main" id="{C6D153C3-38D5-487A-B34D-F7E0E3C5E6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4" name="health-care_155034">
              <a:extLst>
                <a:ext uri="{FF2B5EF4-FFF2-40B4-BE49-F238E27FC236}">
                  <a16:creationId xmlns:a16="http://schemas.microsoft.com/office/drawing/2014/main" id="{1AE6FB09-EB9A-4A5A-9B40-4CA64464DD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5" name="health-care_155034">
              <a:extLst>
                <a:ext uri="{FF2B5EF4-FFF2-40B4-BE49-F238E27FC236}">
                  <a16:creationId xmlns:a16="http://schemas.microsoft.com/office/drawing/2014/main" id="{025E724A-EA96-444A-BED0-EB9426DAA1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6" name="health-care_155034">
              <a:extLst>
                <a:ext uri="{FF2B5EF4-FFF2-40B4-BE49-F238E27FC236}">
                  <a16:creationId xmlns:a16="http://schemas.microsoft.com/office/drawing/2014/main" id="{78EFB9FB-64B8-4AA6-8724-5DFFEC6D08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7" name="health-care_155034">
              <a:extLst>
                <a:ext uri="{FF2B5EF4-FFF2-40B4-BE49-F238E27FC236}">
                  <a16:creationId xmlns:a16="http://schemas.microsoft.com/office/drawing/2014/main" id="{A9BED6BC-BCCE-4B0E-ACAD-E4F05A89EB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8" name="health-care_155034">
              <a:extLst>
                <a:ext uri="{FF2B5EF4-FFF2-40B4-BE49-F238E27FC236}">
                  <a16:creationId xmlns:a16="http://schemas.microsoft.com/office/drawing/2014/main" id="{221D9346-7DF7-4CF3-8647-1EFD64A73E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9" name="health-care_155034">
              <a:extLst>
                <a:ext uri="{FF2B5EF4-FFF2-40B4-BE49-F238E27FC236}">
                  <a16:creationId xmlns:a16="http://schemas.microsoft.com/office/drawing/2014/main" id="{3412009A-DE45-4609-A33A-0CF8A81E32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0" name="health-care_155034">
              <a:extLst>
                <a:ext uri="{FF2B5EF4-FFF2-40B4-BE49-F238E27FC236}">
                  <a16:creationId xmlns:a16="http://schemas.microsoft.com/office/drawing/2014/main" id="{DF6AA8F8-62BE-401A-9D36-B04B0CC5D5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1" name="health-care_155034">
              <a:extLst>
                <a:ext uri="{FF2B5EF4-FFF2-40B4-BE49-F238E27FC236}">
                  <a16:creationId xmlns:a16="http://schemas.microsoft.com/office/drawing/2014/main" id="{DB6D91C0-7B3F-4B62-95C7-4C1C71A64F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2" name="health-care_155034">
              <a:extLst>
                <a:ext uri="{FF2B5EF4-FFF2-40B4-BE49-F238E27FC236}">
                  <a16:creationId xmlns:a16="http://schemas.microsoft.com/office/drawing/2014/main" id="{D8D1810A-F2D1-4D60-8903-E0720ACB8F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3" name="health-care_155034">
              <a:extLst>
                <a:ext uri="{FF2B5EF4-FFF2-40B4-BE49-F238E27FC236}">
                  <a16:creationId xmlns:a16="http://schemas.microsoft.com/office/drawing/2014/main" id="{5CA57527-5A61-4C98-93EE-AADD971785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4" name="health-care_155034">
              <a:extLst>
                <a:ext uri="{FF2B5EF4-FFF2-40B4-BE49-F238E27FC236}">
                  <a16:creationId xmlns:a16="http://schemas.microsoft.com/office/drawing/2014/main" id="{99750BA7-DB05-4CA7-B5D4-2C733F05D6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5" name="health-care_155034">
              <a:extLst>
                <a:ext uri="{FF2B5EF4-FFF2-40B4-BE49-F238E27FC236}">
                  <a16:creationId xmlns:a16="http://schemas.microsoft.com/office/drawing/2014/main" id="{6D728CC6-FC0C-472B-963E-F65E813E65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A22C652A-740A-4B11-B4C6-FADB6F4B897E}"/>
              </a:ext>
            </a:extLst>
          </p:cNvPr>
          <p:cNvGrpSpPr/>
          <p:nvPr/>
        </p:nvGrpSpPr>
        <p:grpSpPr>
          <a:xfrm>
            <a:off x="114457" y="1539290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67" name="health-care_155034">
              <a:extLst>
                <a:ext uri="{FF2B5EF4-FFF2-40B4-BE49-F238E27FC236}">
                  <a16:creationId xmlns:a16="http://schemas.microsoft.com/office/drawing/2014/main" id="{69B377BC-4F12-424A-BCEC-8010566461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8" name="health-care_155034">
              <a:extLst>
                <a:ext uri="{FF2B5EF4-FFF2-40B4-BE49-F238E27FC236}">
                  <a16:creationId xmlns:a16="http://schemas.microsoft.com/office/drawing/2014/main" id="{22B58EFC-B3CD-4B5F-A30A-53E2606C6F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9" name="health-care_155034">
              <a:extLst>
                <a:ext uri="{FF2B5EF4-FFF2-40B4-BE49-F238E27FC236}">
                  <a16:creationId xmlns:a16="http://schemas.microsoft.com/office/drawing/2014/main" id="{499CE538-9FE8-4BE7-A321-9F3C248831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0" name="health-care_155034">
              <a:extLst>
                <a:ext uri="{FF2B5EF4-FFF2-40B4-BE49-F238E27FC236}">
                  <a16:creationId xmlns:a16="http://schemas.microsoft.com/office/drawing/2014/main" id="{79D8DE24-03AA-4D0F-8D0C-AE8EF49922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1" name="health-care_155034">
              <a:extLst>
                <a:ext uri="{FF2B5EF4-FFF2-40B4-BE49-F238E27FC236}">
                  <a16:creationId xmlns:a16="http://schemas.microsoft.com/office/drawing/2014/main" id="{C00A2F05-7B16-4BB2-A125-D75AA8A676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2" name="health-care_155034">
              <a:extLst>
                <a:ext uri="{FF2B5EF4-FFF2-40B4-BE49-F238E27FC236}">
                  <a16:creationId xmlns:a16="http://schemas.microsoft.com/office/drawing/2014/main" id="{80CA1E6B-333C-4389-8178-55F4718ECA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3" name="health-care_155034">
              <a:extLst>
                <a:ext uri="{FF2B5EF4-FFF2-40B4-BE49-F238E27FC236}">
                  <a16:creationId xmlns:a16="http://schemas.microsoft.com/office/drawing/2014/main" id="{6066B539-5680-403F-A151-A1C385064C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4" name="health-care_155034">
              <a:extLst>
                <a:ext uri="{FF2B5EF4-FFF2-40B4-BE49-F238E27FC236}">
                  <a16:creationId xmlns:a16="http://schemas.microsoft.com/office/drawing/2014/main" id="{372110C3-A128-4E19-AC85-6AEBB5AA4A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5" name="health-care_155034">
              <a:extLst>
                <a:ext uri="{FF2B5EF4-FFF2-40B4-BE49-F238E27FC236}">
                  <a16:creationId xmlns:a16="http://schemas.microsoft.com/office/drawing/2014/main" id="{B674BEFC-651C-4826-9FDE-E8E3A5416F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6" name="health-care_155034">
              <a:extLst>
                <a:ext uri="{FF2B5EF4-FFF2-40B4-BE49-F238E27FC236}">
                  <a16:creationId xmlns:a16="http://schemas.microsoft.com/office/drawing/2014/main" id="{13A5DC16-C525-40B2-A0C4-B8EE9436D0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7" name="health-care_155034">
              <a:extLst>
                <a:ext uri="{FF2B5EF4-FFF2-40B4-BE49-F238E27FC236}">
                  <a16:creationId xmlns:a16="http://schemas.microsoft.com/office/drawing/2014/main" id="{8FFDBC82-4091-42A1-B70B-2EB6FFE8AB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8" name="health-care_155034">
              <a:extLst>
                <a:ext uri="{FF2B5EF4-FFF2-40B4-BE49-F238E27FC236}">
                  <a16:creationId xmlns:a16="http://schemas.microsoft.com/office/drawing/2014/main" id="{52B3B3AD-C140-461D-8810-07466A091C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9" name="health-care_155034">
              <a:extLst>
                <a:ext uri="{FF2B5EF4-FFF2-40B4-BE49-F238E27FC236}">
                  <a16:creationId xmlns:a16="http://schemas.microsoft.com/office/drawing/2014/main" id="{0A29357B-1186-40F8-8E67-09BC561B46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0" name="health-care_155034">
              <a:extLst>
                <a:ext uri="{FF2B5EF4-FFF2-40B4-BE49-F238E27FC236}">
                  <a16:creationId xmlns:a16="http://schemas.microsoft.com/office/drawing/2014/main" id="{D5D53324-CECF-417B-A973-533922A00E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1" name="health-care_155034">
              <a:extLst>
                <a:ext uri="{FF2B5EF4-FFF2-40B4-BE49-F238E27FC236}">
                  <a16:creationId xmlns:a16="http://schemas.microsoft.com/office/drawing/2014/main" id="{6FB77E71-C694-49FC-A43D-CBA92B64403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2" name="health-care_155034">
              <a:extLst>
                <a:ext uri="{FF2B5EF4-FFF2-40B4-BE49-F238E27FC236}">
                  <a16:creationId xmlns:a16="http://schemas.microsoft.com/office/drawing/2014/main" id="{C2CF7ABC-E867-4675-9EA9-B2B6C688AD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EAA23B2-546E-4B75-A94A-D721627E06BE}"/>
              </a:ext>
            </a:extLst>
          </p:cNvPr>
          <p:cNvGrpSpPr/>
          <p:nvPr/>
        </p:nvGrpSpPr>
        <p:grpSpPr>
          <a:xfrm>
            <a:off x="114457" y="2270791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84" name="health-care_155034">
              <a:extLst>
                <a:ext uri="{FF2B5EF4-FFF2-40B4-BE49-F238E27FC236}">
                  <a16:creationId xmlns:a16="http://schemas.microsoft.com/office/drawing/2014/main" id="{86401CC8-DDF9-40B8-BE0A-399DD19040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5" name="health-care_155034">
              <a:extLst>
                <a:ext uri="{FF2B5EF4-FFF2-40B4-BE49-F238E27FC236}">
                  <a16:creationId xmlns:a16="http://schemas.microsoft.com/office/drawing/2014/main" id="{A91B2D5F-6EB6-4E39-BFED-8E0CB2847A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6" name="health-care_155034">
              <a:extLst>
                <a:ext uri="{FF2B5EF4-FFF2-40B4-BE49-F238E27FC236}">
                  <a16:creationId xmlns:a16="http://schemas.microsoft.com/office/drawing/2014/main" id="{3DD16008-51CB-4913-BDCB-B570235720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7" name="health-care_155034">
              <a:extLst>
                <a:ext uri="{FF2B5EF4-FFF2-40B4-BE49-F238E27FC236}">
                  <a16:creationId xmlns:a16="http://schemas.microsoft.com/office/drawing/2014/main" id="{23AEA710-284C-4F0B-BEFE-7BED6CEDA6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8" name="health-care_155034">
              <a:extLst>
                <a:ext uri="{FF2B5EF4-FFF2-40B4-BE49-F238E27FC236}">
                  <a16:creationId xmlns:a16="http://schemas.microsoft.com/office/drawing/2014/main" id="{321DB1A7-B93A-49D8-8C1A-F5B2AD9833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9" name="health-care_155034">
              <a:extLst>
                <a:ext uri="{FF2B5EF4-FFF2-40B4-BE49-F238E27FC236}">
                  <a16:creationId xmlns:a16="http://schemas.microsoft.com/office/drawing/2014/main" id="{FB78E53B-BC2E-4D80-8F76-708169E67D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0" name="health-care_155034">
              <a:extLst>
                <a:ext uri="{FF2B5EF4-FFF2-40B4-BE49-F238E27FC236}">
                  <a16:creationId xmlns:a16="http://schemas.microsoft.com/office/drawing/2014/main" id="{2B63FAF4-06DB-40D9-BEC9-755EBDF7616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1" name="health-care_155034">
              <a:extLst>
                <a:ext uri="{FF2B5EF4-FFF2-40B4-BE49-F238E27FC236}">
                  <a16:creationId xmlns:a16="http://schemas.microsoft.com/office/drawing/2014/main" id="{842FAE45-C7FC-49EF-B689-2A96673EAA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2" name="health-care_155034">
              <a:extLst>
                <a:ext uri="{FF2B5EF4-FFF2-40B4-BE49-F238E27FC236}">
                  <a16:creationId xmlns:a16="http://schemas.microsoft.com/office/drawing/2014/main" id="{19F50EB9-619B-4B36-B507-B24C7E8953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3" name="health-care_155034">
              <a:extLst>
                <a:ext uri="{FF2B5EF4-FFF2-40B4-BE49-F238E27FC236}">
                  <a16:creationId xmlns:a16="http://schemas.microsoft.com/office/drawing/2014/main" id="{47F89187-D85E-4B13-8C0E-9DACA106BB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4" name="health-care_155034">
              <a:extLst>
                <a:ext uri="{FF2B5EF4-FFF2-40B4-BE49-F238E27FC236}">
                  <a16:creationId xmlns:a16="http://schemas.microsoft.com/office/drawing/2014/main" id="{DB17B867-0C1A-4C43-9363-033E9DA9F7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5" name="health-care_155034">
              <a:extLst>
                <a:ext uri="{FF2B5EF4-FFF2-40B4-BE49-F238E27FC236}">
                  <a16:creationId xmlns:a16="http://schemas.microsoft.com/office/drawing/2014/main" id="{B48B8142-0A65-4742-8C00-9E26F16ABC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6" name="health-care_155034">
              <a:extLst>
                <a:ext uri="{FF2B5EF4-FFF2-40B4-BE49-F238E27FC236}">
                  <a16:creationId xmlns:a16="http://schemas.microsoft.com/office/drawing/2014/main" id="{31B2305A-93CD-4FD7-915B-19CEB50F9C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7" name="health-care_155034">
              <a:extLst>
                <a:ext uri="{FF2B5EF4-FFF2-40B4-BE49-F238E27FC236}">
                  <a16:creationId xmlns:a16="http://schemas.microsoft.com/office/drawing/2014/main" id="{9B2FB168-B829-4BDC-87D9-8620875BF8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8" name="health-care_155034">
              <a:extLst>
                <a:ext uri="{FF2B5EF4-FFF2-40B4-BE49-F238E27FC236}">
                  <a16:creationId xmlns:a16="http://schemas.microsoft.com/office/drawing/2014/main" id="{9D9A11F2-81F7-4D9D-AAC5-EFD116F765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9" name="health-care_155034">
              <a:extLst>
                <a:ext uri="{FF2B5EF4-FFF2-40B4-BE49-F238E27FC236}">
                  <a16:creationId xmlns:a16="http://schemas.microsoft.com/office/drawing/2014/main" id="{2B201386-C5C6-4D7A-B6A2-D5EF7EF7AC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CE2B15D3-356B-45AB-ADB2-B4FFB895749E}"/>
              </a:ext>
            </a:extLst>
          </p:cNvPr>
          <p:cNvGrpSpPr/>
          <p:nvPr/>
        </p:nvGrpSpPr>
        <p:grpSpPr>
          <a:xfrm>
            <a:off x="114457" y="3002292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201" name="health-care_155034">
              <a:extLst>
                <a:ext uri="{FF2B5EF4-FFF2-40B4-BE49-F238E27FC236}">
                  <a16:creationId xmlns:a16="http://schemas.microsoft.com/office/drawing/2014/main" id="{7E0DC440-45BB-4837-AB16-D735735260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2" name="health-care_155034">
              <a:extLst>
                <a:ext uri="{FF2B5EF4-FFF2-40B4-BE49-F238E27FC236}">
                  <a16:creationId xmlns:a16="http://schemas.microsoft.com/office/drawing/2014/main" id="{C1C86C0E-2BED-4ADD-B7E2-5814293B48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3" name="health-care_155034">
              <a:extLst>
                <a:ext uri="{FF2B5EF4-FFF2-40B4-BE49-F238E27FC236}">
                  <a16:creationId xmlns:a16="http://schemas.microsoft.com/office/drawing/2014/main" id="{59B38B6D-9564-4E81-8420-448EA75D3D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4" name="health-care_155034">
              <a:extLst>
                <a:ext uri="{FF2B5EF4-FFF2-40B4-BE49-F238E27FC236}">
                  <a16:creationId xmlns:a16="http://schemas.microsoft.com/office/drawing/2014/main" id="{D48ECC5A-F682-4D5A-93AD-C8CAE503A0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5" name="health-care_155034">
              <a:extLst>
                <a:ext uri="{FF2B5EF4-FFF2-40B4-BE49-F238E27FC236}">
                  <a16:creationId xmlns:a16="http://schemas.microsoft.com/office/drawing/2014/main" id="{9BD2E545-408E-4037-982E-D29B823BCF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6" name="health-care_155034">
              <a:extLst>
                <a:ext uri="{FF2B5EF4-FFF2-40B4-BE49-F238E27FC236}">
                  <a16:creationId xmlns:a16="http://schemas.microsoft.com/office/drawing/2014/main" id="{3991D19D-3A5D-4AB5-8F9D-9C57A76510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7" name="health-care_155034">
              <a:extLst>
                <a:ext uri="{FF2B5EF4-FFF2-40B4-BE49-F238E27FC236}">
                  <a16:creationId xmlns:a16="http://schemas.microsoft.com/office/drawing/2014/main" id="{F0AACC3D-7DA5-469F-894D-A436D77C2A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8" name="health-care_155034">
              <a:extLst>
                <a:ext uri="{FF2B5EF4-FFF2-40B4-BE49-F238E27FC236}">
                  <a16:creationId xmlns:a16="http://schemas.microsoft.com/office/drawing/2014/main" id="{2D55F9E4-BC33-4E40-9F64-BDCB2D6CB2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9" name="health-care_155034">
              <a:extLst>
                <a:ext uri="{FF2B5EF4-FFF2-40B4-BE49-F238E27FC236}">
                  <a16:creationId xmlns:a16="http://schemas.microsoft.com/office/drawing/2014/main" id="{E1707318-463D-429B-9861-5ADD8DB21F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0" name="health-care_155034">
              <a:extLst>
                <a:ext uri="{FF2B5EF4-FFF2-40B4-BE49-F238E27FC236}">
                  <a16:creationId xmlns:a16="http://schemas.microsoft.com/office/drawing/2014/main" id="{2BCE68C8-0377-4119-8BA9-5794964364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1" name="health-care_155034">
              <a:extLst>
                <a:ext uri="{FF2B5EF4-FFF2-40B4-BE49-F238E27FC236}">
                  <a16:creationId xmlns:a16="http://schemas.microsoft.com/office/drawing/2014/main" id="{E832DB9B-5730-45BF-B960-09F49208A3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2" name="health-care_155034">
              <a:extLst>
                <a:ext uri="{FF2B5EF4-FFF2-40B4-BE49-F238E27FC236}">
                  <a16:creationId xmlns:a16="http://schemas.microsoft.com/office/drawing/2014/main" id="{D2161D02-CAB8-4E3A-8336-9BE65EFFBB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3" name="health-care_155034">
              <a:extLst>
                <a:ext uri="{FF2B5EF4-FFF2-40B4-BE49-F238E27FC236}">
                  <a16:creationId xmlns:a16="http://schemas.microsoft.com/office/drawing/2014/main" id="{714356BF-72D1-4063-B44F-B642BB9515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4" name="health-care_155034">
              <a:extLst>
                <a:ext uri="{FF2B5EF4-FFF2-40B4-BE49-F238E27FC236}">
                  <a16:creationId xmlns:a16="http://schemas.microsoft.com/office/drawing/2014/main" id="{045D59E0-AC3D-4EC5-8444-C607B6D66D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5" name="health-care_155034">
              <a:extLst>
                <a:ext uri="{FF2B5EF4-FFF2-40B4-BE49-F238E27FC236}">
                  <a16:creationId xmlns:a16="http://schemas.microsoft.com/office/drawing/2014/main" id="{9B4AB49A-D91D-495D-B396-5047E2B6969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6" name="health-care_155034">
              <a:extLst>
                <a:ext uri="{FF2B5EF4-FFF2-40B4-BE49-F238E27FC236}">
                  <a16:creationId xmlns:a16="http://schemas.microsoft.com/office/drawing/2014/main" id="{049A6DDC-F430-4BA0-ADDC-9874E2AA39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BE529622-CE25-4461-8FD1-F3A586EF1A1B}"/>
              </a:ext>
            </a:extLst>
          </p:cNvPr>
          <p:cNvGrpSpPr/>
          <p:nvPr/>
        </p:nvGrpSpPr>
        <p:grpSpPr>
          <a:xfrm>
            <a:off x="114457" y="3733792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218" name="health-care_155034">
              <a:extLst>
                <a:ext uri="{FF2B5EF4-FFF2-40B4-BE49-F238E27FC236}">
                  <a16:creationId xmlns:a16="http://schemas.microsoft.com/office/drawing/2014/main" id="{ACCDE1D7-A1CD-4F36-95E3-2148B72104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9" name="health-care_155034">
              <a:extLst>
                <a:ext uri="{FF2B5EF4-FFF2-40B4-BE49-F238E27FC236}">
                  <a16:creationId xmlns:a16="http://schemas.microsoft.com/office/drawing/2014/main" id="{56369BFC-8783-422D-95B4-6B8C713A4B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0" name="health-care_155034">
              <a:extLst>
                <a:ext uri="{FF2B5EF4-FFF2-40B4-BE49-F238E27FC236}">
                  <a16:creationId xmlns:a16="http://schemas.microsoft.com/office/drawing/2014/main" id="{574BFFC7-0953-419A-92CC-582DD88AC1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1" name="health-care_155034">
              <a:extLst>
                <a:ext uri="{FF2B5EF4-FFF2-40B4-BE49-F238E27FC236}">
                  <a16:creationId xmlns:a16="http://schemas.microsoft.com/office/drawing/2014/main" id="{9A262084-7F42-41A0-A64D-02F26F7635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2" name="health-care_155034">
              <a:extLst>
                <a:ext uri="{FF2B5EF4-FFF2-40B4-BE49-F238E27FC236}">
                  <a16:creationId xmlns:a16="http://schemas.microsoft.com/office/drawing/2014/main" id="{A1F0433A-5857-4EC2-B3D5-A4AF73D35C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3" name="health-care_155034">
              <a:extLst>
                <a:ext uri="{FF2B5EF4-FFF2-40B4-BE49-F238E27FC236}">
                  <a16:creationId xmlns:a16="http://schemas.microsoft.com/office/drawing/2014/main" id="{6C3DA419-DE76-4156-9A4D-972B15007C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4" name="health-care_155034">
              <a:extLst>
                <a:ext uri="{FF2B5EF4-FFF2-40B4-BE49-F238E27FC236}">
                  <a16:creationId xmlns:a16="http://schemas.microsoft.com/office/drawing/2014/main" id="{4576FB4F-5169-4EA6-B01B-4AD547E469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5" name="health-care_155034">
              <a:extLst>
                <a:ext uri="{FF2B5EF4-FFF2-40B4-BE49-F238E27FC236}">
                  <a16:creationId xmlns:a16="http://schemas.microsoft.com/office/drawing/2014/main" id="{49D4F3EE-ABB9-4273-8DC4-23D8F93B64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6" name="health-care_155034">
              <a:extLst>
                <a:ext uri="{FF2B5EF4-FFF2-40B4-BE49-F238E27FC236}">
                  <a16:creationId xmlns:a16="http://schemas.microsoft.com/office/drawing/2014/main" id="{DB4F604B-D53E-498A-BDF7-5B07DE0A64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7" name="health-care_155034">
              <a:extLst>
                <a:ext uri="{FF2B5EF4-FFF2-40B4-BE49-F238E27FC236}">
                  <a16:creationId xmlns:a16="http://schemas.microsoft.com/office/drawing/2014/main" id="{64802D1E-0191-4C15-B702-D6A6EA5838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8" name="health-care_155034">
              <a:extLst>
                <a:ext uri="{FF2B5EF4-FFF2-40B4-BE49-F238E27FC236}">
                  <a16:creationId xmlns:a16="http://schemas.microsoft.com/office/drawing/2014/main" id="{23B397C5-9ED2-4196-BACB-CEDC215371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9" name="health-care_155034">
              <a:extLst>
                <a:ext uri="{FF2B5EF4-FFF2-40B4-BE49-F238E27FC236}">
                  <a16:creationId xmlns:a16="http://schemas.microsoft.com/office/drawing/2014/main" id="{C2C991E2-8062-4C41-89DD-83048BB62F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0" name="health-care_155034">
              <a:extLst>
                <a:ext uri="{FF2B5EF4-FFF2-40B4-BE49-F238E27FC236}">
                  <a16:creationId xmlns:a16="http://schemas.microsoft.com/office/drawing/2014/main" id="{1AB10E44-E7A4-4D7B-B3A1-166283119F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1" name="health-care_155034">
              <a:extLst>
                <a:ext uri="{FF2B5EF4-FFF2-40B4-BE49-F238E27FC236}">
                  <a16:creationId xmlns:a16="http://schemas.microsoft.com/office/drawing/2014/main" id="{617EA335-3AF1-4CAE-897D-355098794F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2" name="health-care_155034">
              <a:extLst>
                <a:ext uri="{FF2B5EF4-FFF2-40B4-BE49-F238E27FC236}">
                  <a16:creationId xmlns:a16="http://schemas.microsoft.com/office/drawing/2014/main" id="{74F078F6-066B-4FA0-9D59-6580DC9AFA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3" name="health-care_155034">
              <a:extLst>
                <a:ext uri="{FF2B5EF4-FFF2-40B4-BE49-F238E27FC236}">
                  <a16:creationId xmlns:a16="http://schemas.microsoft.com/office/drawing/2014/main" id="{BC3F020D-2E01-48B5-83CF-4B71FBB835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8" name="health-care_155034">
            <a:extLst>
              <a:ext uri="{FF2B5EF4-FFF2-40B4-BE49-F238E27FC236}">
                <a16:creationId xmlns:a16="http://schemas.microsoft.com/office/drawing/2014/main" id="{8976412A-91B9-493A-A0A0-389D8FD6B6EC}"/>
              </a:ext>
            </a:extLst>
          </p:cNvPr>
          <p:cNvSpPr>
            <a:spLocks noChangeAspect="1"/>
          </p:cNvSpPr>
          <p:nvPr/>
        </p:nvSpPr>
        <p:spPr bwMode="auto">
          <a:xfrm>
            <a:off x="7924752" y="310499"/>
            <a:ext cx="4114852" cy="410907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7614" h="606761">
                <a:moveTo>
                  <a:pt x="243070" y="546085"/>
                </a:moveTo>
                <a:lnTo>
                  <a:pt x="263539" y="546085"/>
                </a:lnTo>
                <a:lnTo>
                  <a:pt x="263539" y="566554"/>
                </a:lnTo>
                <a:lnTo>
                  <a:pt x="243070" y="566554"/>
                </a:lnTo>
                <a:close/>
                <a:moveTo>
                  <a:pt x="536947" y="536216"/>
                </a:moveTo>
                <a:lnTo>
                  <a:pt x="556685" y="536216"/>
                </a:lnTo>
                <a:lnTo>
                  <a:pt x="556685" y="606761"/>
                </a:lnTo>
                <a:lnTo>
                  <a:pt x="536947" y="606761"/>
                </a:lnTo>
                <a:close/>
                <a:moveTo>
                  <a:pt x="415473" y="536216"/>
                </a:moveTo>
                <a:lnTo>
                  <a:pt x="435211" y="536216"/>
                </a:lnTo>
                <a:lnTo>
                  <a:pt x="435211" y="606761"/>
                </a:lnTo>
                <a:lnTo>
                  <a:pt x="415473" y="606761"/>
                </a:lnTo>
                <a:close/>
                <a:moveTo>
                  <a:pt x="161803" y="505878"/>
                </a:moveTo>
                <a:lnTo>
                  <a:pt x="182272" y="505878"/>
                </a:lnTo>
                <a:lnTo>
                  <a:pt x="182272" y="525616"/>
                </a:lnTo>
                <a:lnTo>
                  <a:pt x="161803" y="525616"/>
                </a:lnTo>
                <a:close/>
                <a:moveTo>
                  <a:pt x="161803" y="464940"/>
                </a:moveTo>
                <a:lnTo>
                  <a:pt x="182272" y="464940"/>
                </a:lnTo>
                <a:lnTo>
                  <a:pt x="182272" y="485409"/>
                </a:lnTo>
                <a:lnTo>
                  <a:pt x="161803" y="485409"/>
                </a:lnTo>
                <a:close/>
                <a:moveTo>
                  <a:pt x="121474" y="464940"/>
                </a:moveTo>
                <a:lnTo>
                  <a:pt x="142065" y="464940"/>
                </a:lnTo>
                <a:lnTo>
                  <a:pt x="142065" y="485409"/>
                </a:lnTo>
                <a:lnTo>
                  <a:pt x="121474" y="485409"/>
                </a:lnTo>
                <a:close/>
                <a:moveTo>
                  <a:pt x="435186" y="434602"/>
                </a:moveTo>
                <a:lnTo>
                  <a:pt x="536972" y="434602"/>
                </a:lnTo>
                <a:cubicBezTo>
                  <a:pt x="576471" y="434602"/>
                  <a:pt x="607614" y="466455"/>
                  <a:pt x="607614" y="505893"/>
                </a:cubicBezTo>
                <a:lnTo>
                  <a:pt x="607614" y="606761"/>
                </a:lnTo>
                <a:lnTo>
                  <a:pt x="587105" y="606761"/>
                </a:lnTo>
                <a:lnTo>
                  <a:pt x="587105" y="505893"/>
                </a:lnTo>
                <a:cubicBezTo>
                  <a:pt x="587105" y="477073"/>
                  <a:pt x="565077" y="455079"/>
                  <a:pt x="536972" y="455079"/>
                </a:cubicBezTo>
                <a:lnTo>
                  <a:pt x="495954" y="455079"/>
                </a:lnTo>
                <a:lnTo>
                  <a:pt x="495954" y="525611"/>
                </a:lnTo>
                <a:lnTo>
                  <a:pt x="476204" y="525611"/>
                </a:lnTo>
                <a:lnTo>
                  <a:pt x="476204" y="455079"/>
                </a:lnTo>
                <a:lnTo>
                  <a:pt x="435186" y="455079"/>
                </a:lnTo>
                <a:cubicBezTo>
                  <a:pt x="407081" y="455079"/>
                  <a:pt x="385053" y="477073"/>
                  <a:pt x="385053" y="505893"/>
                </a:cubicBezTo>
                <a:lnTo>
                  <a:pt x="385053" y="606761"/>
                </a:lnTo>
                <a:lnTo>
                  <a:pt x="364544" y="606761"/>
                </a:lnTo>
                <a:lnTo>
                  <a:pt x="364544" y="505893"/>
                </a:lnTo>
                <a:cubicBezTo>
                  <a:pt x="364544" y="466455"/>
                  <a:pt x="395687" y="434602"/>
                  <a:pt x="435186" y="434602"/>
                </a:cubicBezTo>
                <a:close/>
                <a:moveTo>
                  <a:pt x="161803" y="424733"/>
                </a:moveTo>
                <a:lnTo>
                  <a:pt x="182272" y="424733"/>
                </a:lnTo>
                <a:lnTo>
                  <a:pt x="182272" y="445202"/>
                </a:lnTo>
                <a:lnTo>
                  <a:pt x="161803" y="445202"/>
                </a:lnTo>
                <a:close/>
                <a:moveTo>
                  <a:pt x="121474" y="424733"/>
                </a:moveTo>
                <a:lnTo>
                  <a:pt x="142065" y="424733"/>
                </a:lnTo>
                <a:lnTo>
                  <a:pt x="142065" y="445202"/>
                </a:lnTo>
                <a:lnTo>
                  <a:pt x="121474" y="445202"/>
                </a:lnTo>
                <a:close/>
                <a:moveTo>
                  <a:pt x="81267" y="424733"/>
                </a:moveTo>
                <a:lnTo>
                  <a:pt x="101005" y="424733"/>
                </a:lnTo>
                <a:lnTo>
                  <a:pt x="101005" y="445202"/>
                </a:lnTo>
                <a:lnTo>
                  <a:pt x="81267" y="445202"/>
                </a:lnTo>
                <a:close/>
                <a:moveTo>
                  <a:pt x="40207" y="343588"/>
                </a:moveTo>
                <a:lnTo>
                  <a:pt x="60798" y="343588"/>
                </a:lnTo>
                <a:lnTo>
                  <a:pt x="60798" y="364057"/>
                </a:lnTo>
                <a:lnTo>
                  <a:pt x="40207" y="364057"/>
                </a:lnTo>
                <a:close/>
                <a:moveTo>
                  <a:pt x="476209" y="313232"/>
                </a:moveTo>
                <a:cubicBezTo>
                  <a:pt x="458747" y="313232"/>
                  <a:pt x="445841" y="326885"/>
                  <a:pt x="445841" y="343572"/>
                </a:cubicBezTo>
                <a:lnTo>
                  <a:pt x="445841" y="373912"/>
                </a:lnTo>
                <a:cubicBezTo>
                  <a:pt x="445841" y="391358"/>
                  <a:pt x="458747" y="404252"/>
                  <a:pt x="476209" y="404252"/>
                </a:cubicBezTo>
                <a:lnTo>
                  <a:pt x="495949" y="404252"/>
                </a:lnTo>
                <a:cubicBezTo>
                  <a:pt x="513411" y="404252"/>
                  <a:pt x="526317" y="391358"/>
                  <a:pt x="526317" y="373912"/>
                </a:cubicBezTo>
                <a:lnTo>
                  <a:pt x="526317" y="343572"/>
                </a:lnTo>
                <a:cubicBezTo>
                  <a:pt x="526317" y="326885"/>
                  <a:pt x="513411" y="313232"/>
                  <a:pt x="495949" y="313232"/>
                </a:cubicBezTo>
                <a:close/>
                <a:moveTo>
                  <a:pt x="476209" y="293511"/>
                </a:moveTo>
                <a:lnTo>
                  <a:pt x="495949" y="293511"/>
                </a:lnTo>
                <a:cubicBezTo>
                  <a:pt x="524799" y="293511"/>
                  <a:pt x="546816" y="315508"/>
                  <a:pt x="546816" y="343572"/>
                </a:cubicBezTo>
                <a:lnTo>
                  <a:pt x="546816" y="373912"/>
                </a:lnTo>
                <a:cubicBezTo>
                  <a:pt x="546816" y="402735"/>
                  <a:pt x="524799" y="424732"/>
                  <a:pt x="495949" y="424732"/>
                </a:cubicBezTo>
                <a:lnTo>
                  <a:pt x="476209" y="424732"/>
                </a:lnTo>
                <a:cubicBezTo>
                  <a:pt x="447359" y="424732"/>
                  <a:pt x="425342" y="402735"/>
                  <a:pt x="425342" y="373912"/>
                </a:cubicBezTo>
                <a:lnTo>
                  <a:pt x="425342" y="343572"/>
                </a:lnTo>
                <a:cubicBezTo>
                  <a:pt x="425342" y="315508"/>
                  <a:pt x="447359" y="293511"/>
                  <a:pt x="476209" y="293511"/>
                </a:cubicBezTo>
                <a:close/>
                <a:moveTo>
                  <a:pt x="546816" y="242704"/>
                </a:moveTo>
                <a:lnTo>
                  <a:pt x="567407" y="242704"/>
                </a:lnTo>
                <a:lnTo>
                  <a:pt x="567407" y="263173"/>
                </a:lnTo>
                <a:lnTo>
                  <a:pt x="546816" y="263173"/>
                </a:lnTo>
                <a:close/>
                <a:moveTo>
                  <a:pt x="40207" y="242704"/>
                </a:moveTo>
                <a:lnTo>
                  <a:pt x="60798" y="242704"/>
                </a:lnTo>
                <a:lnTo>
                  <a:pt x="60798" y="263173"/>
                </a:lnTo>
                <a:lnTo>
                  <a:pt x="40207" y="263173"/>
                </a:lnTo>
                <a:close/>
                <a:moveTo>
                  <a:pt x="506609" y="161559"/>
                </a:moveTo>
                <a:lnTo>
                  <a:pt x="526347" y="161559"/>
                </a:lnTo>
                <a:lnTo>
                  <a:pt x="526347" y="182028"/>
                </a:lnTo>
                <a:lnTo>
                  <a:pt x="506609" y="182028"/>
                </a:lnTo>
                <a:close/>
                <a:moveTo>
                  <a:pt x="465549" y="161559"/>
                </a:moveTo>
                <a:lnTo>
                  <a:pt x="486140" y="161559"/>
                </a:lnTo>
                <a:lnTo>
                  <a:pt x="486140" y="182028"/>
                </a:lnTo>
                <a:lnTo>
                  <a:pt x="465549" y="182028"/>
                </a:lnTo>
                <a:close/>
                <a:moveTo>
                  <a:pt x="425342" y="161559"/>
                </a:moveTo>
                <a:lnTo>
                  <a:pt x="445811" y="161559"/>
                </a:lnTo>
                <a:lnTo>
                  <a:pt x="445811" y="182028"/>
                </a:lnTo>
                <a:lnTo>
                  <a:pt x="425342" y="182028"/>
                </a:lnTo>
                <a:close/>
                <a:moveTo>
                  <a:pt x="161803" y="161559"/>
                </a:moveTo>
                <a:lnTo>
                  <a:pt x="182272" y="161559"/>
                </a:lnTo>
                <a:lnTo>
                  <a:pt x="182272" y="182028"/>
                </a:lnTo>
                <a:lnTo>
                  <a:pt x="161803" y="182028"/>
                </a:lnTo>
                <a:close/>
                <a:moveTo>
                  <a:pt x="121474" y="161559"/>
                </a:moveTo>
                <a:lnTo>
                  <a:pt x="142065" y="161559"/>
                </a:lnTo>
                <a:lnTo>
                  <a:pt x="142065" y="182028"/>
                </a:lnTo>
                <a:lnTo>
                  <a:pt x="121474" y="182028"/>
                </a:lnTo>
                <a:close/>
                <a:moveTo>
                  <a:pt x="81267" y="161559"/>
                </a:moveTo>
                <a:lnTo>
                  <a:pt x="101005" y="161559"/>
                </a:lnTo>
                <a:lnTo>
                  <a:pt x="101005" y="182028"/>
                </a:lnTo>
                <a:lnTo>
                  <a:pt x="81267" y="182028"/>
                </a:lnTo>
                <a:close/>
                <a:moveTo>
                  <a:pt x="465549" y="121352"/>
                </a:moveTo>
                <a:lnTo>
                  <a:pt x="486140" y="121352"/>
                </a:lnTo>
                <a:lnTo>
                  <a:pt x="486140" y="141821"/>
                </a:lnTo>
                <a:lnTo>
                  <a:pt x="465549" y="141821"/>
                </a:lnTo>
                <a:close/>
                <a:moveTo>
                  <a:pt x="425342" y="121352"/>
                </a:moveTo>
                <a:lnTo>
                  <a:pt x="445811" y="121352"/>
                </a:lnTo>
                <a:lnTo>
                  <a:pt x="445811" y="141821"/>
                </a:lnTo>
                <a:lnTo>
                  <a:pt x="425342" y="141821"/>
                </a:lnTo>
                <a:close/>
                <a:moveTo>
                  <a:pt x="161803" y="121352"/>
                </a:moveTo>
                <a:lnTo>
                  <a:pt x="182272" y="121352"/>
                </a:lnTo>
                <a:lnTo>
                  <a:pt x="182272" y="141821"/>
                </a:lnTo>
                <a:lnTo>
                  <a:pt x="161803" y="141821"/>
                </a:lnTo>
                <a:close/>
                <a:moveTo>
                  <a:pt x="121474" y="121352"/>
                </a:moveTo>
                <a:lnTo>
                  <a:pt x="142065" y="121352"/>
                </a:lnTo>
                <a:lnTo>
                  <a:pt x="142065" y="141821"/>
                </a:lnTo>
                <a:lnTo>
                  <a:pt x="121474" y="141821"/>
                </a:lnTo>
                <a:close/>
                <a:moveTo>
                  <a:pt x="425342" y="81145"/>
                </a:moveTo>
                <a:lnTo>
                  <a:pt x="445811" y="81145"/>
                </a:lnTo>
                <a:lnTo>
                  <a:pt x="445811" y="100883"/>
                </a:lnTo>
                <a:lnTo>
                  <a:pt x="425342" y="100883"/>
                </a:lnTo>
                <a:close/>
                <a:moveTo>
                  <a:pt x="161803" y="81145"/>
                </a:moveTo>
                <a:lnTo>
                  <a:pt x="182272" y="81145"/>
                </a:lnTo>
                <a:lnTo>
                  <a:pt x="182272" y="100883"/>
                </a:lnTo>
                <a:lnTo>
                  <a:pt x="161803" y="100883"/>
                </a:lnTo>
                <a:close/>
                <a:moveTo>
                  <a:pt x="344075" y="40207"/>
                </a:moveTo>
                <a:lnTo>
                  <a:pt x="364544" y="40207"/>
                </a:lnTo>
                <a:lnTo>
                  <a:pt x="364544" y="60676"/>
                </a:lnTo>
                <a:lnTo>
                  <a:pt x="344075" y="60676"/>
                </a:lnTo>
                <a:close/>
                <a:moveTo>
                  <a:pt x="243070" y="40207"/>
                </a:moveTo>
                <a:lnTo>
                  <a:pt x="263539" y="40207"/>
                </a:lnTo>
                <a:lnTo>
                  <a:pt x="263539" y="60676"/>
                </a:lnTo>
                <a:lnTo>
                  <a:pt x="243070" y="60676"/>
                </a:lnTo>
                <a:close/>
                <a:moveTo>
                  <a:pt x="212665" y="0"/>
                </a:moveTo>
                <a:lnTo>
                  <a:pt x="394949" y="0"/>
                </a:lnTo>
                <a:cubicBezTo>
                  <a:pt x="401025" y="0"/>
                  <a:pt x="404823" y="3792"/>
                  <a:pt x="404823" y="9860"/>
                </a:cubicBezTo>
                <a:lnTo>
                  <a:pt x="404823" y="202507"/>
                </a:lnTo>
                <a:lnTo>
                  <a:pt x="597740" y="202507"/>
                </a:lnTo>
                <a:cubicBezTo>
                  <a:pt x="603816" y="202507"/>
                  <a:pt x="607614" y="206299"/>
                  <a:pt x="607614" y="212366"/>
                </a:cubicBezTo>
                <a:lnTo>
                  <a:pt x="607614" y="394395"/>
                </a:lnTo>
                <a:lnTo>
                  <a:pt x="587107" y="394395"/>
                </a:lnTo>
                <a:lnTo>
                  <a:pt x="587107" y="222226"/>
                </a:lnTo>
                <a:lnTo>
                  <a:pt x="394949" y="222226"/>
                </a:lnTo>
                <a:cubicBezTo>
                  <a:pt x="388873" y="222226"/>
                  <a:pt x="385075" y="218434"/>
                  <a:pt x="385075" y="212366"/>
                </a:cubicBezTo>
                <a:lnTo>
                  <a:pt x="385075" y="20478"/>
                </a:lnTo>
                <a:lnTo>
                  <a:pt x="222539" y="20478"/>
                </a:lnTo>
                <a:lnTo>
                  <a:pt x="222539" y="212366"/>
                </a:lnTo>
                <a:cubicBezTo>
                  <a:pt x="222539" y="218434"/>
                  <a:pt x="218741" y="222226"/>
                  <a:pt x="212665" y="222226"/>
                </a:cubicBezTo>
                <a:lnTo>
                  <a:pt x="20507" y="222226"/>
                </a:lnTo>
                <a:lnTo>
                  <a:pt x="20507" y="384535"/>
                </a:lnTo>
                <a:lnTo>
                  <a:pt x="212665" y="384535"/>
                </a:lnTo>
                <a:cubicBezTo>
                  <a:pt x="218741" y="384535"/>
                  <a:pt x="222539" y="388327"/>
                  <a:pt x="222539" y="394395"/>
                </a:cubicBezTo>
                <a:lnTo>
                  <a:pt x="222539" y="586283"/>
                </a:lnTo>
                <a:lnTo>
                  <a:pt x="324314" y="586283"/>
                </a:lnTo>
                <a:lnTo>
                  <a:pt x="324314" y="606761"/>
                </a:lnTo>
                <a:lnTo>
                  <a:pt x="212665" y="606761"/>
                </a:lnTo>
                <a:cubicBezTo>
                  <a:pt x="206589" y="606761"/>
                  <a:pt x="202791" y="602969"/>
                  <a:pt x="202791" y="596901"/>
                </a:cubicBezTo>
                <a:lnTo>
                  <a:pt x="202791" y="404255"/>
                </a:lnTo>
                <a:lnTo>
                  <a:pt x="9874" y="404255"/>
                </a:lnTo>
                <a:cubicBezTo>
                  <a:pt x="3798" y="404255"/>
                  <a:pt x="0" y="400462"/>
                  <a:pt x="0" y="394395"/>
                </a:cubicBezTo>
                <a:lnTo>
                  <a:pt x="0" y="212366"/>
                </a:lnTo>
                <a:cubicBezTo>
                  <a:pt x="0" y="206299"/>
                  <a:pt x="3798" y="202507"/>
                  <a:pt x="9874" y="202507"/>
                </a:cubicBezTo>
                <a:lnTo>
                  <a:pt x="202791" y="202507"/>
                </a:lnTo>
                <a:lnTo>
                  <a:pt x="202791" y="9860"/>
                </a:lnTo>
                <a:cubicBezTo>
                  <a:pt x="202791" y="3792"/>
                  <a:pt x="206589" y="0"/>
                  <a:pt x="212665" y="0"/>
                </a:cubicBezTo>
                <a:close/>
              </a:path>
            </a:pathLst>
          </a:custGeom>
          <a:solidFill>
            <a:schemeClr val="bg1">
              <a:alpha val="45098"/>
            </a:schemeClr>
          </a:solidFill>
          <a:ln>
            <a:noFill/>
          </a:ln>
        </p:spPr>
      </p:sp>
      <p:sp>
        <p:nvSpPr>
          <p:cNvPr id="327" name="矩形 326">
            <a:extLst>
              <a:ext uri="{FF2B5EF4-FFF2-40B4-BE49-F238E27FC236}">
                <a16:creationId xmlns:a16="http://schemas.microsoft.com/office/drawing/2014/main" id="{5672449B-5934-441D-BC3F-8DF9CEF65F98}"/>
              </a:ext>
            </a:extLst>
          </p:cNvPr>
          <p:cNvSpPr/>
          <p:nvPr/>
        </p:nvSpPr>
        <p:spPr>
          <a:xfrm>
            <a:off x="669317" y="2601331"/>
            <a:ext cx="94512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发挥专业引导</a:t>
            </a:r>
            <a:endParaRPr lang="en-US" altLang="zh-CN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共同呵护儿童青少年光明未来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55E53B19-2182-4C7E-A89C-AEEC31C06D40}"/>
              </a:ext>
            </a:extLst>
          </p:cNvPr>
          <p:cNvSpPr/>
          <p:nvPr/>
        </p:nvSpPr>
        <p:spPr>
          <a:xfrm>
            <a:off x="1828912" y="4648168"/>
            <a:ext cx="5791048" cy="11347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400" b="1" dirty="0">
                <a:solidFill>
                  <a:srgbClr val="659B69"/>
                </a:solidFill>
                <a:latin typeface="微软雅黑" pitchFamily="34" charset="-122"/>
                <a:ea typeface="微软雅黑" pitchFamily="34" charset="-122"/>
              </a:rPr>
              <a:t>中华人民共和国教育部</a:t>
            </a:r>
            <a:endParaRPr lang="en-US" altLang="zh-CN" sz="2400" b="1" dirty="0">
              <a:solidFill>
                <a:srgbClr val="659B69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ts val="2800"/>
              </a:lnSpc>
            </a:pPr>
            <a:r>
              <a:rPr lang="zh-CN" altLang="en-US" sz="2400" b="1" dirty="0">
                <a:solidFill>
                  <a:srgbClr val="659B69"/>
                </a:solidFill>
                <a:latin typeface="微软雅黑" pitchFamily="34" charset="-122"/>
                <a:ea typeface="微软雅黑" pitchFamily="34" charset="-122"/>
              </a:rPr>
              <a:t>全国综合防控儿童青少年近视专家宣讲团</a:t>
            </a:r>
            <a:endParaRPr lang="en-US" altLang="zh-CN" sz="2400" b="1" dirty="0">
              <a:solidFill>
                <a:srgbClr val="659B6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（医疗机构版）</a:t>
            </a:r>
          </a:p>
        </p:txBody>
      </p:sp>
      <p:pic>
        <p:nvPicPr>
          <p:cNvPr id="111" name="图片 110" descr="图片包含 游戏机&#10;&#10;描述已自动生成">
            <a:extLst>
              <a:ext uri="{FF2B5EF4-FFF2-40B4-BE49-F238E27FC236}">
                <a16:creationId xmlns:a16="http://schemas.microsoft.com/office/drawing/2014/main" id="{BFDF3685-8ABD-43DB-800E-D3FC703250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8" t="63572" r="36885" b="15474"/>
          <a:stretch/>
        </p:blipFill>
        <p:spPr>
          <a:xfrm>
            <a:off x="669317" y="4656481"/>
            <a:ext cx="1037103" cy="11111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6423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1758E8-2F3A-4A39-A48D-E117B1B38F96}"/>
              </a:ext>
            </a:extLst>
          </p:cNvPr>
          <p:cNvSpPr/>
          <p:nvPr/>
        </p:nvSpPr>
        <p:spPr>
          <a:xfrm>
            <a:off x="2209902" y="5867336"/>
            <a:ext cx="8076988" cy="406971"/>
          </a:xfrm>
          <a:prstGeom prst="rect">
            <a:avLst/>
          </a:prstGeom>
          <a:solidFill>
            <a:srgbClr val="639A67"/>
          </a:solidFill>
        </p:spPr>
        <p:txBody>
          <a:bodyPr wrap="square" anchor="ctr">
            <a:noAutofit/>
          </a:bodyPr>
          <a:lstStyle/>
          <a:p>
            <a:pPr algn="ctr" defTabSz="1219200">
              <a:lnSpc>
                <a:spcPts val="2700"/>
              </a:lnSpc>
              <a:buClr>
                <a:srgbClr val="821E36"/>
              </a:buClr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胚胎时期 眼球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来源于神经褶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与大脑组织同源）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FDA426-3D1F-49E3-896D-B9E9D111FBF1}"/>
              </a:ext>
            </a:extLst>
          </p:cNvPr>
          <p:cNvSpPr txBox="1"/>
          <p:nvPr/>
        </p:nvSpPr>
        <p:spPr>
          <a:xfrm>
            <a:off x="2250398" y="5368763"/>
            <a:ext cx="1581912" cy="33855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D06179C-4E2E-4035-BBE7-94A407374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457" y="1752644"/>
            <a:ext cx="8139028" cy="3333764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CA1C070-305C-41A8-A516-A2AD64A81179}"/>
              </a:ext>
            </a:extLst>
          </p:cNvPr>
          <p:cNvCxnSpPr>
            <a:cxnSpLocks/>
          </p:cNvCxnSpPr>
          <p:nvPr/>
        </p:nvCxnSpPr>
        <p:spPr>
          <a:xfrm>
            <a:off x="2249434" y="5247822"/>
            <a:ext cx="1566604" cy="0"/>
          </a:xfrm>
          <a:prstGeom prst="line">
            <a:avLst/>
          </a:prstGeom>
          <a:ln w="60325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B6153EB-D0AC-4B2A-905E-661A3207A630}"/>
              </a:ext>
            </a:extLst>
          </p:cNvPr>
          <p:cNvCxnSpPr>
            <a:cxnSpLocks/>
          </p:cNvCxnSpPr>
          <p:nvPr/>
        </p:nvCxnSpPr>
        <p:spPr>
          <a:xfrm>
            <a:off x="7599638" y="5247822"/>
            <a:ext cx="2642616" cy="0"/>
          </a:xfrm>
          <a:prstGeom prst="line">
            <a:avLst/>
          </a:prstGeom>
          <a:ln w="60325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A7D653D-1E73-483A-A84E-4E90398B723C}"/>
              </a:ext>
            </a:extLst>
          </p:cNvPr>
          <p:cNvCxnSpPr>
            <a:cxnSpLocks/>
          </p:cNvCxnSpPr>
          <p:nvPr/>
        </p:nvCxnSpPr>
        <p:spPr>
          <a:xfrm>
            <a:off x="4245945" y="5247822"/>
            <a:ext cx="2907792" cy="0"/>
          </a:xfrm>
          <a:prstGeom prst="line">
            <a:avLst/>
          </a:prstGeom>
          <a:ln w="60325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2789611E-D3D2-4214-852C-144F9E4CC0A7}"/>
              </a:ext>
            </a:extLst>
          </p:cNvPr>
          <p:cNvSpPr txBox="1"/>
          <p:nvPr/>
        </p:nvSpPr>
        <p:spPr>
          <a:xfrm>
            <a:off x="4238956" y="5366486"/>
            <a:ext cx="2921770" cy="343108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2CA119-143C-43C3-9E01-7B6724ABC73F}"/>
              </a:ext>
            </a:extLst>
          </p:cNvPr>
          <p:cNvSpPr txBox="1"/>
          <p:nvPr/>
        </p:nvSpPr>
        <p:spPr>
          <a:xfrm>
            <a:off x="7599638" y="5368763"/>
            <a:ext cx="2642616" cy="33855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胚眼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367BA64-AA39-48F8-A6A4-8485295154D2}"/>
              </a:ext>
            </a:extLst>
          </p:cNvPr>
          <p:cNvCxnSpPr>
            <a:cxnSpLocks/>
          </p:cNvCxnSpPr>
          <p:nvPr/>
        </p:nvCxnSpPr>
        <p:spPr>
          <a:xfrm flipH="1">
            <a:off x="4038654" y="1752644"/>
            <a:ext cx="0" cy="3401568"/>
          </a:xfrm>
          <a:prstGeom prst="line">
            <a:avLst/>
          </a:prstGeom>
          <a:ln w="38100" cap="rnd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E744457-FFBE-4291-AB54-2155F03B2245}"/>
              </a:ext>
            </a:extLst>
          </p:cNvPr>
          <p:cNvCxnSpPr>
            <a:cxnSpLocks/>
          </p:cNvCxnSpPr>
          <p:nvPr/>
        </p:nvCxnSpPr>
        <p:spPr>
          <a:xfrm flipH="1">
            <a:off x="7421934" y="1752644"/>
            <a:ext cx="0" cy="3401568"/>
          </a:xfrm>
          <a:prstGeom prst="line">
            <a:avLst/>
          </a:prstGeom>
          <a:ln w="38100" cap="rnd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>
            <a:extLst>
              <a:ext uri="{FF2B5EF4-FFF2-40B4-BE49-F238E27FC236}">
                <a16:creationId xmlns:a16="http://schemas.microsoft.com/office/drawing/2014/main" id="{71FB9499-1C41-4A78-B0A3-C0738F60E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941" y="645862"/>
            <a:ext cx="4666118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眼球的发育</a:t>
            </a:r>
            <a:r>
              <a:rPr lang="en-US" altLang="zh-CN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胚胎时期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1528449-E14F-4134-B301-8AC7199E8D6A}"/>
              </a:ext>
            </a:extLst>
          </p:cNvPr>
          <p:cNvSpPr/>
          <p:nvPr/>
        </p:nvSpPr>
        <p:spPr>
          <a:xfrm>
            <a:off x="3843805" y="1131922"/>
            <a:ext cx="4504390" cy="21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DEVELOPMENT IN CHILDREN AND ADOLESCENTS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446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 Box 6">
            <a:extLst>
              <a:ext uri="{FF2B5EF4-FFF2-40B4-BE49-F238E27FC236}">
                <a16:creationId xmlns:a16="http://schemas.microsoft.com/office/drawing/2014/main" id="{D1A79050-A350-46DA-A90E-FA6E5043D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907" y="645862"/>
            <a:ext cx="5076187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儿童视觉发育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FD3B1E-4C36-44F6-8389-BC3881BBEB88}"/>
              </a:ext>
            </a:extLst>
          </p:cNvPr>
          <p:cNvGrpSpPr/>
          <p:nvPr/>
        </p:nvGrpSpPr>
        <p:grpSpPr>
          <a:xfrm>
            <a:off x="1213935" y="1499670"/>
            <a:ext cx="9988698" cy="5033080"/>
            <a:chOff x="1213935" y="1499670"/>
            <a:chExt cx="9988698" cy="503308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9CE5A6C-8598-4FA0-99B0-BA264969B609}"/>
                </a:ext>
              </a:extLst>
            </p:cNvPr>
            <p:cNvSpPr/>
            <p:nvPr/>
          </p:nvSpPr>
          <p:spPr>
            <a:xfrm>
              <a:off x="5298633" y="4901709"/>
              <a:ext cx="4320000" cy="324000"/>
            </a:xfrm>
            <a:prstGeom prst="rect">
              <a:avLst/>
            </a:prstGeom>
            <a:ln>
              <a:solidFill>
                <a:srgbClr val="F5564E"/>
              </a:solidFill>
            </a:ln>
          </p:spPr>
          <p:txBody>
            <a:bodyPr wrap="square" anchor="ctr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能感觉黑与白的反差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初步具有双眼注视与固视的能力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A99DC88-6919-4A8E-AA79-3EF72E0B9E73}"/>
                </a:ext>
              </a:extLst>
            </p:cNvPr>
            <p:cNvSpPr/>
            <p:nvPr/>
          </p:nvSpPr>
          <p:spPr>
            <a:xfrm>
              <a:off x="3332931" y="4901709"/>
              <a:ext cx="720000" cy="324000"/>
            </a:xfrm>
            <a:prstGeom prst="rect">
              <a:avLst/>
            </a:prstGeom>
            <a:solidFill>
              <a:srgbClr val="F5564E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1B86A2ED-7ECF-4356-AA42-02B4451CE7FF}"/>
                </a:ext>
              </a:extLst>
            </p:cNvPr>
            <p:cNvSpPr/>
            <p:nvPr/>
          </p:nvSpPr>
          <p:spPr>
            <a:xfrm>
              <a:off x="5298633" y="4364490"/>
              <a:ext cx="5904000" cy="32400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txBody>
            <a:bodyPr wrap="square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可追踪物体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开始建立色彩和立体视觉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开始认知并记忆生活中的常见符号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5B639F6-C873-4092-8478-125DFA694A55}"/>
                </a:ext>
              </a:extLst>
            </p:cNvPr>
            <p:cNvSpPr/>
            <p:nvPr/>
          </p:nvSpPr>
          <p:spPr>
            <a:xfrm>
              <a:off x="3332931" y="4364490"/>
              <a:ext cx="720000" cy="324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2FB553E-9A7D-40D0-BA50-2753E5029427}"/>
                </a:ext>
              </a:extLst>
            </p:cNvPr>
            <p:cNvSpPr/>
            <p:nvPr/>
          </p:nvSpPr>
          <p:spPr>
            <a:xfrm>
              <a:off x="1213935" y="5438927"/>
              <a:ext cx="1044000" cy="32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光感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33FFA3A-18CD-4BC7-85C8-A191E924674A}"/>
                </a:ext>
              </a:extLst>
            </p:cNvPr>
            <p:cNvSpPr/>
            <p:nvPr/>
          </p:nvSpPr>
          <p:spPr>
            <a:xfrm>
              <a:off x="2308139" y="5438927"/>
              <a:ext cx="720000" cy="324000"/>
            </a:xfrm>
            <a:prstGeom prst="rect">
              <a:avLst/>
            </a:prstGeom>
            <a:solidFill>
              <a:srgbClr val="639A67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C3A39FC-EF68-4146-84CE-0CF7781595D6}"/>
                </a:ext>
              </a:extLst>
            </p:cNvPr>
            <p:cNvSpPr/>
            <p:nvPr/>
          </p:nvSpPr>
          <p:spPr>
            <a:xfrm>
              <a:off x="5298633" y="3827271"/>
              <a:ext cx="5040000" cy="324000"/>
            </a:xfrm>
            <a:prstGeom prst="rect">
              <a:avLst/>
            </a:prstGeom>
            <a:ln>
              <a:solidFill>
                <a:srgbClr val="56CFD2"/>
              </a:solidFill>
            </a:ln>
          </p:spPr>
          <p:txBody>
            <a:bodyPr wrap="square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对于眼前突然消失的物体，会出现寻物的反应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眼手协调较顺利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6A0360E-01C3-447E-8630-1C6DE028B745}"/>
                </a:ext>
              </a:extLst>
            </p:cNvPr>
            <p:cNvSpPr/>
            <p:nvPr/>
          </p:nvSpPr>
          <p:spPr>
            <a:xfrm>
              <a:off x="3332931" y="3827271"/>
              <a:ext cx="720000" cy="324000"/>
            </a:xfrm>
            <a:prstGeom prst="rect">
              <a:avLst/>
            </a:prstGeom>
            <a:solidFill>
              <a:srgbClr val="56CFD2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1ED5F89-81FB-4603-B5E8-2959667AED32}"/>
                </a:ext>
              </a:extLst>
            </p:cNvPr>
            <p:cNvSpPr/>
            <p:nvPr/>
          </p:nvSpPr>
          <p:spPr>
            <a:xfrm>
              <a:off x="5298633" y="3290052"/>
              <a:ext cx="4284000" cy="324000"/>
            </a:xfrm>
            <a:prstGeom prst="rect">
              <a:avLst/>
            </a:prstGeom>
            <a:ln>
              <a:solidFill>
                <a:srgbClr val="92D050"/>
              </a:solidFill>
            </a:ln>
          </p:spPr>
          <p:txBody>
            <a:bodyPr wrap="square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视觉观察与认知能力迅速发展，逐渐认识并记忆文字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1EE323D-807E-4F31-B846-86AD54768E32}"/>
                </a:ext>
              </a:extLst>
            </p:cNvPr>
            <p:cNvSpPr/>
            <p:nvPr/>
          </p:nvSpPr>
          <p:spPr>
            <a:xfrm>
              <a:off x="3332931" y="3290052"/>
              <a:ext cx="720000" cy="324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8D4690C-5DDD-408B-88BC-5790D1A683A7}"/>
                </a:ext>
              </a:extLst>
            </p:cNvPr>
            <p:cNvSpPr/>
            <p:nvPr/>
          </p:nvSpPr>
          <p:spPr>
            <a:xfrm>
              <a:off x="1213935" y="2752833"/>
              <a:ext cx="1044000" cy="324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4.8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B71AA17-1891-4959-A319-79D806E92B4D}"/>
                </a:ext>
              </a:extLst>
            </p:cNvPr>
            <p:cNvSpPr/>
            <p:nvPr/>
          </p:nvSpPr>
          <p:spPr>
            <a:xfrm>
              <a:off x="2308139" y="2752833"/>
              <a:ext cx="720000" cy="324000"/>
            </a:xfrm>
            <a:prstGeom prst="rect">
              <a:avLst/>
            </a:prstGeom>
            <a:solidFill>
              <a:srgbClr val="C55A11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660C318-0FCD-41A9-AE9C-82F4B3A6056F}"/>
                </a:ext>
              </a:extLst>
            </p:cNvPr>
            <p:cNvSpPr/>
            <p:nvPr/>
          </p:nvSpPr>
          <p:spPr>
            <a:xfrm>
              <a:off x="3332931" y="2215615"/>
              <a:ext cx="720000" cy="324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39130465-9B14-430C-B5FA-0226D057EB4F}"/>
                </a:ext>
              </a:extLst>
            </p:cNvPr>
            <p:cNvGrpSpPr/>
            <p:nvPr/>
          </p:nvGrpSpPr>
          <p:grpSpPr>
            <a:xfrm>
              <a:off x="3104337" y="1499670"/>
              <a:ext cx="163777" cy="5033080"/>
              <a:chOff x="2396516" y="1371654"/>
              <a:chExt cx="163777" cy="5033080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id="{B2AE0455-A665-4EFC-A73D-A7216C2234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78404" y="1371654"/>
                <a:ext cx="0" cy="5033080"/>
              </a:xfrm>
              <a:prstGeom prst="line">
                <a:avLst/>
              </a:prstGeom>
              <a:ln w="114300" cap="rnd">
                <a:solidFill>
                  <a:schemeClr val="bg1">
                    <a:lumMod val="8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EFDE515-0266-445B-9C8D-C8D9517CF445}"/>
                  </a:ext>
                </a:extLst>
              </p:cNvPr>
              <p:cNvSpPr/>
              <p:nvPr/>
            </p:nvSpPr>
            <p:spPr>
              <a:xfrm rot="20027271">
                <a:off x="2427762" y="5955868"/>
                <a:ext cx="101285" cy="10852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AB5A699-BA09-4BB9-8043-9996772893E1}"/>
                  </a:ext>
                </a:extLst>
              </p:cNvPr>
              <p:cNvSpPr/>
              <p:nvPr/>
            </p:nvSpPr>
            <p:spPr>
              <a:xfrm rot="20027271">
                <a:off x="2396516" y="5928240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781DB8F-489E-4CB8-8C16-9A0D9A2281F8}"/>
                  </a:ext>
                </a:extLst>
              </p:cNvPr>
              <p:cNvSpPr/>
              <p:nvPr/>
            </p:nvSpPr>
            <p:spPr>
              <a:xfrm rot="20027271">
                <a:off x="2427762" y="4881433"/>
                <a:ext cx="101285" cy="108520"/>
              </a:xfrm>
              <a:prstGeom prst="ellipse">
                <a:avLst/>
              </a:prstGeom>
              <a:solidFill>
                <a:srgbClr val="F55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B300A0C-91B1-4762-8FBD-7B2415D6A3B8}"/>
                  </a:ext>
                </a:extLst>
              </p:cNvPr>
              <p:cNvSpPr/>
              <p:nvPr/>
            </p:nvSpPr>
            <p:spPr>
              <a:xfrm rot="20027271">
                <a:off x="2396516" y="4853805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CBBBA1A-D626-4941-AB39-9B9B40C92DEE}"/>
                  </a:ext>
                </a:extLst>
              </p:cNvPr>
              <p:cNvSpPr/>
              <p:nvPr/>
            </p:nvSpPr>
            <p:spPr>
              <a:xfrm rot="20027271">
                <a:off x="2427762" y="4344214"/>
                <a:ext cx="101285" cy="10852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174A94E-53C2-4F73-8D2D-DC11EE062B48}"/>
                  </a:ext>
                </a:extLst>
              </p:cNvPr>
              <p:cNvSpPr/>
              <p:nvPr/>
            </p:nvSpPr>
            <p:spPr>
              <a:xfrm rot="20027271">
                <a:off x="2396516" y="4316586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BA808F9-9BAF-4145-8FF7-183114444061}"/>
                  </a:ext>
                </a:extLst>
              </p:cNvPr>
              <p:cNvSpPr/>
              <p:nvPr/>
            </p:nvSpPr>
            <p:spPr>
              <a:xfrm rot="20027271">
                <a:off x="2427762" y="5418651"/>
                <a:ext cx="101285" cy="108520"/>
              </a:xfrm>
              <a:prstGeom prst="ellipse">
                <a:avLst/>
              </a:prstGeom>
              <a:solidFill>
                <a:srgbClr val="639A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EEAB8D0A-9BD0-4BF3-88FB-074A2B51F675}"/>
                  </a:ext>
                </a:extLst>
              </p:cNvPr>
              <p:cNvSpPr/>
              <p:nvPr/>
            </p:nvSpPr>
            <p:spPr>
              <a:xfrm rot="20027271">
                <a:off x="2396516" y="5391023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732EF332-AB54-4B39-8CD4-AE68578749B8}"/>
                  </a:ext>
                </a:extLst>
              </p:cNvPr>
              <p:cNvSpPr/>
              <p:nvPr/>
            </p:nvSpPr>
            <p:spPr>
              <a:xfrm rot="20027271">
                <a:off x="2427762" y="3806995"/>
                <a:ext cx="101285" cy="108520"/>
              </a:xfrm>
              <a:prstGeom prst="ellipse">
                <a:avLst/>
              </a:prstGeom>
              <a:solidFill>
                <a:srgbClr val="56CF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C87A211-5A1F-4781-90FF-CD68B37535CE}"/>
                  </a:ext>
                </a:extLst>
              </p:cNvPr>
              <p:cNvSpPr/>
              <p:nvPr/>
            </p:nvSpPr>
            <p:spPr>
              <a:xfrm rot="20027271">
                <a:off x="2396516" y="3779367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88B0EF7B-9519-477F-86EA-C81B47DEECE1}"/>
                  </a:ext>
                </a:extLst>
              </p:cNvPr>
              <p:cNvSpPr/>
              <p:nvPr/>
            </p:nvSpPr>
            <p:spPr>
              <a:xfrm rot="20027271">
                <a:off x="2427762" y="3269776"/>
                <a:ext cx="101285" cy="10852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C77081F-4F39-4D46-AB8B-01B88CA23318}"/>
                  </a:ext>
                </a:extLst>
              </p:cNvPr>
              <p:cNvSpPr/>
              <p:nvPr/>
            </p:nvSpPr>
            <p:spPr>
              <a:xfrm rot="20027271">
                <a:off x="2396516" y="3242148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76BCFF2-1F75-4723-923C-099669B3E154}"/>
                  </a:ext>
                </a:extLst>
              </p:cNvPr>
              <p:cNvSpPr/>
              <p:nvPr/>
            </p:nvSpPr>
            <p:spPr>
              <a:xfrm rot="20027271">
                <a:off x="2427762" y="2732557"/>
                <a:ext cx="101285" cy="10852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F4D34BB-5C04-4017-BCF8-395F16186E11}"/>
                  </a:ext>
                </a:extLst>
              </p:cNvPr>
              <p:cNvSpPr/>
              <p:nvPr/>
            </p:nvSpPr>
            <p:spPr>
              <a:xfrm rot="20027271">
                <a:off x="2396516" y="2704929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275C384-1B6E-4C62-ACD3-BA31CF950C43}"/>
                  </a:ext>
                </a:extLst>
              </p:cNvPr>
              <p:cNvSpPr/>
              <p:nvPr/>
            </p:nvSpPr>
            <p:spPr>
              <a:xfrm rot="20027271">
                <a:off x="2427762" y="2195339"/>
                <a:ext cx="101285" cy="108520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1998155-84CB-43FF-8926-97249A6766C6}"/>
                  </a:ext>
                </a:extLst>
              </p:cNvPr>
              <p:cNvSpPr/>
              <p:nvPr/>
            </p:nvSpPr>
            <p:spPr>
              <a:xfrm rot="20027271">
                <a:off x="2396516" y="2167711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442483B-42E8-45B7-B48A-06E08F3D7DF7}"/>
                  </a:ext>
                </a:extLst>
              </p:cNvPr>
              <p:cNvSpPr/>
              <p:nvPr/>
            </p:nvSpPr>
            <p:spPr>
              <a:xfrm rot="20027271">
                <a:off x="2427762" y="1658120"/>
                <a:ext cx="101285" cy="10852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94C0E790-D51A-4B77-8B89-C09D31B758CA}"/>
                  </a:ext>
                </a:extLst>
              </p:cNvPr>
              <p:cNvSpPr/>
              <p:nvPr/>
            </p:nvSpPr>
            <p:spPr>
              <a:xfrm rot="20027271">
                <a:off x="2396516" y="1630492"/>
                <a:ext cx="163777" cy="163777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5EA06CE-8806-4EED-B4E0-422D817CCC7F}"/>
                </a:ext>
              </a:extLst>
            </p:cNvPr>
            <p:cNvSpPr/>
            <p:nvPr/>
          </p:nvSpPr>
          <p:spPr>
            <a:xfrm>
              <a:off x="1213935" y="1678396"/>
              <a:ext cx="1044000" cy="32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A9724EA-1DDD-4F6B-8DBD-EE7ACD61E2D2}"/>
                </a:ext>
              </a:extLst>
            </p:cNvPr>
            <p:cNvSpPr/>
            <p:nvPr/>
          </p:nvSpPr>
          <p:spPr>
            <a:xfrm>
              <a:off x="2308139" y="1678396"/>
              <a:ext cx="720000" cy="324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DF9395DC-E8BC-44C6-9700-C916D52F4A88}"/>
                </a:ext>
              </a:extLst>
            </p:cNvPr>
            <p:cNvSpPr/>
            <p:nvPr/>
          </p:nvSpPr>
          <p:spPr>
            <a:xfrm>
              <a:off x="4101027" y="4901709"/>
              <a:ext cx="1152000" cy="324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4B8E9B7-118D-4346-984B-6BF55774E567}"/>
                </a:ext>
              </a:extLst>
            </p:cNvPr>
            <p:cNvSpPr/>
            <p:nvPr/>
          </p:nvSpPr>
          <p:spPr>
            <a:xfrm>
              <a:off x="4101027" y="4364490"/>
              <a:ext cx="1152000" cy="324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3.6-3.9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EA0C42D3-032F-4354-A78C-647A1A8068AE}"/>
                </a:ext>
              </a:extLst>
            </p:cNvPr>
            <p:cNvSpPr/>
            <p:nvPr/>
          </p:nvSpPr>
          <p:spPr>
            <a:xfrm>
              <a:off x="4101027" y="3827271"/>
              <a:ext cx="1152000" cy="324000"/>
            </a:xfrm>
            <a:prstGeom prst="rect">
              <a:avLst/>
            </a:prstGeom>
            <a:solidFill>
              <a:srgbClr val="12EDF0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4.0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03A04814-A5E9-46DA-ABCA-AFEC28B94961}"/>
                </a:ext>
              </a:extLst>
            </p:cNvPr>
            <p:cNvSpPr/>
            <p:nvPr/>
          </p:nvSpPr>
          <p:spPr>
            <a:xfrm>
              <a:off x="4101027" y="3290052"/>
              <a:ext cx="1152000" cy="324000"/>
            </a:xfrm>
            <a:prstGeom prst="rect">
              <a:avLst/>
            </a:prstGeom>
            <a:solidFill>
              <a:srgbClr val="8CB48F"/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9F69E7B3-6358-4804-9F0C-2B561BDE6339}"/>
                </a:ext>
              </a:extLst>
            </p:cNvPr>
            <p:cNvSpPr/>
            <p:nvPr/>
          </p:nvSpPr>
          <p:spPr>
            <a:xfrm>
              <a:off x="4101027" y="2215615"/>
              <a:ext cx="1152000" cy="324000"/>
            </a:xfrm>
            <a:prstGeom prst="rect">
              <a:avLst/>
            </a:prstGeom>
            <a:solidFill>
              <a:srgbClr val="CC99FF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4.9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A5547BBB-F2D7-452F-983E-F66AF51D5A57}"/>
                </a:ext>
              </a:extLst>
            </p:cNvPr>
            <p:cNvSpPr/>
            <p:nvPr/>
          </p:nvSpPr>
          <p:spPr>
            <a:xfrm>
              <a:off x="5298633" y="5976254"/>
              <a:ext cx="3672000" cy="324000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txBody>
            <a:bodyPr wrap="square" anchor="ctr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能感觉光的存在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对红色较敏感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视力约为光感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0B28E98-AE36-4067-8AC3-547DD5DC28E5}"/>
                </a:ext>
              </a:extLst>
            </p:cNvPr>
            <p:cNvSpPr/>
            <p:nvPr/>
          </p:nvSpPr>
          <p:spPr>
            <a:xfrm>
              <a:off x="3332931" y="5976254"/>
              <a:ext cx="720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出生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2BB4A301-0A9D-4F43-B91B-57A80DBE4F9A}"/>
                </a:ext>
              </a:extLst>
            </p:cNvPr>
            <p:cNvSpPr/>
            <p:nvPr/>
          </p:nvSpPr>
          <p:spPr>
            <a:xfrm>
              <a:off x="4101027" y="5976254"/>
              <a:ext cx="1152000" cy="324000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光感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>
            <a:extLst>
              <a:ext uri="{FF2B5EF4-FFF2-40B4-BE49-F238E27FC236}">
                <a16:creationId xmlns:a16="http://schemas.microsoft.com/office/drawing/2014/main" id="{B9FC7A2F-88BD-4720-93C1-B3DBC5FCFD28}"/>
              </a:ext>
            </a:extLst>
          </p:cNvPr>
          <p:cNvSpPr/>
          <p:nvPr/>
        </p:nvSpPr>
        <p:spPr>
          <a:xfrm>
            <a:off x="3843805" y="1131922"/>
            <a:ext cx="4504390" cy="21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DEVELOPMENT IN CHILDREN AND ADOLESCENTS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4891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内容占位符 2">
            <a:extLst>
              <a:ext uri="{FF2B5EF4-FFF2-40B4-BE49-F238E27FC236}">
                <a16:creationId xmlns:a16="http://schemas.microsoft.com/office/drawing/2014/main" id="{55643531-430A-4E90-B56F-CAE39007362B}"/>
              </a:ext>
            </a:extLst>
          </p:cNvPr>
          <p:cNvSpPr txBox="1">
            <a:spLocks/>
          </p:cNvSpPr>
          <p:nvPr/>
        </p:nvSpPr>
        <p:spPr>
          <a:xfrm>
            <a:off x="7132915" y="2046447"/>
            <a:ext cx="4373143" cy="2534698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眼轴在增长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眼球前后径的长度；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随年龄增长；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幼儿期迅速增长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而后增速放缓；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眼轴长度自出生后不断增长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岁、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7-12</a:t>
            </a: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岁至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13-18</a:t>
            </a: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岁有两个增长高峰区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,18</a:t>
            </a:r>
            <a:r>
              <a:rPr kumimoji="1"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岁之后趋于稳定</a:t>
            </a:r>
            <a:r>
              <a:rPr kumimoji="1"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kumimoji="1" lang="zh-CN" altLang="en-US" sz="1600" b="1" dirty="0">
              <a:solidFill>
                <a:srgbClr val="639A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4" name="Text Box 6">
            <a:extLst>
              <a:ext uri="{FF2B5EF4-FFF2-40B4-BE49-F238E27FC236}">
                <a16:creationId xmlns:a16="http://schemas.microsoft.com/office/drawing/2014/main" id="{E1D29B56-BB51-4761-8D2F-1BF334125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4104" y="645862"/>
            <a:ext cx="492379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儿童视觉发育</a:t>
            </a:r>
            <a:r>
              <a:rPr lang="en-US" altLang="zh-CN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眼球增长</a:t>
            </a:r>
          </a:p>
        </p:txBody>
      </p:sp>
      <p:graphicFrame>
        <p:nvGraphicFramePr>
          <p:cNvPr id="299" name="图表 298">
            <a:extLst>
              <a:ext uri="{FF2B5EF4-FFF2-40B4-BE49-F238E27FC236}">
                <a16:creationId xmlns:a16="http://schemas.microsoft.com/office/drawing/2014/main" id="{E5DA1B1B-1114-4B92-B081-5598CA76EA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181690"/>
              </p:ext>
            </p:extLst>
          </p:nvPr>
        </p:nvGraphicFramePr>
        <p:xfrm>
          <a:off x="1078991" y="1709928"/>
          <a:ext cx="5724145" cy="3718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D84CF90-1838-4443-969E-D31E1531DB24}"/>
              </a:ext>
            </a:extLst>
          </p:cNvPr>
          <p:cNvSpPr/>
          <p:nvPr/>
        </p:nvSpPr>
        <p:spPr>
          <a:xfrm>
            <a:off x="3843805" y="1131922"/>
            <a:ext cx="4504390" cy="21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DEVELOPMENT IN CHILDREN AND ADOLESCENTS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71086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15F3CBDD-83B1-4F60-9FE6-27C436B4D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儿童眼睛的屈光状态</a:t>
            </a:r>
            <a:r>
              <a:rPr lang="en-US" altLang="zh-CN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正视化进程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649B19B-3DF9-43F9-9DC5-F4F61C5CAF4E}"/>
              </a:ext>
            </a:extLst>
          </p:cNvPr>
          <p:cNvGrpSpPr/>
          <p:nvPr/>
        </p:nvGrpSpPr>
        <p:grpSpPr>
          <a:xfrm>
            <a:off x="744449" y="1808585"/>
            <a:ext cx="10703102" cy="1849009"/>
            <a:chOff x="762140" y="1676446"/>
            <a:chExt cx="10703102" cy="1849009"/>
          </a:xfrm>
        </p:grpSpPr>
        <p:pic>
          <p:nvPicPr>
            <p:cNvPr id="7" name="图片 6" descr="图片包含 游戏机, 截图&#10;&#10;描述已自动生成">
              <a:extLst>
                <a:ext uri="{FF2B5EF4-FFF2-40B4-BE49-F238E27FC236}">
                  <a16:creationId xmlns:a16="http://schemas.microsoft.com/office/drawing/2014/main" id="{4FA160E0-CC5B-41FD-96B5-CFF30A2BC088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72" t="1" r="11263" b="67669"/>
            <a:stretch/>
          </p:blipFill>
          <p:spPr>
            <a:xfrm>
              <a:off x="762140" y="1676446"/>
              <a:ext cx="3311896" cy="1836963"/>
            </a:xfrm>
            <a:prstGeom prst="rect">
              <a:avLst/>
            </a:prstGeom>
          </p:spPr>
        </p:pic>
        <p:pic>
          <p:nvPicPr>
            <p:cNvPr id="8" name="图片 7" descr="图片包含 游戏机, 截图&#10;&#10;描述已自动生成">
              <a:extLst>
                <a:ext uri="{FF2B5EF4-FFF2-40B4-BE49-F238E27FC236}">
                  <a16:creationId xmlns:a16="http://schemas.microsoft.com/office/drawing/2014/main" id="{BA58BFF3-2818-4DCD-BA29-72C2768B1386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95" t="67847" r="11365" b="413"/>
            <a:stretch/>
          </p:blipFill>
          <p:spPr>
            <a:xfrm>
              <a:off x="8153346" y="1676446"/>
              <a:ext cx="3311896" cy="1836963"/>
            </a:xfrm>
            <a:prstGeom prst="rect">
              <a:avLst/>
            </a:prstGeom>
          </p:spPr>
        </p:pic>
        <p:pic>
          <p:nvPicPr>
            <p:cNvPr id="9" name="图片 8" descr="图片包含 游戏机, 截图&#10;&#10;描述已自动生成">
              <a:extLst>
                <a:ext uri="{FF2B5EF4-FFF2-40B4-BE49-F238E27FC236}">
                  <a16:creationId xmlns:a16="http://schemas.microsoft.com/office/drawing/2014/main" id="{10712CDE-AF1E-465B-B5B0-E381AB8FEF6D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2" t="33628" r="11366" b="34632"/>
            <a:stretch/>
          </p:blipFill>
          <p:spPr>
            <a:xfrm>
              <a:off x="4457743" y="1688492"/>
              <a:ext cx="3311896" cy="1836963"/>
            </a:xfrm>
            <a:prstGeom prst="rect">
              <a:avLst/>
            </a:prstGeom>
          </p:spPr>
        </p:pic>
        <p:sp>
          <p:nvSpPr>
            <p:cNvPr id="10" name="箭头: 右 9">
              <a:extLst>
                <a:ext uri="{FF2B5EF4-FFF2-40B4-BE49-F238E27FC236}">
                  <a16:creationId xmlns:a16="http://schemas.microsoft.com/office/drawing/2014/main" id="{3C4A5F75-EAE7-4AF1-8649-6BA3D0D1D7BC}"/>
                </a:ext>
              </a:extLst>
            </p:cNvPr>
            <p:cNvSpPr/>
            <p:nvPr/>
          </p:nvSpPr>
          <p:spPr>
            <a:xfrm>
              <a:off x="4132371" y="2466600"/>
              <a:ext cx="267037" cy="421096"/>
            </a:xfrm>
            <a:prstGeom prst="rightArrow">
              <a:avLst/>
            </a:prstGeom>
            <a:noFill/>
            <a:ln w="12700">
              <a:solidFill>
                <a:srgbClr val="639A6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箭头: 右 10">
              <a:extLst>
                <a:ext uri="{FF2B5EF4-FFF2-40B4-BE49-F238E27FC236}">
                  <a16:creationId xmlns:a16="http://schemas.microsoft.com/office/drawing/2014/main" id="{4B39D890-C35E-4487-8B4D-590CD898B60A}"/>
                </a:ext>
              </a:extLst>
            </p:cNvPr>
            <p:cNvSpPr/>
            <p:nvPr/>
          </p:nvSpPr>
          <p:spPr>
            <a:xfrm>
              <a:off x="7827974" y="2466600"/>
              <a:ext cx="267037" cy="421096"/>
            </a:xfrm>
            <a:prstGeom prst="rightArrow">
              <a:avLst/>
            </a:prstGeom>
            <a:noFill/>
            <a:ln w="12700">
              <a:solidFill>
                <a:srgbClr val="639A6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 Box 6">
              <a:extLst>
                <a:ext uri="{FF2B5EF4-FFF2-40B4-BE49-F238E27FC236}">
                  <a16:creationId xmlns:a16="http://schemas.microsoft.com/office/drawing/2014/main" id="{E09A6967-77F8-4DF1-BDF7-A1C975CD1F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4365" y="2971812"/>
              <a:ext cx="779671" cy="380990"/>
            </a:xfrm>
            <a:prstGeom prst="rect">
              <a:avLst/>
            </a:prstGeom>
            <a:solidFill>
              <a:srgbClr val="F2F2F2">
                <a:alpha val="30196"/>
              </a:srgbClr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远视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 Box 6">
              <a:extLst>
                <a:ext uri="{FF2B5EF4-FFF2-40B4-BE49-F238E27FC236}">
                  <a16:creationId xmlns:a16="http://schemas.microsoft.com/office/drawing/2014/main" id="{A9A60DE2-6805-4259-AA2D-EDD4353255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8067" y="2971812"/>
              <a:ext cx="735777" cy="380990"/>
            </a:xfrm>
            <a:prstGeom prst="rect">
              <a:avLst/>
            </a:prstGeom>
            <a:solidFill>
              <a:srgbClr val="F2F2F2">
                <a:alpha val="30196"/>
              </a:srgbClr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正视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6">
              <a:extLst>
                <a:ext uri="{FF2B5EF4-FFF2-40B4-BE49-F238E27FC236}">
                  <a16:creationId xmlns:a16="http://schemas.microsoft.com/office/drawing/2014/main" id="{71E2E21B-B10E-4717-B7D2-6649BA984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5571" y="2971812"/>
              <a:ext cx="779671" cy="380990"/>
            </a:xfrm>
            <a:prstGeom prst="rect">
              <a:avLst/>
            </a:prstGeom>
            <a:solidFill>
              <a:srgbClr val="F2F2F2">
                <a:alpha val="30196"/>
              </a:srgbClr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6EA0804D-78C7-47C3-A368-75F6B602EE4E}"/>
              </a:ext>
            </a:extLst>
          </p:cNvPr>
          <p:cNvSpPr txBox="1">
            <a:spLocks/>
          </p:cNvSpPr>
          <p:nvPr/>
        </p:nvSpPr>
        <p:spPr>
          <a:xfrm>
            <a:off x="6473037" y="4388952"/>
            <a:ext cx="4601737" cy="1126521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屈光状态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远视；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正视化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随年龄增长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远视度数逐渐减小；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75DFF85-9B44-49D5-A319-969988AC5A68}"/>
              </a:ext>
            </a:extLst>
          </p:cNvPr>
          <p:cNvCxnSpPr>
            <a:cxnSpLocks/>
          </p:cNvCxnSpPr>
          <p:nvPr/>
        </p:nvCxnSpPr>
        <p:spPr>
          <a:xfrm>
            <a:off x="533546" y="3962386"/>
            <a:ext cx="11124908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">
            <a:extLst>
              <a:ext uri="{FF2B5EF4-FFF2-40B4-BE49-F238E27FC236}">
                <a16:creationId xmlns:a16="http://schemas.microsoft.com/office/drawing/2014/main" id="{E7E317E1-6E9C-4D55-B886-FC5B43FF828B}"/>
              </a:ext>
            </a:extLst>
          </p:cNvPr>
          <p:cNvSpPr txBox="1">
            <a:spLocks noChangeArrowheads="1"/>
          </p:cNvSpPr>
          <p:nvPr/>
        </p:nvSpPr>
        <p:spPr>
          <a:xfrm>
            <a:off x="1663531" y="4388952"/>
            <a:ext cx="4577013" cy="1160231"/>
          </a:xfrm>
          <a:prstGeom prst="rect">
            <a:avLst/>
          </a:prstGeom>
        </p:spPr>
        <p:txBody>
          <a:bodyPr vert="horz" lIns="109728" tIns="54864" rIns="109728" bIns="54864" rtlCol="0">
            <a:noAutofit/>
          </a:bodyPr>
          <a:lstStyle>
            <a:lvl1pPr marL="190500" indent="-190500" algn="l" defTabSz="10160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rgbClr val="821E36"/>
              </a:buClr>
              <a:buFont typeface="Wingdings" panose="05000000000000000000" pitchFamily="2" charset="2"/>
              <a:buChar char="Ø"/>
              <a:defRPr sz="20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48000" indent="-180000" algn="l" defTabSz="1016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821E36"/>
              </a:buClr>
              <a:buFont typeface="Arial" panose="020B0604020202020204" pitchFamily="34" charset="0"/>
              <a:buChar char="–"/>
              <a:defRPr sz="20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52500" indent="-190500" algn="l" defTabSz="1016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821E36"/>
              </a:buClr>
              <a:buFont typeface="Calibri" panose="020F0502020204030204" pitchFamily="34" charset="0"/>
              <a:buChar char="—"/>
              <a:defRPr sz="20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0" indent="-254000" algn="l" defTabSz="1016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821E36"/>
              </a:buClr>
              <a:buFont typeface="Arial" panose="020B0604020202020204" pitchFamily="34" charset="0"/>
              <a:buChar char="–"/>
              <a:defRPr sz="1335" b="1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286000" indent="-254000" algn="l" defTabSz="1016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821E36"/>
              </a:buClr>
              <a:buFont typeface="Arial" panose="020B0604020202020204" pitchFamily="34" charset="0"/>
              <a:buChar char="»"/>
              <a:defRPr sz="1335" b="1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lvl="1" indent="-288000">
              <a:lnSpc>
                <a:spcPts val="2700"/>
              </a:lnSpc>
              <a:spcAft>
                <a:spcPts val="0"/>
              </a:spcAft>
              <a:buClr>
                <a:srgbClr val="639A67"/>
              </a:buClr>
              <a:buSzPct val="80000"/>
              <a:buNone/>
            </a:pPr>
            <a:r>
              <a:rPr lang="zh-CN" altLang="en-US" sz="1800" dirty="0">
                <a:solidFill>
                  <a:schemeClr val="accent4">
                    <a:lumMod val="75000"/>
                  </a:schemeClr>
                </a:solidFill>
              </a:rPr>
              <a:t>正视化过程中</a:t>
            </a:r>
            <a:r>
              <a:rPr lang="en-US" altLang="zh-CN" sz="1800" dirty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zh-CN" altLang="en-US" sz="1800" dirty="0">
                <a:solidFill>
                  <a:schemeClr val="accent4">
                    <a:lumMod val="75000"/>
                  </a:schemeClr>
                </a:solidFill>
              </a:rPr>
              <a:t>眼球增长与屈光度匹配</a:t>
            </a:r>
            <a:r>
              <a:rPr lang="en-US" altLang="zh-CN" sz="1800" dirty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pPr marL="288000" lvl="1" indent="-288000">
              <a:lnSpc>
                <a:spcPts val="2700"/>
              </a:lnSpc>
              <a:spcAft>
                <a:spcPts val="0"/>
              </a:spcAft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角膜：变平坦</a:t>
            </a:r>
            <a:r>
              <a:rPr lang="en-US" altLang="zh-CN" sz="16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marL="288000" lvl="1" indent="-288000">
              <a:lnSpc>
                <a:spcPts val="2700"/>
              </a:lnSpc>
              <a:spcAft>
                <a:spcPts val="0"/>
              </a:spcAft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眼轴：增长</a:t>
            </a:r>
            <a:r>
              <a:rPr lang="en-US" altLang="zh-CN" sz="16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;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Clr>
                <a:srgbClr val="639A67"/>
              </a:buClr>
              <a:buFont typeface="Wingdings" panose="05000000000000000000" pitchFamily="2" charset="2"/>
              <a:buChar char="n"/>
            </a:pPr>
            <a:endParaRPr lang="en-US" altLang="zh-CN" sz="2400" b="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05E9C6E-A55B-478B-A457-9AA7E0398E0B}"/>
              </a:ext>
            </a:extLst>
          </p:cNvPr>
          <p:cNvSpPr/>
          <p:nvPr/>
        </p:nvSpPr>
        <p:spPr>
          <a:xfrm>
            <a:off x="2933042" y="1131922"/>
            <a:ext cx="6325916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refractive state of children’s eyes – progression of  positive myopia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2831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户外, 人, 长凳, 公园&#10;&#10;描述已自动生成">
            <a:extLst>
              <a:ext uri="{FF2B5EF4-FFF2-40B4-BE49-F238E27FC236}">
                <a16:creationId xmlns:a16="http://schemas.microsoft.com/office/drawing/2014/main" id="{89F0CE09-B29D-46EA-9957-971BDAA538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4EADF65-8661-4D56-8EBF-2A5600A40F51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0DAD5F7-126B-4F38-88A9-381AA1F9A94C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标题 1">
            <a:extLst>
              <a:ext uri="{FF2B5EF4-FFF2-40B4-BE49-F238E27FC236}">
                <a16:creationId xmlns:a16="http://schemas.microsoft.com/office/drawing/2014/main" id="{706207CD-ACC4-4B48-9E17-736F63DDF86B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视觉的功能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AD27C89-C917-4BD8-A869-DC96A339665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A6DFAAD1-61E6-4267-9285-6C95DC37C51B}"/>
              </a:ext>
            </a:extLst>
          </p:cNvPr>
          <p:cNvSpPr/>
          <p:nvPr/>
        </p:nvSpPr>
        <p:spPr>
          <a:xfrm>
            <a:off x="4500192" y="1823686"/>
            <a:ext cx="3191617" cy="21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FUNCTION OF THE VISUAL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33420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8288F20E-C221-41D9-9E6A-D6B35AA4CFD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/>
            <a:srcRect/>
            <a:stretch>
              <a:fillRect t="-9277" b="-924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5F6056-0F34-4471-A9BE-8AFF544C94CD}"/>
              </a:ext>
            </a:extLst>
          </p:cNvPr>
          <p:cNvSpPr/>
          <p:nvPr/>
        </p:nvSpPr>
        <p:spPr>
          <a:xfrm>
            <a:off x="0" y="-23173"/>
            <a:ext cx="12192000" cy="6881173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360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0CF1986-3C40-42D3-A193-BA8FD5FCE5DC}"/>
              </a:ext>
            </a:extLst>
          </p:cNvPr>
          <p:cNvCxnSpPr>
            <a:cxnSpLocks/>
          </p:cNvCxnSpPr>
          <p:nvPr/>
        </p:nvCxnSpPr>
        <p:spPr>
          <a:xfrm>
            <a:off x="2892000" y="1355170"/>
            <a:ext cx="6408000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B9A4696-52E0-4703-8059-339D9AB008AA}"/>
              </a:ext>
            </a:extLst>
          </p:cNvPr>
          <p:cNvCxnSpPr>
            <a:cxnSpLocks/>
          </p:cNvCxnSpPr>
          <p:nvPr/>
        </p:nvCxnSpPr>
        <p:spPr>
          <a:xfrm>
            <a:off x="2892000" y="663893"/>
            <a:ext cx="6408000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Text Box 6">
            <a:extLst>
              <a:ext uri="{FF2B5EF4-FFF2-40B4-BE49-F238E27FC236}">
                <a16:creationId xmlns:a16="http://schemas.microsoft.com/office/drawing/2014/main" id="{B107773B-04A4-42A7-9964-1E6AD1347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我们的眼睛是怎样看见东西的？</a:t>
            </a:r>
          </a:p>
        </p:txBody>
      </p:sp>
      <p:grpSp>
        <p:nvGrpSpPr>
          <p:cNvPr id="15" name="16ef2feb-0948-4154-a074-3e5ef050d6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D215FA6-200A-46B5-B0C6-A1F466C9DF1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 rot="739739">
            <a:off x="7358019" y="1752644"/>
            <a:ext cx="2116032" cy="2057346"/>
            <a:chOff x="3646488" y="935037"/>
            <a:chExt cx="5037138" cy="4897438"/>
          </a:xfrm>
        </p:grpSpPr>
        <p:sp>
          <p:nvSpPr>
            <p:cNvPr id="16" name="ïṡľîďé">
              <a:extLst>
                <a:ext uri="{FF2B5EF4-FFF2-40B4-BE49-F238E27FC236}">
                  <a16:creationId xmlns:a16="http://schemas.microsoft.com/office/drawing/2014/main" id="{6E4EB59E-1DD3-4623-A026-EBAAB0CE7AAA}"/>
                </a:ext>
              </a:extLst>
            </p:cNvPr>
            <p:cNvSpPr/>
            <p:nvPr/>
          </p:nvSpPr>
          <p:spPr bwMode="auto">
            <a:xfrm>
              <a:off x="3646488" y="3098800"/>
              <a:ext cx="5037138" cy="2733675"/>
            </a:xfrm>
            <a:custGeom>
              <a:avLst/>
              <a:gdLst>
                <a:gd name="T0" fmla="*/ 859 w 2291"/>
                <a:gd name="T1" fmla="*/ 0 h 1245"/>
                <a:gd name="T2" fmla="*/ 343 w 2291"/>
                <a:gd name="T3" fmla="*/ 124 h 1245"/>
                <a:gd name="T4" fmla="*/ 281 w 2291"/>
                <a:gd name="T5" fmla="*/ 160 h 1245"/>
                <a:gd name="T6" fmla="*/ 242 w 2291"/>
                <a:gd name="T7" fmla="*/ 731 h 1245"/>
                <a:gd name="T8" fmla="*/ 960 w 2291"/>
                <a:gd name="T9" fmla="*/ 1146 h 1245"/>
                <a:gd name="T10" fmla="*/ 1430 w 2291"/>
                <a:gd name="T11" fmla="*/ 1245 h 1245"/>
                <a:gd name="T12" fmla="*/ 1946 w 2291"/>
                <a:gd name="T13" fmla="*/ 1121 h 1245"/>
                <a:gd name="T14" fmla="*/ 2007 w 2291"/>
                <a:gd name="T15" fmla="*/ 1085 h 1245"/>
                <a:gd name="T16" fmla="*/ 2004 w 2291"/>
                <a:gd name="T17" fmla="*/ 487 h 1245"/>
                <a:gd name="T18" fmla="*/ 1375 w 2291"/>
                <a:gd name="T19" fmla="*/ 124 h 1245"/>
                <a:gd name="T20" fmla="*/ 859 w 2291"/>
                <a:gd name="T2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1" h="1245">
                  <a:moveTo>
                    <a:pt x="859" y="0"/>
                  </a:moveTo>
                  <a:cubicBezTo>
                    <a:pt x="672" y="0"/>
                    <a:pt x="485" y="42"/>
                    <a:pt x="343" y="124"/>
                  </a:cubicBezTo>
                  <a:cubicBezTo>
                    <a:pt x="281" y="160"/>
                    <a:pt x="281" y="160"/>
                    <a:pt x="281" y="160"/>
                  </a:cubicBezTo>
                  <a:cubicBezTo>
                    <a:pt x="12" y="317"/>
                    <a:pt x="0" y="565"/>
                    <a:pt x="242" y="731"/>
                  </a:cubicBezTo>
                  <a:cubicBezTo>
                    <a:pt x="960" y="1146"/>
                    <a:pt x="960" y="1146"/>
                    <a:pt x="960" y="1146"/>
                  </a:cubicBezTo>
                  <a:cubicBezTo>
                    <a:pt x="1096" y="1212"/>
                    <a:pt x="1263" y="1245"/>
                    <a:pt x="1430" y="1245"/>
                  </a:cubicBezTo>
                  <a:cubicBezTo>
                    <a:pt x="1617" y="1245"/>
                    <a:pt x="1803" y="1204"/>
                    <a:pt x="1946" y="1121"/>
                  </a:cubicBezTo>
                  <a:cubicBezTo>
                    <a:pt x="2007" y="1085"/>
                    <a:pt x="2007" y="1085"/>
                    <a:pt x="2007" y="1085"/>
                  </a:cubicBezTo>
                  <a:cubicBezTo>
                    <a:pt x="2291" y="920"/>
                    <a:pt x="2290" y="652"/>
                    <a:pt x="2004" y="487"/>
                  </a:cubicBezTo>
                  <a:cubicBezTo>
                    <a:pt x="1375" y="124"/>
                    <a:pt x="1375" y="124"/>
                    <a:pt x="1375" y="124"/>
                  </a:cubicBezTo>
                  <a:cubicBezTo>
                    <a:pt x="1232" y="42"/>
                    <a:pt x="1045" y="0"/>
                    <a:pt x="85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7" name="iSľiḑè">
              <a:extLst>
                <a:ext uri="{FF2B5EF4-FFF2-40B4-BE49-F238E27FC236}">
                  <a16:creationId xmlns:a16="http://schemas.microsoft.com/office/drawing/2014/main" id="{488E212D-950A-41CB-AF68-4AD6E097EA5C}"/>
                </a:ext>
              </a:extLst>
            </p:cNvPr>
            <p:cNvSpPr/>
            <p:nvPr/>
          </p:nvSpPr>
          <p:spPr bwMode="auto">
            <a:xfrm>
              <a:off x="4192588" y="1123950"/>
              <a:ext cx="4159250" cy="3273425"/>
            </a:xfrm>
            <a:custGeom>
              <a:avLst/>
              <a:gdLst>
                <a:gd name="T0" fmla="*/ 1084 w 1892"/>
                <a:gd name="T1" fmla="*/ 83 h 1491"/>
                <a:gd name="T2" fmla="*/ 1035 w 1892"/>
                <a:gd name="T3" fmla="*/ 61 h 1491"/>
                <a:gd name="T4" fmla="*/ 974 w 1892"/>
                <a:gd name="T5" fmla="*/ 41 h 1491"/>
                <a:gd name="T6" fmla="*/ 920 w 1892"/>
                <a:gd name="T7" fmla="*/ 26 h 1491"/>
                <a:gd name="T8" fmla="*/ 862 w 1892"/>
                <a:gd name="T9" fmla="*/ 15 h 1491"/>
                <a:gd name="T10" fmla="*/ 775 w 1892"/>
                <a:gd name="T11" fmla="*/ 4 h 1491"/>
                <a:gd name="T12" fmla="*/ 714 w 1892"/>
                <a:gd name="T13" fmla="*/ 1 h 1491"/>
                <a:gd name="T14" fmla="*/ 653 w 1892"/>
                <a:gd name="T15" fmla="*/ 1 h 1491"/>
                <a:gd name="T16" fmla="*/ 594 w 1892"/>
                <a:gd name="T17" fmla="*/ 4 h 1491"/>
                <a:gd name="T18" fmla="*/ 533 w 1892"/>
                <a:gd name="T19" fmla="*/ 11 h 1491"/>
                <a:gd name="T20" fmla="*/ 475 w 1892"/>
                <a:gd name="T21" fmla="*/ 21 h 1491"/>
                <a:gd name="T22" fmla="*/ 393 w 1892"/>
                <a:gd name="T23" fmla="*/ 42 h 1491"/>
                <a:gd name="T24" fmla="*/ 341 w 1892"/>
                <a:gd name="T25" fmla="*/ 60 h 1491"/>
                <a:gd name="T26" fmla="*/ 287 w 1892"/>
                <a:gd name="T27" fmla="*/ 83 h 1491"/>
                <a:gd name="T28" fmla="*/ 176 w 1892"/>
                <a:gd name="T29" fmla="*/ 145 h 1491"/>
                <a:gd name="T30" fmla="*/ 152 w 1892"/>
                <a:gd name="T31" fmla="*/ 160 h 1491"/>
                <a:gd name="T32" fmla="*/ 125 w 1892"/>
                <a:gd name="T33" fmla="*/ 179 h 1491"/>
                <a:gd name="T34" fmla="*/ 104 w 1892"/>
                <a:gd name="T35" fmla="*/ 197 h 1491"/>
                <a:gd name="T36" fmla="*/ 86 w 1892"/>
                <a:gd name="T37" fmla="*/ 214 h 1491"/>
                <a:gd name="T38" fmla="*/ 59 w 1892"/>
                <a:gd name="T39" fmla="*/ 244 h 1491"/>
                <a:gd name="T40" fmla="*/ 46 w 1892"/>
                <a:gd name="T41" fmla="*/ 262 h 1491"/>
                <a:gd name="T42" fmla="*/ 33 w 1892"/>
                <a:gd name="T43" fmla="*/ 283 h 1491"/>
                <a:gd name="T44" fmla="*/ 23 w 1892"/>
                <a:gd name="T45" fmla="*/ 303 h 1491"/>
                <a:gd name="T46" fmla="*/ 16 w 1892"/>
                <a:gd name="T47" fmla="*/ 320 h 1491"/>
                <a:gd name="T48" fmla="*/ 9 w 1892"/>
                <a:gd name="T49" fmla="*/ 342 h 1491"/>
                <a:gd name="T50" fmla="*/ 5 w 1892"/>
                <a:gd name="T51" fmla="*/ 358 h 1491"/>
                <a:gd name="T52" fmla="*/ 3 w 1892"/>
                <a:gd name="T53" fmla="*/ 382 h 1491"/>
                <a:gd name="T54" fmla="*/ 1 w 1892"/>
                <a:gd name="T55" fmla="*/ 1167 h 1491"/>
                <a:gd name="T56" fmla="*/ 4 w 1892"/>
                <a:gd name="T57" fmla="*/ 1148 h 1491"/>
                <a:gd name="T58" fmla="*/ 9 w 1892"/>
                <a:gd name="T59" fmla="*/ 1126 h 1491"/>
                <a:gd name="T60" fmla="*/ 17 w 1892"/>
                <a:gd name="T61" fmla="*/ 1104 h 1491"/>
                <a:gd name="T62" fmla="*/ 26 w 1892"/>
                <a:gd name="T63" fmla="*/ 1083 h 1491"/>
                <a:gd name="T64" fmla="*/ 42 w 1892"/>
                <a:gd name="T65" fmla="*/ 1057 h 1491"/>
                <a:gd name="T66" fmla="*/ 57 w 1892"/>
                <a:gd name="T67" fmla="*/ 1037 h 1491"/>
                <a:gd name="T68" fmla="*/ 84 w 1892"/>
                <a:gd name="T69" fmla="*/ 1006 h 1491"/>
                <a:gd name="T70" fmla="*/ 105 w 1892"/>
                <a:gd name="T71" fmla="*/ 986 h 1491"/>
                <a:gd name="T72" fmla="*/ 129 w 1892"/>
                <a:gd name="T73" fmla="*/ 967 h 1491"/>
                <a:gd name="T74" fmla="*/ 152 w 1892"/>
                <a:gd name="T75" fmla="*/ 951 h 1491"/>
                <a:gd name="T76" fmla="*/ 239 w 1892"/>
                <a:gd name="T77" fmla="*/ 899 h 1491"/>
                <a:gd name="T78" fmla="*/ 309 w 1892"/>
                <a:gd name="T79" fmla="*/ 864 h 1491"/>
                <a:gd name="T80" fmla="*/ 367 w 1892"/>
                <a:gd name="T81" fmla="*/ 842 h 1491"/>
                <a:gd name="T82" fmla="*/ 445 w 1892"/>
                <a:gd name="T83" fmla="*/ 820 h 1491"/>
                <a:gd name="T84" fmla="*/ 508 w 1892"/>
                <a:gd name="T85" fmla="*/ 807 h 1491"/>
                <a:gd name="T86" fmla="*/ 592 w 1892"/>
                <a:gd name="T87" fmla="*/ 796 h 1491"/>
                <a:gd name="T88" fmla="*/ 655 w 1892"/>
                <a:gd name="T89" fmla="*/ 793 h 1491"/>
                <a:gd name="T90" fmla="*/ 742 w 1892"/>
                <a:gd name="T91" fmla="*/ 794 h 1491"/>
                <a:gd name="T92" fmla="*/ 833 w 1892"/>
                <a:gd name="T93" fmla="*/ 803 h 1491"/>
                <a:gd name="T94" fmla="*/ 918 w 1892"/>
                <a:gd name="T95" fmla="*/ 819 h 1491"/>
                <a:gd name="T96" fmla="*/ 978 w 1892"/>
                <a:gd name="T97" fmla="*/ 835 h 1491"/>
                <a:gd name="T98" fmla="*/ 1048 w 1892"/>
                <a:gd name="T99" fmla="*/ 860 h 1491"/>
                <a:gd name="T100" fmla="*/ 1105 w 1892"/>
                <a:gd name="T101" fmla="*/ 887 h 1491"/>
                <a:gd name="T102" fmla="*/ 1706 w 1892"/>
                <a:gd name="T103" fmla="*/ 439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2" h="1491">
                  <a:moveTo>
                    <a:pt x="1706" y="439"/>
                  </a:moveTo>
                  <a:cubicBezTo>
                    <a:pt x="1130" y="107"/>
                    <a:pt x="1130" y="107"/>
                    <a:pt x="1130" y="107"/>
                  </a:cubicBezTo>
                  <a:cubicBezTo>
                    <a:pt x="1123" y="102"/>
                    <a:pt x="1115" y="98"/>
                    <a:pt x="1108" y="94"/>
                  </a:cubicBezTo>
                  <a:cubicBezTo>
                    <a:pt x="1105" y="93"/>
                    <a:pt x="1103" y="92"/>
                    <a:pt x="1100" y="90"/>
                  </a:cubicBezTo>
                  <a:cubicBezTo>
                    <a:pt x="1095" y="88"/>
                    <a:pt x="1090" y="85"/>
                    <a:pt x="1084" y="83"/>
                  </a:cubicBezTo>
                  <a:cubicBezTo>
                    <a:pt x="1081" y="81"/>
                    <a:pt x="1078" y="80"/>
                    <a:pt x="1075" y="78"/>
                  </a:cubicBezTo>
                  <a:cubicBezTo>
                    <a:pt x="1070" y="76"/>
                    <a:pt x="1065" y="74"/>
                    <a:pt x="1060" y="72"/>
                  </a:cubicBezTo>
                  <a:cubicBezTo>
                    <a:pt x="1057" y="70"/>
                    <a:pt x="1053" y="69"/>
                    <a:pt x="1050" y="67"/>
                  </a:cubicBezTo>
                  <a:cubicBezTo>
                    <a:pt x="1047" y="66"/>
                    <a:pt x="1043" y="65"/>
                    <a:pt x="1040" y="63"/>
                  </a:cubicBezTo>
                  <a:cubicBezTo>
                    <a:pt x="1038" y="63"/>
                    <a:pt x="1036" y="62"/>
                    <a:pt x="1035" y="61"/>
                  </a:cubicBezTo>
                  <a:cubicBezTo>
                    <a:pt x="1032" y="60"/>
                    <a:pt x="1030" y="60"/>
                    <a:pt x="1028" y="59"/>
                  </a:cubicBezTo>
                  <a:cubicBezTo>
                    <a:pt x="1021" y="56"/>
                    <a:pt x="1015" y="54"/>
                    <a:pt x="1008" y="52"/>
                  </a:cubicBezTo>
                  <a:cubicBezTo>
                    <a:pt x="1007" y="51"/>
                    <a:pt x="1005" y="51"/>
                    <a:pt x="1004" y="50"/>
                  </a:cubicBezTo>
                  <a:cubicBezTo>
                    <a:pt x="996" y="47"/>
                    <a:pt x="988" y="45"/>
                    <a:pt x="980" y="42"/>
                  </a:cubicBezTo>
                  <a:cubicBezTo>
                    <a:pt x="978" y="42"/>
                    <a:pt x="976" y="41"/>
                    <a:pt x="974" y="41"/>
                  </a:cubicBezTo>
                  <a:cubicBezTo>
                    <a:pt x="970" y="40"/>
                    <a:pt x="967" y="39"/>
                    <a:pt x="964" y="38"/>
                  </a:cubicBezTo>
                  <a:cubicBezTo>
                    <a:pt x="960" y="36"/>
                    <a:pt x="956" y="35"/>
                    <a:pt x="952" y="34"/>
                  </a:cubicBezTo>
                  <a:cubicBezTo>
                    <a:pt x="951" y="34"/>
                    <a:pt x="950" y="34"/>
                    <a:pt x="949" y="34"/>
                  </a:cubicBezTo>
                  <a:cubicBezTo>
                    <a:pt x="941" y="31"/>
                    <a:pt x="933" y="29"/>
                    <a:pt x="925" y="27"/>
                  </a:cubicBezTo>
                  <a:cubicBezTo>
                    <a:pt x="923" y="27"/>
                    <a:pt x="921" y="27"/>
                    <a:pt x="920" y="26"/>
                  </a:cubicBezTo>
                  <a:cubicBezTo>
                    <a:pt x="913" y="25"/>
                    <a:pt x="905" y="23"/>
                    <a:pt x="898" y="21"/>
                  </a:cubicBezTo>
                  <a:cubicBezTo>
                    <a:pt x="897" y="21"/>
                    <a:pt x="896" y="21"/>
                    <a:pt x="895" y="21"/>
                  </a:cubicBezTo>
                  <a:cubicBezTo>
                    <a:pt x="894" y="21"/>
                    <a:pt x="892" y="20"/>
                    <a:pt x="891" y="20"/>
                  </a:cubicBezTo>
                  <a:cubicBezTo>
                    <a:pt x="883" y="18"/>
                    <a:pt x="874" y="17"/>
                    <a:pt x="865" y="15"/>
                  </a:cubicBezTo>
                  <a:cubicBezTo>
                    <a:pt x="864" y="15"/>
                    <a:pt x="863" y="15"/>
                    <a:pt x="862" y="15"/>
                  </a:cubicBezTo>
                  <a:cubicBezTo>
                    <a:pt x="854" y="13"/>
                    <a:pt x="845" y="12"/>
                    <a:pt x="836" y="11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825" y="9"/>
                    <a:pt x="815" y="8"/>
                    <a:pt x="805" y="7"/>
                  </a:cubicBezTo>
                  <a:cubicBezTo>
                    <a:pt x="804" y="7"/>
                    <a:pt x="803" y="7"/>
                    <a:pt x="802" y="6"/>
                  </a:cubicBezTo>
                  <a:cubicBezTo>
                    <a:pt x="793" y="5"/>
                    <a:pt x="784" y="5"/>
                    <a:pt x="775" y="4"/>
                  </a:cubicBezTo>
                  <a:cubicBezTo>
                    <a:pt x="775" y="4"/>
                    <a:pt x="775" y="4"/>
                    <a:pt x="775" y="4"/>
                  </a:cubicBezTo>
                  <a:cubicBezTo>
                    <a:pt x="771" y="4"/>
                    <a:pt x="768" y="3"/>
                    <a:pt x="765" y="3"/>
                  </a:cubicBezTo>
                  <a:cubicBezTo>
                    <a:pt x="758" y="3"/>
                    <a:pt x="751" y="2"/>
                    <a:pt x="745" y="2"/>
                  </a:cubicBezTo>
                  <a:cubicBezTo>
                    <a:pt x="740" y="2"/>
                    <a:pt x="736" y="1"/>
                    <a:pt x="732" y="1"/>
                  </a:cubicBezTo>
                  <a:cubicBezTo>
                    <a:pt x="726" y="1"/>
                    <a:pt x="720" y="1"/>
                    <a:pt x="714" y="1"/>
                  </a:cubicBezTo>
                  <a:cubicBezTo>
                    <a:pt x="713" y="0"/>
                    <a:pt x="713" y="0"/>
                    <a:pt x="712" y="0"/>
                  </a:cubicBezTo>
                  <a:cubicBezTo>
                    <a:pt x="704" y="0"/>
                    <a:pt x="696" y="0"/>
                    <a:pt x="688" y="0"/>
                  </a:cubicBezTo>
                  <a:cubicBezTo>
                    <a:pt x="686" y="0"/>
                    <a:pt x="685" y="0"/>
                    <a:pt x="684" y="0"/>
                  </a:cubicBezTo>
                  <a:cubicBezTo>
                    <a:pt x="675" y="0"/>
                    <a:pt x="666" y="0"/>
                    <a:pt x="657" y="0"/>
                  </a:cubicBezTo>
                  <a:cubicBezTo>
                    <a:pt x="656" y="1"/>
                    <a:pt x="654" y="1"/>
                    <a:pt x="653" y="1"/>
                  </a:cubicBezTo>
                  <a:cubicBezTo>
                    <a:pt x="651" y="1"/>
                    <a:pt x="650" y="1"/>
                    <a:pt x="648" y="1"/>
                  </a:cubicBezTo>
                  <a:cubicBezTo>
                    <a:pt x="641" y="1"/>
                    <a:pt x="634" y="1"/>
                    <a:pt x="627" y="2"/>
                  </a:cubicBezTo>
                  <a:cubicBezTo>
                    <a:pt x="625" y="2"/>
                    <a:pt x="624" y="2"/>
                    <a:pt x="622" y="2"/>
                  </a:cubicBezTo>
                  <a:cubicBezTo>
                    <a:pt x="613" y="2"/>
                    <a:pt x="604" y="3"/>
                    <a:pt x="595" y="4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589" y="4"/>
                    <a:pt x="583" y="5"/>
                    <a:pt x="578" y="5"/>
                  </a:cubicBezTo>
                  <a:cubicBezTo>
                    <a:pt x="575" y="6"/>
                    <a:pt x="572" y="6"/>
                    <a:pt x="569" y="6"/>
                  </a:cubicBezTo>
                  <a:cubicBezTo>
                    <a:pt x="567" y="7"/>
                    <a:pt x="565" y="7"/>
                    <a:pt x="562" y="7"/>
                  </a:cubicBezTo>
                  <a:cubicBezTo>
                    <a:pt x="554" y="8"/>
                    <a:pt x="545" y="9"/>
                    <a:pt x="536" y="10"/>
                  </a:cubicBezTo>
                  <a:cubicBezTo>
                    <a:pt x="535" y="11"/>
                    <a:pt x="534" y="11"/>
                    <a:pt x="533" y="11"/>
                  </a:cubicBezTo>
                  <a:cubicBezTo>
                    <a:pt x="525" y="12"/>
                    <a:pt x="518" y="13"/>
                    <a:pt x="510" y="15"/>
                  </a:cubicBezTo>
                  <a:cubicBezTo>
                    <a:pt x="508" y="15"/>
                    <a:pt x="505" y="15"/>
                    <a:pt x="503" y="16"/>
                  </a:cubicBezTo>
                  <a:cubicBezTo>
                    <a:pt x="501" y="16"/>
                    <a:pt x="500" y="16"/>
                    <a:pt x="498" y="17"/>
                  </a:cubicBezTo>
                  <a:cubicBezTo>
                    <a:pt x="491" y="18"/>
                    <a:pt x="485" y="19"/>
                    <a:pt x="479" y="20"/>
                  </a:cubicBezTo>
                  <a:cubicBezTo>
                    <a:pt x="478" y="20"/>
                    <a:pt x="476" y="21"/>
                    <a:pt x="475" y="21"/>
                  </a:cubicBezTo>
                  <a:cubicBezTo>
                    <a:pt x="467" y="23"/>
                    <a:pt x="458" y="25"/>
                    <a:pt x="450" y="26"/>
                  </a:cubicBezTo>
                  <a:cubicBezTo>
                    <a:pt x="449" y="27"/>
                    <a:pt x="448" y="27"/>
                    <a:pt x="447" y="27"/>
                  </a:cubicBezTo>
                  <a:cubicBezTo>
                    <a:pt x="438" y="29"/>
                    <a:pt x="430" y="31"/>
                    <a:pt x="421" y="34"/>
                  </a:cubicBezTo>
                  <a:cubicBezTo>
                    <a:pt x="421" y="34"/>
                    <a:pt x="420" y="34"/>
                    <a:pt x="419" y="34"/>
                  </a:cubicBezTo>
                  <a:cubicBezTo>
                    <a:pt x="410" y="37"/>
                    <a:pt x="402" y="39"/>
                    <a:pt x="393" y="42"/>
                  </a:cubicBezTo>
                  <a:cubicBezTo>
                    <a:pt x="393" y="42"/>
                    <a:pt x="393" y="42"/>
                    <a:pt x="393" y="42"/>
                  </a:cubicBezTo>
                  <a:cubicBezTo>
                    <a:pt x="388" y="43"/>
                    <a:pt x="383" y="45"/>
                    <a:pt x="379" y="46"/>
                  </a:cubicBezTo>
                  <a:cubicBezTo>
                    <a:pt x="376" y="47"/>
                    <a:pt x="373" y="48"/>
                    <a:pt x="370" y="49"/>
                  </a:cubicBezTo>
                  <a:cubicBezTo>
                    <a:pt x="368" y="50"/>
                    <a:pt x="366" y="51"/>
                    <a:pt x="364" y="51"/>
                  </a:cubicBezTo>
                  <a:cubicBezTo>
                    <a:pt x="356" y="54"/>
                    <a:pt x="348" y="57"/>
                    <a:pt x="341" y="60"/>
                  </a:cubicBezTo>
                  <a:cubicBezTo>
                    <a:pt x="339" y="60"/>
                    <a:pt x="338" y="61"/>
                    <a:pt x="337" y="61"/>
                  </a:cubicBezTo>
                  <a:cubicBezTo>
                    <a:pt x="330" y="64"/>
                    <a:pt x="324" y="66"/>
                    <a:pt x="317" y="69"/>
                  </a:cubicBezTo>
                  <a:cubicBezTo>
                    <a:pt x="315" y="70"/>
                    <a:pt x="313" y="71"/>
                    <a:pt x="312" y="71"/>
                  </a:cubicBezTo>
                  <a:cubicBezTo>
                    <a:pt x="304" y="75"/>
                    <a:pt x="297" y="78"/>
                    <a:pt x="289" y="81"/>
                  </a:cubicBezTo>
                  <a:cubicBezTo>
                    <a:pt x="289" y="82"/>
                    <a:pt x="288" y="82"/>
                    <a:pt x="287" y="83"/>
                  </a:cubicBezTo>
                  <a:cubicBezTo>
                    <a:pt x="280" y="86"/>
                    <a:pt x="274" y="89"/>
                    <a:pt x="268" y="92"/>
                  </a:cubicBezTo>
                  <a:cubicBezTo>
                    <a:pt x="266" y="93"/>
                    <a:pt x="264" y="94"/>
                    <a:pt x="262" y="95"/>
                  </a:cubicBezTo>
                  <a:cubicBezTo>
                    <a:pt x="255" y="99"/>
                    <a:pt x="248" y="103"/>
                    <a:pt x="241" y="10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2" y="141"/>
                    <a:pt x="179" y="143"/>
                    <a:pt x="176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3" y="147"/>
                    <a:pt x="170" y="148"/>
                    <a:pt x="168" y="150"/>
                  </a:cubicBezTo>
                  <a:cubicBezTo>
                    <a:pt x="167" y="150"/>
                    <a:pt x="166" y="151"/>
                    <a:pt x="165" y="152"/>
                  </a:cubicBezTo>
                  <a:cubicBezTo>
                    <a:pt x="161" y="154"/>
                    <a:pt x="158" y="156"/>
                    <a:pt x="154" y="158"/>
                  </a:cubicBezTo>
                  <a:cubicBezTo>
                    <a:pt x="154" y="159"/>
                    <a:pt x="153" y="159"/>
                    <a:pt x="152" y="160"/>
                  </a:cubicBezTo>
                  <a:cubicBezTo>
                    <a:pt x="150" y="162"/>
                    <a:pt x="147" y="163"/>
                    <a:pt x="144" y="165"/>
                  </a:cubicBezTo>
                  <a:cubicBezTo>
                    <a:pt x="143" y="166"/>
                    <a:pt x="142" y="167"/>
                    <a:pt x="141" y="168"/>
                  </a:cubicBezTo>
                  <a:cubicBezTo>
                    <a:pt x="139" y="169"/>
                    <a:pt x="137" y="171"/>
                    <a:pt x="135" y="172"/>
                  </a:cubicBezTo>
                  <a:cubicBezTo>
                    <a:pt x="134" y="173"/>
                    <a:pt x="132" y="174"/>
                    <a:pt x="131" y="175"/>
                  </a:cubicBezTo>
                  <a:cubicBezTo>
                    <a:pt x="129" y="177"/>
                    <a:pt x="127" y="178"/>
                    <a:pt x="125" y="179"/>
                  </a:cubicBezTo>
                  <a:cubicBezTo>
                    <a:pt x="124" y="180"/>
                    <a:pt x="123" y="181"/>
                    <a:pt x="122" y="182"/>
                  </a:cubicBezTo>
                  <a:cubicBezTo>
                    <a:pt x="120" y="184"/>
                    <a:pt x="118" y="185"/>
                    <a:pt x="116" y="187"/>
                  </a:cubicBezTo>
                  <a:cubicBezTo>
                    <a:pt x="115" y="188"/>
                    <a:pt x="114" y="189"/>
                    <a:pt x="113" y="190"/>
                  </a:cubicBezTo>
                  <a:cubicBezTo>
                    <a:pt x="111" y="191"/>
                    <a:pt x="109" y="193"/>
                    <a:pt x="108" y="194"/>
                  </a:cubicBezTo>
                  <a:cubicBezTo>
                    <a:pt x="106" y="195"/>
                    <a:pt x="105" y="196"/>
                    <a:pt x="104" y="197"/>
                  </a:cubicBezTo>
                  <a:cubicBezTo>
                    <a:pt x="102" y="199"/>
                    <a:pt x="101" y="200"/>
                    <a:pt x="99" y="201"/>
                  </a:cubicBezTo>
                  <a:cubicBezTo>
                    <a:pt x="99" y="202"/>
                    <a:pt x="98" y="203"/>
                    <a:pt x="97" y="203"/>
                  </a:cubicBezTo>
                  <a:cubicBezTo>
                    <a:pt x="97" y="204"/>
                    <a:pt x="96" y="204"/>
                    <a:pt x="96" y="204"/>
                  </a:cubicBezTo>
                  <a:cubicBezTo>
                    <a:pt x="93" y="207"/>
                    <a:pt x="90" y="210"/>
                    <a:pt x="87" y="213"/>
                  </a:cubicBezTo>
                  <a:cubicBezTo>
                    <a:pt x="86" y="214"/>
                    <a:pt x="86" y="214"/>
                    <a:pt x="86" y="214"/>
                  </a:cubicBezTo>
                  <a:cubicBezTo>
                    <a:pt x="83" y="217"/>
                    <a:pt x="80" y="220"/>
                    <a:pt x="78" y="223"/>
                  </a:cubicBezTo>
                  <a:cubicBezTo>
                    <a:pt x="77" y="224"/>
                    <a:pt x="76" y="224"/>
                    <a:pt x="75" y="225"/>
                  </a:cubicBezTo>
                  <a:cubicBezTo>
                    <a:pt x="73" y="228"/>
                    <a:pt x="70" y="231"/>
                    <a:pt x="68" y="233"/>
                  </a:cubicBezTo>
                  <a:cubicBezTo>
                    <a:pt x="68" y="234"/>
                    <a:pt x="67" y="234"/>
                    <a:pt x="67" y="235"/>
                  </a:cubicBezTo>
                  <a:cubicBezTo>
                    <a:pt x="64" y="238"/>
                    <a:pt x="61" y="241"/>
                    <a:pt x="59" y="244"/>
                  </a:cubicBezTo>
                  <a:cubicBezTo>
                    <a:pt x="58" y="245"/>
                    <a:pt x="58" y="245"/>
                    <a:pt x="58" y="245"/>
                  </a:cubicBezTo>
                  <a:cubicBezTo>
                    <a:pt x="58" y="246"/>
                    <a:pt x="57" y="247"/>
                    <a:pt x="57" y="247"/>
                  </a:cubicBezTo>
                  <a:cubicBezTo>
                    <a:pt x="55" y="249"/>
                    <a:pt x="54" y="251"/>
                    <a:pt x="52" y="253"/>
                  </a:cubicBezTo>
                  <a:cubicBezTo>
                    <a:pt x="52" y="254"/>
                    <a:pt x="51" y="255"/>
                    <a:pt x="50" y="256"/>
                  </a:cubicBezTo>
                  <a:cubicBezTo>
                    <a:pt x="49" y="258"/>
                    <a:pt x="47" y="260"/>
                    <a:pt x="46" y="262"/>
                  </a:cubicBezTo>
                  <a:cubicBezTo>
                    <a:pt x="45" y="263"/>
                    <a:pt x="45" y="264"/>
                    <a:pt x="44" y="265"/>
                  </a:cubicBezTo>
                  <a:cubicBezTo>
                    <a:pt x="43" y="267"/>
                    <a:pt x="41" y="269"/>
                    <a:pt x="40" y="271"/>
                  </a:cubicBezTo>
                  <a:cubicBezTo>
                    <a:pt x="39" y="272"/>
                    <a:pt x="39" y="273"/>
                    <a:pt x="38" y="274"/>
                  </a:cubicBezTo>
                  <a:cubicBezTo>
                    <a:pt x="37" y="277"/>
                    <a:pt x="35" y="280"/>
                    <a:pt x="33" y="282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33" y="283"/>
                    <a:pt x="32" y="284"/>
                    <a:pt x="32" y="284"/>
                  </a:cubicBezTo>
                  <a:cubicBezTo>
                    <a:pt x="31" y="287"/>
                    <a:pt x="30" y="289"/>
                    <a:pt x="29" y="291"/>
                  </a:cubicBezTo>
                  <a:cubicBezTo>
                    <a:pt x="28" y="292"/>
                    <a:pt x="28" y="293"/>
                    <a:pt x="27" y="294"/>
                  </a:cubicBezTo>
                  <a:cubicBezTo>
                    <a:pt x="26" y="296"/>
                    <a:pt x="25" y="298"/>
                    <a:pt x="24" y="299"/>
                  </a:cubicBezTo>
                  <a:cubicBezTo>
                    <a:pt x="24" y="301"/>
                    <a:pt x="23" y="302"/>
                    <a:pt x="23" y="303"/>
                  </a:cubicBezTo>
                  <a:cubicBezTo>
                    <a:pt x="22" y="305"/>
                    <a:pt x="21" y="306"/>
                    <a:pt x="21" y="308"/>
                  </a:cubicBezTo>
                  <a:cubicBezTo>
                    <a:pt x="20" y="309"/>
                    <a:pt x="20" y="310"/>
                    <a:pt x="19" y="312"/>
                  </a:cubicBezTo>
                  <a:cubicBezTo>
                    <a:pt x="18" y="313"/>
                    <a:pt x="18" y="315"/>
                    <a:pt x="17" y="317"/>
                  </a:cubicBezTo>
                  <a:cubicBezTo>
                    <a:pt x="17" y="317"/>
                    <a:pt x="17" y="318"/>
                    <a:pt x="16" y="318"/>
                  </a:cubicBezTo>
                  <a:cubicBezTo>
                    <a:pt x="16" y="319"/>
                    <a:pt x="16" y="320"/>
                    <a:pt x="16" y="320"/>
                  </a:cubicBezTo>
                  <a:cubicBezTo>
                    <a:pt x="15" y="322"/>
                    <a:pt x="15" y="324"/>
                    <a:pt x="14" y="325"/>
                  </a:cubicBezTo>
                  <a:cubicBezTo>
                    <a:pt x="14" y="326"/>
                    <a:pt x="13" y="328"/>
                    <a:pt x="13" y="329"/>
                  </a:cubicBezTo>
                  <a:cubicBezTo>
                    <a:pt x="12" y="331"/>
                    <a:pt x="12" y="332"/>
                    <a:pt x="11" y="334"/>
                  </a:cubicBezTo>
                  <a:cubicBezTo>
                    <a:pt x="11" y="335"/>
                    <a:pt x="10" y="336"/>
                    <a:pt x="10" y="338"/>
                  </a:cubicBezTo>
                  <a:cubicBezTo>
                    <a:pt x="10" y="339"/>
                    <a:pt x="9" y="341"/>
                    <a:pt x="9" y="342"/>
                  </a:cubicBezTo>
                  <a:cubicBezTo>
                    <a:pt x="9" y="344"/>
                    <a:pt x="8" y="345"/>
                    <a:pt x="8" y="346"/>
                  </a:cubicBezTo>
                  <a:cubicBezTo>
                    <a:pt x="8" y="348"/>
                    <a:pt x="7" y="349"/>
                    <a:pt x="7" y="351"/>
                  </a:cubicBezTo>
                  <a:cubicBezTo>
                    <a:pt x="7" y="352"/>
                    <a:pt x="6" y="353"/>
                    <a:pt x="6" y="353"/>
                  </a:cubicBezTo>
                  <a:cubicBezTo>
                    <a:pt x="6" y="354"/>
                    <a:pt x="6" y="355"/>
                    <a:pt x="6" y="355"/>
                  </a:cubicBezTo>
                  <a:cubicBezTo>
                    <a:pt x="6" y="356"/>
                    <a:pt x="6" y="357"/>
                    <a:pt x="5" y="358"/>
                  </a:cubicBezTo>
                  <a:cubicBezTo>
                    <a:pt x="5" y="360"/>
                    <a:pt x="5" y="362"/>
                    <a:pt x="5" y="363"/>
                  </a:cubicBezTo>
                  <a:cubicBezTo>
                    <a:pt x="4" y="364"/>
                    <a:pt x="4" y="365"/>
                    <a:pt x="4" y="366"/>
                  </a:cubicBezTo>
                  <a:cubicBezTo>
                    <a:pt x="4" y="368"/>
                    <a:pt x="4" y="370"/>
                    <a:pt x="3" y="372"/>
                  </a:cubicBezTo>
                  <a:cubicBezTo>
                    <a:pt x="3" y="373"/>
                    <a:pt x="3" y="373"/>
                    <a:pt x="3" y="374"/>
                  </a:cubicBezTo>
                  <a:cubicBezTo>
                    <a:pt x="3" y="377"/>
                    <a:pt x="3" y="380"/>
                    <a:pt x="3" y="382"/>
                  </a:cubicBezTo>
                  <a:cubicBezTo>
                    <a:pt x="2" y="385"/>
                    <a:pt x="2" y="387"/>
                    <a:pt x="2" y="390"/>
                  </a:cubicBezTo>
                  <a:cubicBezTo>
                    <a:pt x="2" y="392"/>
                    <a:pt x="2" y="393"/>
                    <a:pt x="2" y="395"/>
                  </a:cubicBezTo>
                  <a:cubicBezTo>
                    <a:pt x="0" y="1188"/>
                    <a:pt x="0" y="1188"/>
                    <a:pt x="0" y="1188"/>
                  </a:cubicBezTo>
                  <a:cubicBezTo>
                    <a:pt x="0" y="1183"/>
                    <a:pt x="0" y="1179"/>
                    <a:pt x="0" y="1175"/>
                  </a:cubicBezTo>
                  <a:cubicBezTo>
                    <a:pt x="0" y="1172"/>
                    <a:pt x="1" y="1169"/>
                    <a:pt x="1" y="1167"/>
                  </a:cubicBezTo>
                  <a:cubicBezTo>
                    <a:pt x="1" y="1166"/>
                    <a:pt x="1" y="1165"/>
                    <a:pt x="1" y="1164"/>
                  </a:cubicBezTo>
                  <a:cubicBezTo>
                    <a:pt x="1" y="1162"/>
                    <a:pt x="2" y="1160"/>
                    <a:pt x="2" y="1159"/>
                  </a:cubicBezTo>
                  <a:cubicBezTo>
                    <a:pt x="2" y="1158"/>
                    <a:pt x="2" y="1157"/>
                    <a:pt x="2" y="1156"/>
                  </a:cubicBezTo>
                  <a:cubicBezTo>
                    <a:pt x="3" y="1154"/>
                    <a:pt x="3" y="1152"/>
                    <a:pt x="3" y="1151"/>
                  </a:cubicBezTo>
                  <a:cubicBezTo>
                    <a:pt x="3" y="1150"/>
                    <a:pt x="4" y="1149"/>
                    <a:pt x="4" y="1148"/>
                  </a:cubicBezTo>
                  <a:cubicBezTo>
                    <a:pt x="4" y="1146"/>
                    <a:pt x="4" y="1145"/>
                    <a:pt x="5" y="1143"/>
                  </a:cubicBezTo>
                  <a:cubicBezTo>
                    <a:pt x="5" y="1142"/>
                    <a:pt x="5" y="1140"/>
                    <a:pt x="6" y="1139"/>
                  </a:cubicBezTo>
                  <a:cubicBezTo>
                    <a:pt x="6" y="1137"/>
                    <a:pt x="6" y="1136"/>
                    <a:pt x="7" y="1135"/>
                  </a:cubicBezTo>
                  <a:cubicBezTo>
                    <a:pt x="7" y="1133"/>
                    <a:pt x="7" y="1132"/>
                    <a:pt x="8" y="1130"/>
                  </a:cubicBezTo>
                  <a:cubicBezTo>
                    <a:pt x="8" y="1129"/>
                    <a:pt x="9" y="1127"/>
                    <a:pt x="9" y="1126"/>
                  </a:cubicBezTo>
                  <a:cubicBezTo>
                    <a:pt x="9" y="1124"/>
                    <a:pt x="10" y="1123"/>
                    <a:pt x="10" y="1121"/>
                  </a:cubicBezTo>
                  <a:cubicBezTo>
                    <a:pt x="11" y="1120"/>
                    <a:pt x="11" y="1119"/>
                    <a:pt x="12" y="1117"/>
                  </a:cubicBezTo>
                  <a:cubicBezTo>
                    <a:pt x="12" y="1116"/>
                    <a:pt x="13" y="1114"/>
                    <a:pt x="13" y="1113"/>
                  </a:cubicBezTo>
                  <a:cubicBezTo>
                    <a:pt x="14" y="1112"/>
                    <a:pt x="14" y="1110"/>
                    <a:pt x="15" y="1109"/>
                  </a:cubicBezTo>
                  <a:cubicBezTo>
                    <a:pt x="15" y="1107"/>
                    <a:pt x="16" y="1106"/>
                    <a:pt x="17" y="1104"/>
                  </a:cubicBezTo>
                  <a:cubicBezTo>
                    <a:pt x="17" y="1103"/>
                    <a:pt x="18" y="1102"/>
                    <a:pt x="18" y="1100"/>
                  </a:cubicBezTo>
                  <a:cubicBezTo>
                    <a:pt x="19" y="1099"/>
                    <a:pt x="20" y="1097"/>
                    <a:pt x="21" y="1095"/>
                  </a:cubicBezTo>
                  <a:cubicBezTo>
                    <a:pt x="21" y="1094"/>
                    <a:pt x="22" y="1093"/>
                    <a:pt x="22" y="1092"/>
                  </a:cubicBezTo>
                  <a:cubicBezTo>
                    <a:pt x="23" y="1090"/>
                    <a:pt x="24" y="1088"/>
                    <a:pt x="25" y="1086"/>
                  </a:cubicBezTo>
                  <a:cubicBezTo>
                    <a:pt x="25" y="1085"/>
                    <a:pt x="26" y="1084"/>
                    <a:pt x="26" y="1083"/>
                  </a:cubicBezTo>
                  <a:cubicBezTo>
                    <a:pt x="27" y="1081"/>
                    <a:pt x="29" y="1079"/>
                    <a:pt x="30" y="1077"/>
                  </a:cubicBezTo>
                  <a:cubicBezTo>
                    <a:pt x="30" y="1076"/>
                    <a:pt x="31" y="1075"/>
                    <a:pt x="31" y="1075"/>
                  </a:cubicBezTo>
                  <a:cubicBezTo>
                    <a:pt x="33" y="1072"/>
                    <a:pt x="34" y="1069"/>
                    <a:pt x="36" y="1066"/>
                  </a:cubicBezTo>
                  <a:cubicBezTo>
                    <a:pt x="37" y="1065"/>
                    <a:pt x="37" y="1064"/>
                    <a:pt x="38" y="1063"/>
                  </a:cubicBezTo>
                  <a:cubicBezTo>
                    <a:pt x="39" y="1061"/>
                    <a:pt x="40" y="1059"/>
                    <a:pt x="42" y="1057"/>
                  </a:cubicBezTo>
                  <a:cubicBezTo>
                    <a:pt x="42" y="1056"/>
                    <a:pt x="43" y="1055"/>
                    <a:pt x="44" y="1054"/>
                  </a:cubicBezTo>
                  <a:cubicBezTo>
                    <a:pt x="45" y="1052"/>
                    <a:pt x="47" y="1050"/>
                    <a:pt x="48" y="1048"/>
                  </a:cubicBezTo>
                  <a:cubicBezTo>
                    <a:pt x="49" y="1047"/>
                    <a:pt x="49" y="1046"/>
                    <a:pt x="50" y="1045"/>
                  </a:cubicBezTo>
                  <a:cubicBezTo>
                    <a:pt x="52" y="1043"/>
                    <a:pt x="53" y="1042"/>
                    <a:pt x="54" y="1040"/>
                  </a:cubicBezTo>
                  <a:cubicBezTo>
                    <a:pt x="55" y="1039"/>
                    <a:pt x="56" y="1038"/>
                    <a:pt x="57" y="1037"/>
                  </a:cubicBezTo>
                  <a:cubicBezTo>
                    <a:pt x="59" y="1034"/>
                    <a:pt x="62" y="1030"/>
                    <a:pt x="64" y="1027"/>
                  </a:cubicBezTo>
                  <a:cubicBezTo>
                    <a:pt x="65" y="1027"/>
                    <a:pt x="65" y="1026"/>
                    <a:pt x="66" y="1026"/>
                  </a:cubicBezTo>
                  <a:cubicBezTo>
                    <a:pt x="68" y="1023"/>
                    <a:pt x="71" y="1020"/>
                    <a:pt x="73" y="1018"/>
                  </a:cubicBezTo>
                  <a:cubicBezTo>
                    <a:pt x="74" y="1017"/>
                    <a:pt x="75" y="1016"/>
                    <a:pt x="75" y="1015"/>
                  </a:cubicBezTo>
                  <a:cubicBezTo>
                    <a:pt x="78" y="1012"/>
                    <a:pt x="81" y="1009"/>
                    <a:pt x="84" y="1006"/>
                  </a:cubicBezTo>
                  <a:cubicBezTo>
                    <a:pt x="84" y="1006"/>
                    <a:pt x="84" y="1006"/>
                    <a:pt x="84" y="1006"/>
                  </a:cubicBezTo>
                  <a:cubicBezTo>
                    <a:pt x="87" y="1003"/>
                    <a:pt x="91" y="1000"/>
                    <a:pt x="94" y="997"/>
                  </a:cubicBezTo>
                  <a:cubicBezTo>
                    <a:pt x="95" y="996"/>
                    <a:pt x="96" y="995"/>
                    <a:pt x="97" y="994"/>
                  </a:cubicBezTo>
                  <a:cubicBezTo>
                    <a:pt x="99" y="992"/>
                    <a:pt x="100" y="991"/>
                    <a:pt x="102" y="989"/>
                  </a:cubicBezTo>
                  <a:cubicBezTo>
                    <a:pt x="103" y="988"/>
                    <a:pt x="104" y="987"/>
                    <a:pt x="105" y="986"/>
                  </a:cubicBezTo>
                  <a:cubicBezTo>
                    <a:pt x="107" y="985"/>
                    <a:pt x="109" y="983"/>
                    <a:pt x="110" y="982"/>
                  </a:cubicBezTo>
                  <a:cubicBezTo>
                    <a:pt x="112" y="981"/>
                    <a:pt x="113" y="980"/>
                    <a:pt x="114" y="979"/>
                  </a:cubicBezTo>
                  <a:cubicBezTo>
                    <a:pt x="116" y="978"/>
                    <a:pt x="118" y="976"/>
                    <a:pt x="119" y="975"/>
                  </a:cubicBezTo>
                  <a:cubicBezTo>
                    <a:pt x="121" y="974"/>
                    <a:pt x="122" y="973"/>
                    <a:pt x="123" y="972"/>
                  </a:cubicBezTo>
                  <a:cubicBezTo>
                    <a:pt x="125" y="970"/>
                    <a:pt x="127" y="969"/>
                    <a:pt x="129" y="967"/>
                  </a:cubicBezTo>
                  <a:cubicBezTo>
                    <a:pt x="130" y="966"/>
                    <a:pt x="131" y="966"/>
                    <a:pt x="133" y="965"/>
                  </a:cubicBezTo>
                  <a:cubicBezTo>
                    <a:pt x="135" y="963"/>
                    <a:pt x="137" y="962"/>
                    <a:pt x="139" y="960"/>
                  </a:cubicBezTo>
                  <a:cubicBezTo>
                    <a:pt x="140" y="959"/>
                    <a:pt x="141" y="958"/>
                    <a:pt x="142" y="958"/>
                  </a:cubicBezTo>
                  <a:cubicBezTo>
                    <a:pt x="145" y="956"/>
                    <a:pt x="148" y="954"/>
                    <a:pt x="150" y="952"/>
                  </a:cubicBezTo>
                  <a:cubicBezTo>
                    <a:pt x="151" y="952"/>
                    <a:pt x="152" y="951"/>
                    <a:pt x="152" y="951"/>
                  </a:cubicBezTo>
                  <a:cubicBezTo>
                    <a:pt x="156" y="949"/>
                    <a:pt x="159" y="946"/>
                    <a:pt x="162" y="944"/>
                  </a:cubicBezTo>
                  <a:cubicBezTo>
                    <a:pt x="163" y="943"/>
                    <a:pt x="164" y="943"/>
                    <a:pt x="165" y="942"/>
                  </a:cubicBezTo>
                  <a:cubicBezTo>
                    <a:pt x="168" y="941"/>
                    <a:pt x="170" y="939"/>
                    <a:pt x="173" y="937"/>
                  </a:cubicBezTo>
                  <a:cubicBezTo>
                    <a:pt x="176" y="936"/>
                    <a:pt x="179" y="934"/>
                    <a:pt x="182" y="932"/>
                  </a:cubicBezTo>
                  <a:cubicBezTo>
                    <a:pt x="239" y="899"/>
                    <a:pt x="239" y="899"/>
                    <a:pt x="239" y="899"/>
                  </a:cubicBezTo>
                  <a:cubicBezTo>
                    <a:pt x="246" y="895"/>
                    <a:pt x="253" y="891"/>
                    <a:pt x="260" y="887"/>
                  </a:cubicBezTo>
                  <a:cubicBezTo>
                    <a:pt x="262" y="886"/>
                    <a:pt x="264" y="886"/>
                    <a:pt x="265" y="885"/>
                  </a:cubicBezTo>
                  <a:cubicBezTo>
                    <a:pt x="272" y="881"/>
                    <a:pt x="278" y="878"/>
                    <a:pt x="285" y="875"/>
                  </a:cubicBezTo>
                  <a:cubicBezTo>
                    <a:pt x="286" y="875"/>
                    <a:pt x="286" y="874"/>
                    <a:pt x="287" y="874"/>
                  </a:cubicBezTo>
                  <a:cubicBezTo>
                    <a:pt x="294" y="870"/>
                    <a:pt x="302" y="867"/>
                    <a:pt x="309" y="864"/>
                  </a:cubicBezTo>
                  <a:cubicBezTo>
                    <a:pt x="311" y="863"/>
                    <a:pt x="313" y="862"/>
                    <a:pt x="315" y="861"/>
                  </a:cubicBezTo>
                  <a:cubicBezTo>
                    <a:pt x="321" y="859"/>
                    <a:pt x="328" y="856"/>
                    <a:pt x="334" y="854"/>
                  </a:cubicBezTo>
                  <a:cubicBezTo>
                    <a:pt x="336" y="853"/>
                    <a:pt x="337" y="852"/>
                    <a:pt x="338" y="852"/>
                  </a:cubicBezTo>
                  <a:cubicBezTo>
                    <a:pt x="346" y="849"/>
                    <a:pt x="354" y="846"/>
                    <a:pt x="362" y="844"/>
                  </a:cubicBezTo>
                  <a:cubicBezTo>
                    <a:pt x="364" y="843"/>
                    <a:pt x="366" y="842"/>
                    <a:pt x="367" y="842"/>
                  </a:cubicBezTo>
                  <a:cubicBezTo>
                    <a:pt x="375" y="839"/>
                    <a:pt x="383" y="836"/>
                    <a:pt x="391" y="834"/>
                  </a:cubicBezTo>
                  <a:cubicBezTo>
                    <a:pt x="391" y="834"/>
                    <a:pt x="391" y="834"/>
                    <a:pt x="391" y="834"/>
                  </a:cubicBezTo>
                  <a:cubicBezTo>
                    <a:pt x="399" y="831"/>
                    <a:pt x="408" y="829"/>
                    <a:pt x="417" y="827"/>
                  </a:cubicBezTo>
                  <a:cubicBezTo>
                    <a:pt x="418" y="826"/>
                    <a:pt x="418" y="826"/>
                    <a:pt x="419" y="826"/>
                  </a:cubicBezTo>
                  <a:cubicBezTo>
                    <a:pt x="427" y="824"/>
                    <a:pt x="436" y="822"/>
                    <a:pt x="445" y="820"/>
                  </a:cubicBezTo>
                  <a:cubicBezTo>
                    <a:pt x="446" y="819"/>
                    <a:pt x="447" y="819"/>
                    <a:pt x="448" y="819"/>
                  </a:cubicBezTo>
                  <a:cubicBezTo>
                    <a:pt x="456" y="817"/>
                    <a:pt x="464" y="815"/>
                    <a:pt x="473" y="813"/>
                  </a:cubicBezTo>
                  <a:cubicBezTo>
                    <a:pt x="474" y="813"/>
                    <a:pt x="475" y="813"/>
                    <a:pt x="477" y="813"/>
                  </a:cubicBezTo>
                  <a:cubicBezTo>
                    <a:pt x="485" y="811"/>
                    <a:pt x="493" y="809"/>
                    <a:pt x="501" y="808"/>
                  </a:cubicBezTo>
                  <a:cubicBezTo>
                    <a:pt x="503" y="808"/>
                    <a:pt x="505" y="807"/>
                    <a:pt x="508" y="807"/>
                  </a:cubicBezTo>
                  <a:cubicBezTo>
                    <a:pt x="515" y="806"/>
                    <a:pt x="523" y="804"/>
                    <a:pt x="531" y="803"/>
                  </a:cubicBezTo>
                  <a:cubicBezTo>
                    <a:pt x="532" y="803"/>
                    <a:pt x="533" y="803"/>
                    <a:pt x="534" y="803"/>
                  </a:cubicBezTo>
                  <a:cubicBezTo>
                    <a:pt x="543" y="802"/>
                    <a:pt x="551" y="800"/>
                    <a:pt x="560" y="799"/>
                  </a:cubicBezTo>
                  <a:cubicBezTo>
                    <a:pt x="562" y="799"/>
                    <a:pt x="565" y="799"/>
                    <a:pt x="567" y="799"/>
                  </a:cubicBezTo>
                  <a:cubicBezTo>
                    <a:pt x="575" y="798"/>
                    <a:pt x="584" y="797"/>
                    <a:pt x="592" y="796"/>
                  </a:cubicBezTo>
                  <a:cubicBezTo>
                    <a:pt x="593" y="796"/>
                    <a:pt x="593" y="796"/>
                    <a:pt x="593" y="796"/>
                  </a:cubicBezTo>
                  <a:cubicBezTo>
                    <a:pt x="602" y="795"/>
                    <a:pt x="611" y="795"/>
                    <a:pt x="620" y="794"/>
                  </a:cubicBezTo>
                  <a:cubicBezTo>
                    <a:pt x="621" y="794"/>
                    <a:pt x="623" y="794"/>
                    <a:pt x="624" y="794"/>
                  </a:cubicBezTo>
                  <a:cubicBezTo>
                    <a:pt x="633" y="794"/>
                    <a:pt x="642" y="793"/>
                    <a:pt x="651" y="793"/>
                  </a:cubicBezTo>
                  <a:cubicBezTo>
                    <a:pt x="652" y="793"/>
                    <a:pt x="654" y="793"/>
                    <a:pt x="655" y="793"/>
                  </a:cubicBezTo>
                  <a:cubicBezTo>
                    <a:pt x="664" y="793"/>
                    <a:pt x="673" y="792"/>
                    <a:pt x="681" y="792"/>
                  </a:cubicBezTo>
                  <a:cubicBezTo>
                    <a:pt x="683" y="792"/>
                    <a:pt x="684" y="792"/>
                    <a:pt x="685" y="792"/>
                  </a:cubicBezTo>
                  <a:cubicBezTo>
                    <a:pt x="694" y="793"/>
                    <a:pt x="703" y="793"/>
                    <a:pt x="712" y="793"/>
                  </a:cubicBezTo>
                  <a:cubicBezTo>
                    <a:pt x="718" y="793"/>
                    <a:pt x="724" y="793"/>
                    <a:pt x="730" y="794"/>
                  </a:cubicBezTo>
                  <a:cubicBezTo>
                    <a:pt x="734" y="794"/>
                    <a:pt x="738" y="794"/>
                    <a:pt x="742" y="794"/>
                  </a:cubicBezTo>
                  <a:cubicBezTo>
                    <a:pt x="749" y="794"/>
                    <a:pt x="756" y="795"/>
                    <a:pt x="762" y="795"/>
                  </a:cubicBezTo>
                  <a:cubicBezTo>
                    <a:pt x="766" y="796"/>
                    <a:pt x="769" y="796"/>
                    <a:pt x="773" y="796"/>
                  </a:cubicBezTo>
                  <a:cubicBezTo>
                    <a:pt x="782" y="797"/>
                    <a:pt x="791" y="798"/>
                    <a:pt x="800" y="799"/>
                  </a:cubicBezTo>
                  <a:cubicBezTo>
                    <a:pt x="801" y="799"/>
                    <a:pt x="802" y="799"/>
                    <a:pt x="803" y="799"/>
                  </a:cubicBezTo>
                  <a:cubicBezTo>
                    <a:pt x="813" y="800"/>
                    <a:pt x="823" y="801"/>
                    <a:pt x="833" y="803"/>
                  </a:cubicBezTo>
                  <a:cubicBezTo>
                    <a:pt x="842" y="804"/>
                    <a:pt x="851" y="806"/>
                    <a:pt x="860" y="807"/>
                  </a:cubicBezTo>
                  <a:cubicBezTo>
                    <a:pt x="861" y="807"/>
                    <a:pt x="862" y="807"/>
                    <a:pt x="863" y="808"/>
                  </a:cubicBezTo>
                  <a:cubicBezTo>
                    <a:pt x="872" y="809"/>
                    <a:pt x="880" y="811"/>
                    <a:pt x="889" y="812"/>
                  </a:cubicBezTo>
                  <a:cubicBezTo>
                    <a:pt x="890" y="813"/>
                    <a:pt x="891" y="813"/>
                    <a:pt x="893" y="813"/>
                  </a:cubicBezTo>
                  <a:cubicBezTo>
                    <a:pt x="901" y="815"/>
                    <a:pt x="909" y="817"/>
                    <a:pt x="918" y="819"/>
                  </a:cubicBezTo>
                  <a:cubicBezTo>
                    <a:pt x="919" y="819"/>
                    <a:pt x="921" y="819"/>
                    <a:pt x="922" y="820"/>
                  </a:cubicBezTo>
                  <a:cubicBezTo>
                    <a:pt x="931" y="822"/>
                    <a:pt x="939" y="824"/>
                    <a:pt x="947" y="826"/>
                  </a:cubicBezTo>
                  <a:cubicBezTo>
                    <a:pt x="948" y="826"/>
                    <a:pt x="949" y="826"/>
                    <a:pt x="950" y="827"/>
                  </a:cubicBezTo>
                  <a:cubicBezTo>
                    <a:pt x="957" y="829"/>
                    <a:pt x="964" y="831"/>
                    <a:pt x="972" y="833"/>
                  </a:cubicBezTo>
                  <a:cubicBezTo>
                    <a:pt x="974" y="833"/>
                    <a:pt x="976" y="834"/>
                    <a:pt x="978" y="835"/>
                  </a:cubicBezTo>
                  <a:cubicBezTo>
                    <a:pt x="986" y="837"/>
                    <a:pt x="994" y="840"/>
                    <a:pt x="1002" y="842"/>
                  </a:cubicBezTo>
                  <a:cubicBezTo>
                    <a:pt x="1003" y="843"/>
                    <a:pt x="1005" y="843"/>
                    <a:pt x="1006" y="844"/>
                  </a:cubicBezTo>
                  <a:cubicBezTo>
                    <a:pt x="1013" y="846"/>
                    <a:pt x="1019" y="849"/>
                    <a:pt x="1026" y="851"/>
                  </a:cubicBezTo>
                  <a:cubicBezTo>
                    <a:pt x="1028" y="852"/>
                    <a:pt x="1030" y="853"/>
                    <a:pt x="1032" y="854"/>
                  </a:cubicBezTo>
                  <a:cubicBezTo>
                    <a:pt x="1037" y="856"/>
                    <a:pt x="1043" y="858"/>
                    <a:pt x="1048" y="860"/>
                  </a:cubicBezTo>
                  <a:cubicBezTo>
                    <a:pt x="1051" y="861"/>
                    <a:pt x="1055" y="863"/>
                    <a:pt x="1058" y="864"/>
                  </a:cubicBezTo>
                  <a:cubicBezTo>
                    <a:pt x="1063" y="866"/>
                    <a:pt x="1068" y="868"/>
                    <a:pt x="1073" y="871"/>
                  </a:cubicBezTo>
                  <a:cubicBezTo>
                    <a:pt x="1076" y="872"/>
                    <a:pt x="1079" y="873"/>
                    <a:pt x="1082" y="875"/>
                  </a:cubicBezTo>
                  <a:cubicBezTo>
                    <a:pt x="1087" y="877"/>
                    <a:pt x="1093" y="880"/>
                    <a:pt x="1098" y="883"/>
                  </a:cubicBezTo>
                  <a:cubicBezTo>
                    <a:pt x="1100" y="884"/>
                    <a:pt x="1103" y="885"/>
                    <a:pt x="1105" y="887"/>
                  </a:cubicBezTo>
                  <a:cubicBezTo>
                    <a:pt x="1113" y="891"/>
                    <a:pt x="1121" y="895"/>
                    <a:pt x="1128" y="899"/>
                  </a:cubicBezTo>
                  <a:cubicBezTo>
                    <a:pt x="1704" y="1231"/>
                    <a:pt x="1704" y="1231"/>
                    <a:pt x="1704" y="1231"/>
                  </a:cubicBezTo>
                  <a:cubicBezTo>
                    <a:pt x="1828" y="1303"/>
                    <a:pt x="1889" y="1397"/>
                    <a:pt x="1889" y="1491"/>
                  </a:cubicBezTo>
                  <a:cubicBezTo>
                    <a:pt x="1891" y="698"/>
                    <a:pt x="1891" y="698"/>
                    <a:pt x="1891" y="698"/>
                  </a:cubicBezTo>
                  <a:cubicBezTo>
                    <a:pt x="1892" y="605"/>
                    <a:pt x="1830" y="511"/>
                    <a:pt x="1706" y="43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íṡļiḑé">
              <a:extLst>
                <a:ext uri="{FF2B5EF4-FFF2-40B4-BE49-F238E27FC236}">
                  <a16:creationId xmlns:a16="http://schemas.microsoft.com/office/drawing/2014/main" id="{75A88AD2-0932-4343-973F-65D10CBE4DF2}"/>
                </a:ext>
              </a:extLst>
            </p:cNvPr>
            <p:cNvSpPr/>
            <p:nvPr/>
          </p:nvSpPr>
          <p:spPr bwMode="auto">
            <a:xfrm>
              <a:off x="4016376" y="1992313"/>
              <a:ext cx="373063" cy="2322513"/>
            </a:xfrm>
            <a:custGeom>
              <a:avLst/>
              <a:gdLst>
                <a:gd name="T0" fmla="*/ 0 w 170"/>
                <a:gd name="T1" fmla="*/ 792 h 1058"/>
                <a:gd name="T2" fmla="*/ 2 w 170"/>
                <a:gd name="T3" fmla="*/ 0 h 1058"/>
                <a:gd name="T4" fmla="*/ 170 w 170"/>
                <a:gd name="T5" fmla="*/ 266 h 1058"/>
                <a:gd name="T6" fmla="*/ 167 w 170"/>
                <a:gd name="T7" fmla="*/ 1058 h 1058"/>
                <a:gd name="T8" fmla="*/ 0 w 170"/>
                <a:gd name="T9" fmla="*/ 79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058">
                  <a:moveTo>
                    <a:pt x="0" y="79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97"/>
                    <a:pt x="61" y="191"/>
                    <a:pt x="170" y="266"/>
                  </a:cubicBezTo>
                  <a:cubicBezTo>
                    <a:pt x="167" y="1058"/>
                    <a:pt x="167" y="1058"/>
                    <a:pt x="167" y="1058"/>
                  </a:cubicBezTo>
                  <a:cubicBezTo>
                    <a:pt x="59" y="984"/>
                    <a:pt x="0" y="890"/>
                    <a:pt x="0" y="792"/>
                  </a:cubicBez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9" name="isḷïḓè">
              <a:extLst>
                <a:ext uri="{FF2B5EF4-FFF2-40B4-BE49-F238E27FC236}">
                  <a16:creationId xmlns:a16="http://schemas.microsoft.com/office/drawing/2014/main" id="{8B01605D-5990-498F-B0A7-D7F0BDE4E22F}"/>
                </a:ext>
              </a:extLst>
            </p:cNvPr>
            <p:cNvSpPr/>
            <p:nvPr/>
          </p:nvSpPr>
          <p:spPr bwMode="auto">
            <a:xfrm>
              <a:off x="4016376" y="1992313"/>
              <a:ext cx="373063" cy="2322513"/>
            </a:xfrm>
            <a:custGeom>
              <a:avLst/>
              <a:gdLst>
                <a:gd name="T0" fmla="*/ 2 w 170"/>
                <a:gd name="T1" fmla="*/ 0 h 1058"/>
                <a:gd name="T2" fmla="*/ 0 w 170"/>
                <a:gd name="T3" fmla="*/ 792 h 1058"/>
                <a:gd name="T4" fmla="*/ 167 w 170"/>
                <a:gd name="T5" fmla="*/ 1058 h 1058"/>
                <a:gd name="T6" fmla="*/ 170 w 170"/>
                <a:gd name="T7" fmla="*/ 266 h 1058"/>
                <a:gd name="T8" fmla="*/ 2 w 170"/>
                <a:gd name="T9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058">
                  <a:moveTo>
                    <a:pt x="2" y="0"/>
                  </a:moveTo>
                  <a:cubicBezTo>
                    <a:pt x="0" y="792"/>
                    <a:pt x="0" y="792"/>
                    <a:pt x="0" y="792"/>
                  </a:cubicBezTo>
                  <a:cubicBezTo>
                    <a:pt x="0" y="890"/>
                    <a:pt x="59" y="984"/>
                    <a:pt x="167" y="1058"/>
                  </a:cubicBezTo>
                  <a:cubicBezTo>
                    <a:pt x="170" y="266"/>
                    <a:pt x="170" y="266"/>
                    <a:pt x="170" y="266"/>
                  </a:cubicBezTo>
                  <a:cubicBezTo>
                    <a:pt x="61" y="191"/>
                    <a:pt x="2" y="97"/>
                    <a:pt x="2" y="0"/>
                  </a:cubicBez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iṣḻïḓé">
              <a:extLst>
                <a:ext uri="{FF2B5EF4-FFF2-40B4-BE49-F238E27FC236}">
                  <a16:creationId xmlns:a16="http://schemas.microsoft.com/office/drawing/2014/main" id="{8C699078-7279-47D6-9AAA-DBAE902497A1}"/>
                </a:ext>
              </a:extLst>
            </p:cNvPr>
            <p:cNvSpPr/>
            <p:nvPr/>
          </p:nvSpPr>
          <p:spPr bwMode="auto">
            <a:xfrm>
              <a:off x="4383088" y="2509838"/>
              <a:ext cx="141288" cy="1804988"/>
            </a:xfrm>
            <a:custGeom>
              <a:avLst/>
              <a:gdLst>
                <a:gd name="T0" fmla="*/ 89 w 89"/>
                <a:gd name="T1" fmla="*/ 0 h 1137"/>
                <a:gd name="T2" fmla="*/ 85 w 89"/>
                <a:gd name="T3" fmla="*/ 1095 h 1137"/>
                <a:gd name="T4" fmla="*/ 0 w 89"/>
                <a:gd name="T5" fmla="*/ 1137 h 1137"/>
                <a:gd name="T6" fmla="*/ 4 w 89"/>
                <a:gd name="T7" fmla="*/ 41 h 1137"/>
                <a:gd name="T8" fmla="*/ 89 w 89"/>
                <a:gd name="T9" fmla="*/ 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37">
                  <a:moveTo>
                    <a:pt x="89" y="0"/>
                  </a:moveTo>
                  <a:lnTo>
                    <a:pt x="85" y="1095"/>
                  </a:lnTo>
                  <a:lnTo>
                    <a:pt x="0" y="1137"/>
                  </a:lnTo>
                  <a:lnTo>
                    <a:pt x="4" y="4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1" name="îṧḻïḋe">
              <a:extLst>
                <a:ext uri="{FF2B5EF4-FFF2-40B4-BE49-F238E27FC236}">
                  <a16:creationId xmlns:a16="http://schemas.microsoft.com/office/drawing/2014/main" id="{A66F40B4-6F88-4817-9AE4-A7986BBEAAB8}"/>
                </a:ext>
              </a:extLst>
            </p:cNvPr>
            <p:cNvSpPr/>
            <p:nvPr/>
          </p:nvSpPr>
          <p:spPr bwMode="auto">
            <a:xfrm>
              <a:off x="5484813" y="2103438"/>
              <a:ext cx="2860675" cy="2293938"/>
            </a:xfrm>
            <a:custGeom>
              <a:avLst/>
              <a:gdLst>
                <a:gd name="T0" fmla="*/ 864 w 1301"/>
                <a:gd name="T1" fmla="*/ 70 h 1045"/>
                <a:gd name="T2" fmla="*/ 846 w 1301"/>
                <a:gd name="T3" fmla="*/ 49 h 1045"/>
                <a:gd name="T4" fmla="*/ 827 w 1301"/>
                <a:gd name="T5" fmla="*/ 49 h 1045"/>
                <a:gd name="T6" fmla="*/ 567 w 1301"/>
                <a:gd name="T7" fmla="*/ 284 h 1045"/>
                <a:gd name="T8" fmla="*/ 549 w 1301"/>
                <a:gd name="T9" fmla="*/ 284 h 1045"/>
                <a:gd name="T10" fmla="*/ 530 w 1301"/>
                <a:gd name="T11" fmla="*/ 263 h 1045"/>
                <a:gd name="T12" fmla="*/ 415 w 1301"/>
                <a:gd name="T13" fmla="*/ 25 h 1045"/>
                <a:gd name="T14" fmla="*/ 397 w 1301"/>
                <a:gd name="T15" fmla="*/ 4 h 1045"/>
                <a:gd name="T16" fmla="*/ 379 w 1301"/>
                <a:gd name="T17" fmla="*/ 4 h 1045"/>
                <a:gd name="T18" fmla="*/ 4 w 1301"/>
                <a:gd name="T19" fmla="*/ 341 h 1045"/>
                <a:gd name="T20" fmla="*/ 0 w 1301"/>
                <a:gd name="T21" fmla="*/ 351 h 1045"/>
                <a:gd name="T22" fmla="*/ 4 w 1301"/>
                <a:gd name="T23" fmla="*/ 350 h 1045"/>
                <a:gd name="T24" fmla="*/ 5 w 1301"/>
                <a:gd name="T25" fmla="*/ 350 h 1045"/>
                <a:gd name="T26" fmla="*/ 32 w 1301"/>
                <a:gd name="T27" fmla="*/ 348 h 1045"/>
                <a:gd name="T28" fmla="*/ 36 w 1301"/>
                <a:gd name="T29" fmla="*/ 348 h 1045"/>
                <a:gd name="T30" fmla="*/ 63 w 1301"/>
                <a:gd name="T31" fmla="*/ 347 h 1045"/>
                <a:gd name="T32" fmla="*/ 67 w 1301"/>
                <a:gd name="T33" fmla="*/ 347 h 1045"/>
                <a:gd name="T34" fmla="*/ 93 w 1301"/>
                <a:gd name="T35" fmla="*/ 346 h 1045"/>
                <a:gd name="T36" fmla="*/ 97 w 1301"/>
                <a:gd name="T37" fmla="*/ 346 h 1045"/>
                <a:gd name="T38" fmla="*/ 124 w 1301"/>
                <a:gd name="T39" fmla="*/ 347 h 1045"/>
                <a:gd name="T40" fmla="*/ 142 w 1301"/>
                <a:gd name="T41" fmla="*/ 348 h 1045"/>
                <a:gd name="T42" fmla="*/ 154 w 1301"/>
                <a:gd name="T43" fmla="*/ 348 h 1045"/>
                <a:gd name="T44" fmla="*/ 174 w 1301"/>
                <a:gd name="T45" fmla="*/ 349 h 1045"/>
                <a:gd name="T46" fmla="*/ 185 w 1301"/>
                <a:gd name="T47" fmla="*/ 350 h 1045"/>
                <a:gd name="T48" fmla="*/ 212 w 1301"/>
                <a:gd name="T49" fmla="*/ 353 h 1045"/>
                <a:gd name="T50" fmla="*/ 215 w 1301"/>
                <a:gd name="T51" fmla="*/ 353 h 1045"/>
                <a:gd name="T52" fmla="*/ 245 w 1301"/>
                <a:gd name="T53" fmla="*/ 357 h 1045"/>
                <a:gd name="T54" fmla="*/ 272 w 1301"/>
                <a:gd name="T55" fmla="*/ 361 h 1045"/>
                <a:gd name="T56" fmla="*/ 275 w 1301"/>
                <a:gd name="T57" fmla="*/ 362 h 1045"/>
                <a:gd name="T58" fmla="*/ 301 w 1301"/>
                <a:gd name="T59" fmla="*/ 366 h 1045"/>
                <a:gd name="T60" fmla="*/ 305 w 1301"/>
                <a:gd name="T61" fmla="*/ 367 h 1045"/>
                <a:gd name="T62" fmla="*/ 330 w 1301"/>
                <a:gd name="T63" fmla="*/ 373 h 1045"/>
                <a:gd name="T64" fmla="*/ 334 w 1301"/>
                <a:gd name="T65" fmla="*/ 374 h 1045"/>
                <a:gd name="T66" fmla="*/ 359 w 1301"/>
                <a:gd name="T67" fmla="*/ 380 h 1045"/>
                <a:gd name="T68" fmla="*/ 362 w 1301"/>
                <a:gd name="T69" fmla="*/ 381 h 1045"/>
                <a:gd name="T70" fmla="*/ 384 w 1301"/>
                <a:gd name="T71" fmla="*/ 387 h 1045"/>
                <a:gd name="T72" fmla="*/ 390 w 1301"/>
                <a:gd name="T73" fmla="*/ 389 h 1045"/>
                <a:gd name="T74" fmla="*/ 414 w 1301"/>
                <a:gd name="T75" fmla="*/ 396 h 1045"/>
                <a:gd name="T76" fmla="*/ 418 w 1301"/>
                <a:gd name="T77" fmla="*/ 398 h 1045"/>
                <a:gd name="T78" fmla="*/ 438 w 1301"/>
                <a:gd name="T79" fmla="*/ 405 h 1045"/>
                <a:gd name="T80" fmla="*/ 444 w 1301"/>
                <a:gd name="T81" fmla="*/ 408 h 1045"/>
                <a:gd name="T82" fmla="*/ 460 w 1301"/>
                <a:gd name="T83" fmla="*/ 414 h 1045"/>
                <a:gd name="T84" fmla="*/ 470 w 1301"/>
                <a:gd name="T85" fmla="*/ 418 h 1045"/>
                <a:gd name="T86" fmla="*/ 485 w 1301"/>
                <a:gd name="T87" fmla="*/ 425 h 1045"/>
                <a:gd name="T88" fmla="*/ 494 w 1301"/>
                <a:gd name="T89" fmla="*/ 429 h 1045"/>
                <a:gd name="T90" fmla="*/ 510 w 1301"/>
                <a:gd name="T91" fmla="*/ 437 h 1045"/>
                <a:gd name="T92" fmla="*/ 517 w 1301"/>
                <a:gd name="T93" fmla="*/ 441 h 1045"/>
                <a:gd name="T94" fmla="*/ 540 w 1301"/>
                <a:gd name="T95" fmla="*/ 453 h 1045"/>
                <a:gd name="T96" fmla="*/ 1116 w 1301"/>
                <a:gd name="T97" fmla="*/ 785 h 1045"/>
                <a:gd name="T98" fmla="*/ 1301 w 1301"/>
                <a:gd name="T99" fmla="*/ 1045 h 1045"/>
                <a:gd name="T100" fmla="*/ 1301 w 1301"/>
                <a:gd name="T101" fmla="*/ 975 h 1045"/>
                <a:gd name="T102" fmla="*/ 864 w 1301"/>
                <a:gd name="T103" fmla="*/ 7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1" h="1045">
                  <a:moveTo>
                    <a:pt x="864" y="70"/>
                  </a:moveTo>
                  <a:cubicBezTo>
                    <a:pt x="859" y="60"/>
                    <a:pt x="852" y="53"/>
                    <a:pt x="846" y="49"/>
                  </a:cubicBezTo>
                  <a:cubicBezTo>
                    <a:pt x="839" y="45"/>
                    <a:pt x="832" y="45"/>
                    <a:pt x="827" y="49"/>
                  </a:cubicBezTo>
                  <a:cubicBezTo>
                    <a:pt x="567" y="284"/>
                    <a:pt x="567" y="284"/>
                    <a:pt x="567" y="284"/>
                  </a:cubicBezTo>
                  <a:cubicBezTo>
                    <a:pt x="562" y="288"/>
                    <a:pt x="555" y="288"/>
                    <a:pt x="549" y="284"/>
                  </a:cubicBezTo>
                  <a:cubicBezTo>
                    <a:pt x="542" y="280"/>
                    <a:pt x="535" y="272"/>
                    <a:pt x="530" y="263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411" y="15"/>
                    <a:pt x="404" y="8"/>
                    <a:pt x="397" y="4"/>
                  </a:cubicBezTo>
                  <a:cubicBezTo>
                    <a:pt x="390" y="0"/>
                    <a:pt x="384" y="0"/>
                    <a:pt x="379" y="4"/>
                  </a:cubicBezTo>
                  <a:cubicBezTo>
                    <a:pt x="4" y="341"/>
                    <a:pt x="4" y="341"/>
                    <a:pt x="4" y="341"/>
                  </a:cubicBezTo>
                  <a:cubicBezTo>
                    <a:pt x="2" y="344"/>
                    <a:pt x="0" y="347"/>
                    <a:pt x="0" y="351"/>
                  </a:cubicBezTo>
                  <a:cubicBezTo>
                    <a:pt x="1" y="351"/>
                    <a:pt x="3" y="350"/>
                    <a:pt x="4" y="350"/>
                  </a:cubicBezTo>
                  <a:cubicBezTo>
                    <a:pt x="5" y="350"/>
                    <a:pt x="5" y="350"/>
                    <a:pt x="5" y="350"/>
                  </a:cubicBezTo>
                  <a:cubicBezTo>
                    <a:pt x="14" y="349"/>
                    <a:pt x="23" y="349"/>
                    <a:pt x="32" y="348"/>
                  </a:cubicBezTo>
                  <a:cubicBezTo>
                    <a:pt x="33" y="348"/>
                    <a:pt x="35" y="348"/>
                    <a:pt x="36" y="348"/>
                  </a:cubicBezTo>
                  <a:cubicBezTo>
                    <a:pt x="45" y="348"/>
                    <a:pt x="54" y="347"/>
                    <a:pt x="63" y="347"/>
                  </a:cubicBezTo>
                  <a:cubicBezTo>
                    <a:pt x="64" y="347"/>
                    <a:pt x="66" y="347"/>
                    <a:pt x="67" y="347"/>
                  </a:cubicBezTo>
                  <a:cubicBezTo>
                    <a:pt x="76" y="347"/>
                    <a:pt x="85" y="346"/>
                    <a:pt x="93" y="346"/>
                  </a:cubicBezTo>
                  <a:cubicBezTo>
                    <a:pt x="95" y="346"/>
                    <a:pt x="96" y="346"/>
                    <a:pt x="97" y="346"/>
                  </a:cubicBezTo>
                  <a:cubicBezTo>
                    <a:pt x="106" y="347"/>
                    <a:pt x="115" y="347"/>
                    <a:pt x="124" y="347"/>
                  </a:cubicBezTo>
                  <a:cubicBezTo>
                    <a:pt x="130" y="347"/>
                    <a:pt x="136" y="347"/>
                    <a:pt x="142" y="348"/>
                  </a:cubicBezTo>
                  <a:cubicBezTo>
                    <a:pt x="146" y="348"/>
                    <a:pt x="150" y="348"/>
                    <a:pt x="154" y="348"/>
                  </a:cubicBezTo>
                  <a:cubicBezTo>
                    <a:pt x="161" y="348"/>
                    <a:pt x="168" y="349"/>
                    <a:pt x="174" y="349"/>
                  </a:cubicBezTo>
                  <a:cubicBezTo>
                    <a:pt x="178" y="350"/>
                    <a:pt x="181" y="350"/>
                    <a:pt x="185" y="350"/>
                  </a:cubicBezTo>
                  <a:cubicBezTo>
                    <a:pt x="194" y="351"/>
                    <a:pt x="203" y="352"/>
                    <a:pt x="212" y="353"/>
                  </a:cubicBezTo>
                  <a:cubicBezTo>
                    <a:pt x="213" y="353"/>
                    <a:pt x="214" y="353"/>
                    <a:pt x="215" y="353"/>
                  </a:cubicBezTo>
                  <a:cubicBezTo>
                    <a:pt x="225" y="354"/>
                    <a:pt x="235" y="355"/>
                    <a:pt x="245" y="357"/>
                  </a:cubicBezTo>
                  <a:cubicBezTo>
                    <a:pt x="254" y="358"/>
                    <a:pt x="263" y="360"/>
                    <a:pt x="272" y="361"/>
                  </a:cubicBezTo>
                  <a:cubicBezTo>
                    <a:pt x="273" y="361"/>
                    <a:pt x="274" y="361"/>
                    <a:pt x="275" y="362"/>
                  </a:cubicBezTo>
                  <a:cubicBezTo>
                    <a:pt x="284" y="363"/>
                    <a:pt x="292" y="365"/>
                    <a:pt x="301" y="366"/>
                  </a:cubicBezTo>
                  <a:cubicBezTo>
                    <a:pt x="302" y="367"/>
                    <a:pt x="303" y="367"/>
                    <a:pt x="305" y="367"/>
                  </a:cubicBezTo>
                  <a:cubicBezTo>
                    <a:pt x="313" y="369"/>
                    <a:pt x="321" y="371"/>
                    <a:pt x="330" y="373"/>
                  </a:cubicBezTo>
                  <a:cubicBezTo>
                    <a:pt x="331" y="373"/>
                    <a:pt x="333" y="373"/>
                    <a:pt x="334" y="374"/>
                  </a:cubicBezTo>
                  <a:cubicBezTo>
                    <a:pt x="343" y="376"/>
                    <a:pt x="351" y="378"/>
                    <a:pt x="359" y="380"/>
                  </a:cubicBezTo>
                  <a:cubicBezTo>
                    <a:pt x="360" y="380"/>
                    <a:pt x="361" y="380"/>
                    <a:pt x="362" y="381"/>
                  </a:cubicBezTo>
                  <a:cubicBezTo>
                    <a:pt x="369" y="383"/>
                    <a:pt x="376" y="385"/>
                    <a:pt x="384" y="387"/>
                  </a:cubicBezTo>
                  <a:cubicBezTo>
                    <a:pt x="386" y="387"/>
                    <a:pt x="388" y="388"/>
                    <a:pt x="390" y="389"/>
                  </a:cubicBezTo>
                  <a:cubicBezTo>
                    <a:pt x="398" y="391"/>
                    <a:pt x="406" y="394"/>
                    <a:pt x="414" y="396"/>
                  </a:cubicBezTo>
                  <a:cubicBezTo>
                    <a:pt x="415" y="397"/>
                    <a:pt x="417" y="397"/>
                    <a:pt x="418" y="398"/>
                  </a:cubicBezTo>
                  <a:cubicBezTo>
                    <a:pt x="425" y="400"/>
                    <a:pt x="431" y="403"/>
                    <a:pt x="438" y="405"/>
                  </a:cubicBezTo>
                  <a:cubicBezTo>
                    <a:pt x="440" y="406"/>
                    <a:pt x="442" y="407"/>
                    <a:pt x="444" y="408"/>
                  </a:cubicBezTo>
                  <a:cubicBezTo>
                    <a:pt x="449" y="410"/>
                    <a:pt x="455" y="412"/>
                    <a:pt x="460" y="414"/>
                  </a:cubicBezTo>
                  <a:cubicBezTo>
                    <a:pt x="463" y="415"/>
                    <a:pt x="467" y="417"/>
                    <a:pt x="470" y="418"/>
                  </a:cubicBezTo>
                  <a:cubicBezTo>
                    <a:pt x="475" y="420"/>
                    <a:pt x="480" y="422"/>
                    <a:pt x="485" y="425"/>
                  </a:cubicBezTo>
                  <a:cubicBezTo>
                    <a:pt x="488" y="426"/>
                    <a:pt x="491" y="427"/>
                    <a:pt x="494" y="429"/>
                  </a:cubicBezTo>
                  <a:cubicBezTo>
                    <a:pt x="499" y="431"/>
                    <a:pt x="505" y="434"/>
                    <a:pt x="510" y="437"/>
                  </a:cubicBezTo>
                  <a:cubicBezTo>
                    <a:pt x="512" y="438"/>
                    <a:pt x="515" y="439"/>
                    <a:pt x="517" y="441"/>
                  </a:cubicBezTo>
                  <a:cubicBezTo>
                    <a:pt x="525" y="445"/>
                    <a:pt x="533" y="449"/>
                    <a:pt x="540" y="453"/>
                  </a:cubicBezTo>
                  <a:cubicBezTo>
                    <a:pt x="1116" y="785"/>
                    <a:pt x="1116" y="785"/>
                    <a:pt x="1116" y="785"/>
                  </a:cubicBezTo>
                  <a:cubicBezTo>
                    <a:pt x="1240" y="857"/>
                    <a:pt x="1301" y="951"/>
                    <a:pt x="1301" y="1045"/>
                  </a:cubicBezTo>
                  <a:cubicBezTo>
                    <a:pt x="1301" y="975"/>
                    <a:pt x="1301" y="975"/>
                    <a:pt x="1301" y="975"/>
                  </a:cubicBezTo>
                  <a:lnTo>
                    <a:pt x="864" y="70"/>
                  </a:ln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" name="ïṧliďe">
              <a:extLst>
                <a:ext uri="{FF2B5EF4-FFF2-40B4-BE49-F238E27FC236}">
                  <a16:creationId xmlns:a16="http://schemas.microsoft.com/office/drawing/2014/main" id="{DB0C373E-7E2B-411D-9A88-D677ECA8C1C7}"/>
                </a:ext>
              </a:extLst>
            </p:cNvPr>
            <p:cNvSpPr/>
            <p:nvPr/>
          </p:nvSpPr>
          <p:spPr bwMode="auto">
            <a:xfrm>
              <a:off x="5840413" y="2659063"/>
              <a:ext cx="2684463" cy="2706688"/>
            </a:xfrm>
            <a:custGeom>
              <a:avLst/>
              <a:gdLst>
                <a:gd name="T0" fmla="*/ 1220 w 1221"/>
                <a:gd name="T1" fmla="*/ 28 h 1233"/>
                <a:gd name="T2" fmla="*/ 1215 w 1221"/>
                <a:gd name="T3" fmla="*/ 53 h 1233"/>
                <a:gd name="T4" fmla="*/ 1209 w 1221"/>
                <a:gd name="T5" fmla="*/ 77 h 1233"/>
                <a:gd name="T6" fmla="*/ 1197 w 1221"/>
                <a:gd name="T7" fmla="*/ 107 h 1233"/>
                <a:gd name="T8" fmla="*/ 1185 w 1221"/>
                <a:gd name="T9" fmla="*/ 130 h 1233"/>
                <a:gd name="T10" fmla="*/ 1167 w 1221"/>
                <a:gd name="T11" fmla="*/ 156 h 1233"/>
                <a:gd name="T12" fmla="*/ 1146 w 1221"/>
                <a:gd name="T13" fmla="*/ 183 h 1233"/>
                <a:gd name="T14" fmla="*/ 1114 w 1221"/>
                <a:gd name="T15" fmla="*/ 216 h 1233"/>
                <a:gd name="T16" fmla="*/ 1090 w 1221"/>
                <a:gd name="T17" fmla="*/ 237 h 1233"/>
                <a:gd name="T18" fmla="*/ 1062 w 1221"/>
                <a:gd name="T19" fmla="*/ 258 h 1233"/>
                <a:gd name="T20" fmla="*/ 1033 w 1221"/>
                <a:gd name="T21" fmla="*/ 277 h 1233"/>
                <a:gd name="T22" fmla="*/ 939 w 1221"/>
                <a:gd name="T23" fmla="*/ 332 h 1233"/>
                <a:gd name="T24" fmla="*/ 884 w 1221"/>
                <a:gd name="T25" fmla="*/ 359 h 1233"/>
                <a:gd name="T26" fmla="*/ 843 w 1221"/>
                <a:gd name="T27" fmla="*/ 375 h 1233"/>
                <a:gd name="T28" fmla="*/ 786 w 1221"/>
                <a:gd name="T29" fmla="*/ 394 h 1233"/>
                <a:gd name="T30" fmla="*/ 749 w 1221"/>
                <a:gd name="T31" fmla="*/ 405 h 1233"/>
                <a:gd name="T32" fmla="*/ 708 w 1221"/>
                <a:gd name="T33" fmla="*/ 415 h 1233"/>
                <a:gd name="T34" fmla="*/ 668 w 1221"/>
                <a:gd name="T35" fmla="*/ 423 h 1233"/>
                <a:gd name="T36" fmla="*/ 602 w 1221"/>
                <a:gd name="T37" fmla="*/ 432 h 1233"/>
                <a:gd name="T38" fmla="*/ 557 w 1221"/>
                <a:gd name="T39" fmla="*/ 437 h 1233"/>
                <a:gd name="T40" fmla="*/ 502 w 1221"/>
                <a:gd name="T41" fmla="*/ 440 h 1233"/>
                <a:gd name="T42" fmla="*/ 419 w 1221"/>
                <a:gd name="T43" fmla="*/ 440 h 1233"/>
                <a:gd name="T44" fmla="*/ 324 w 1221"/>
                <a:gd name="T45" fmla="*/ 433 h 1233"/>
                <a:gd name="T46" fmla="*/ 259 w 1221"/>
                <a:gd name="T47" fmla="*/ 424 h 1233"/>
                <a:gd name="T48" fmla="*/ 172 w 1221"/>
                <a:gd name="T49" fmla="*/ 406 h 1233"/>
                <a:gd name="T50" fmla="*/ 107 w 1221"/>
                <a:gd name="T51" fmla="*/ 387 h 1233"/>
                <a:gd name="T52" fmla="*/ 29 w 1221"/>
                <a:gd name="T53" fmla="*/ 357 h 1233"/>
                <a:gd name="T54" fmla="*/ 27 w 1221"/>
                <a:gd name="T55" fmla="*/ 1149 h 1233"/>
                <a:gd name="T56" fmla="*/ 83 w 1221"/>
                <a:gd name="T57" fmla="*/ 1172 h 1233"/>
                <a:gd name="T58" fmla="*/ 143 w 1221"/>
                <a:gd name="T59" fmla="*/ 1191 h 1233"/>
                <a:gd name="T60" fmla="*/ 218 w 1221"/>
                <a:gd name="T61" fmla="*/ 1209 h 1233"/>
                <a:gd name="T62" fmla="*/ 288 w 1221"/>
                <a:gd name="T63" fmla="*/ 1221 h 1233"/>
                <a:gd name="T64" fmla="*/ 352 w 1221"/>
                <a:gd name="T65" fmla="*/ 1229 h 1233"/>
                <a:gd name="T66" fmla="*/ 417 w 1221"/>
                <a:gd name="T67" fmla="*/ 1233 h 1233"/>
                <a:gd name="T68" fmla="*/ 485 w 1221"/>
                <a:gd name="T69" fmla="*/ 1233 h 1233"/>
                <a:gd name="T70" fmla="*/ 537 w 1221"/>
                <a:gd name="T71" fmla="*/ 1231 h 1233"/>
                <a:gd name="T72" fmla="*/ 577 w 1221"/>
                <a:gd name="T73" fmla="*/ 1227 h 1233"/>
                <a:gd name="T74" fmla="*/ 626 w 1221"/>
                <a:gd name="T75" fmla="*/ 1221 h 1233"/>
                <a:gd name="T76" fmla="*/ 672 w 1221"/>
                <a:gd name="T77" fmla="*/ 1214 h 1233"/>
                <a:gd name="T78" fmla="*/ 715 w 1221"/>
                <a:gd name="T79" fmla="*/ 1205 h 1233"/>
                <a:gd name="T80" fmla="*/ 753 w 1221"/>
                <a:gd name="T81" fmla="*/ 1196 h 1233"/>
                <a:gd name="T82" fmla="*/ 798 w 1221"/>
                <a:gd name="T83" fmla="*/ 1182 h 1233"/>
                <a:gd name="T84" fmla="*/ 841 w 1221"/>
                <a:gd name="T85" fmla="*/ 1167 h 1233"/>
                <a:gd name="T86" fmla="*/ 882 w 1221"/>
                <a:gd name="T87" fmla="*/ 1151 h 1233"/>
                <a:gd name="T88" fmla="*/ 937 w 1221"/>
                <a:gd name="T89" fmla="*/ 1124 h 1233"/>
                <a:gd name="T90" fmla="*/ 1024 w 1221"/>
                <a:gd name="T91" fmla="*/ 1074 h 1233"/>
                <a:gd name="T92" fmla="*/ 1055 w 1221"/>
                <a:gd name="T93" fmla="*/ 1054 h 1233"/>
                <a:gd name="T94" fmla="*/ 1082 w 1221"/>
                <a:gd name="T95" fmla="*/ 1034 h 1233"/>
                <a:gd name="T96" fmla="*/ 1108 w 1221"/>
                <a:gd name="T97" fmla="*/ 1012 h 1233"/>
                <a:gd name="T98" fmla="*/ 1133 w 1221"/>
                <a:gd name="T99" fmla="*/ 987 h 1233"/>
                <a:gd name="T100" fmla="*/ 1156 w 1221"/>
                <a:gd name="T101" fmla="*/ 962 h 1233"/>
                <a:gd name="T102" fmla="*/ 1172 w 1221"/>
                <a:gd name="T103" fmla="*/ 939 h 1233"/>
                <a:gd name="T104" fmla="*/ 1185 w 1221"/>
                <a:gd name="T105" fmla="*/ 918 h 1233"/>
                <a:gd name="T106" fmla="*/ 1199 w 1221"/>
                <a:gd name="T107" fmla="*/ 890 h 1233"/>
                <a:gd name="T108" fmla="*/ 1206 w 1221"/>
                <a:gd name="T109" fmla="*/ 869 h 1233"/>
                <a:gd name="T110" fmla="*/ 1213 w 1221"/>
                <a:gd name="T111" fmla="*/ 845 h 1233"/>
                <a:gd name="T112" fmla="*/ 1217 w 1221"/>
                <a:gd name="T113" fmla="*/ 825 h 1233"/>
                <a:gd name="T114" fmla="*/ 1219 w 1221"/>
                <a:gd name="T115" fmla="*/ 800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21" h="1233">
                  <a:moveTo>
                    <a:pt x="1221" y="8"/>
                  </a:moveTo>
                  <a:cubicBezTo>
                    <a:pt x="1221" y="9"/>
                    <a:pt x="1221" y="11"/>
                    <a:pt x="1221" y="13"/>
                  </a:cubicBezTo>
                  <a:cubicBezTo>
                    <a:pt x="1221" y="14"/>
                    <a:pt x="1221" y="16"/>
                    <a:pt x="1221" y="18"/>
                  </a:cubicBezTo>
                  <a:cubicBezTo>
                    <a:pt x="1221" y="19"/>
                    <a:pt x="1220" y="21"/>
                    <a:pt x="1220" y="23"/>
                  </a:cubicBezTo>
                  <a:cubicBezTo>
                    <a:pt x="1220" y="24"/>
                    <a:pt x="1220" y="26"/>
                    <a:pt x="1220" y="28"/>
                  </a:cubicBezTo>
                  <a:cubicBezTo>
                    <a:pt x="1219" y="29"/>
                    <a:pt x="1219" y="31"/>
                    <a:pt x="1219" y="33"/>
                  </a:cubicBezTo>
                  <a:cubicBezTo>
                    <a:pt x="1219" y="34"/>
                    <a:pt x="1219" y="36"/>
                    <a:pt x="1218" y="37"/>
                  </a:cubicBezTo>
                  <a:cubicBezTo>
                    <a:pt x="1218" y="39"/>
                    <a:pt x="1218" y="41"/>
                    <a:pt x="1217" y="43"/>
                  </a:cubicBezTo>
                  <a:cubicBezTo>
                    <a:pt x="1217" y="44"/>
                    <a:pt x="1217" y="46"/>
                    <a:pt x="1216" y="47"/>
                  </a:cubicBezTo>
                  <a:cubicBezTo>
                    <a:pt x="1216" y="49"/>
                    <a:pt x="1216" y="51"/>
                    <a:pt x="1215" y="53"/>
                  </a:cubicBezTo>
                  <a:cubicBezTo>
                    <a:pt x="1215" y="54"/>
                    <a:pt x="1215" y="56"/>
                    <a:pt x="1214" y="57"/>
                  </a:cubicBezTo>
                  <a:cubicBezTo>
                    <a:pt x="1214" y="59"/>
                    <a:pt x="1213" y="61"/>
                    <a:pt x="1213" y="63"/>
                  </a:cubicBezTo>
                  <a:cubicBezTo>
                    <a:pt x="1212" y="64"/>
                    <a:pt x="1212" y="66"/>
                    <a:pt x="1212" y="67"/>
                  </a:cubicBezTo>
                  <a:cubicBezTo>
                    <a:pt x="1211" y="69"/>
                    <a:pt x="1210" y="71"/>
                    <a:pt x="1210" y="73"/>
                  </a:cubicBezTo>
                  <a:cubicBezTo>
                    <a:pt x="1209" y="74"/>
                    <a:pt x="1209" y="76"/>
                    <a:pt x="1209" y="77"/>
                  </a:cubicBezTo>
                  <a:cubicBezTo>
                    <a:pt x="1208" y="79"/>
                    <a:pt x="1207" y="81"/>
                    <a:pt x="1206" y="83"/>
                  </a:cubicBezTo>
                  <a:cubicBezTo>
                    <a:pt x="1206" y="84"/>
                    <a:pt x="1206" y="86"/>
                    <a:pt x="1205" y="87"/>
                  </a:cubicBezTo>
                  <a:cubicBezTo>
                    <a:pt x="1204" y="90"/>
                    <a:pt x="1203" y="93"/>
                    <a:pt x="1201" y="97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00" y="100"/>
                    <a:pt x="1198" y="104"/>
                    <a:pt x="1197" y="107"/>
                  </a:cubicBezTo>
                  <a:cubicBezTo>
                    <a:pt x="1196" y="108"/>
                    <a:pt x="1196" y="109"/>
                    <a:pt x="1195" y="110"/>
                  </a:cubicBezTo>
                  <a:cubicBezTo>
                    <a:pt x="1194" y="112"/>
                    <a:pt x="1193" y="114"/>
                    <a:pt x="1192" y="116"/>
                  </a:cubicBezTo>
                  <a:cubicBezTo>
                    <a:pt x="1191" y="118"/>
                    <a:pt x="1191" y="119"/>
                    <a:pt x="1190" y="120"/>
                  </a:cubicBezTo>
                  <a:cubicBezTo>
                    <a:pt x="1189" y="122"/>
                    <a:pt x="1188" y="124"/>
                    <a:pt x="1187" y="126"/>
                  </a:cubicBezTo>
                  <a:cubicBezTo>
                    <a:pt x="1186" y="127"/>
                    <a:pt x="1185" y="128"/>
                    <a:pt x="1185" y="130"/>
                  </a:cubicBezTo>
                  <a:cubicBezTo>
                    <a:pt x="1183" y="132"/>
                    <a:pt x="1182" y="134"/>
                    <a:pt x="1181" y="136"/>
                  </a:cubicBezTo>
                  <a:cubicBezTo>
                    <a:pt x="1180" y="138"/>
                    <a:pt x="1179" y="139"/>
                    <a:pt x="1178" y="140"/>
                  </a:cubicBezTo>
                  <a:cubicBezTo>
                    <a:pt x="1177" y="142"/>
                    <a:pt x="1176" y="144"/>
                    <a:pt x="1174" y="146"/>
                  </a:cubicBezTo>
                  <a:cubicBezTo>
                    <a:pt x="1173" y="148"/>
                    <a:pt x="1173" y="149"/>
                    <a:pt x="1172" y="150"/>
                  </a:cubicBezTo>
                  <a:cubicBezTo>
                    <a:pt x="1170" y="152"/>
                    <a:pt x="1169" y="154"/>
                    <a:pt x="1167" y="156"/>
                  </a:cubicBezTo>
                  <a:cubicBezTo>
                    <a:pt x="1166" y="158"/>
                    <a:pt x="1166" y="159"/>
                    <a:pt x="1165" y="160"/>
                  </a:cubicBezTo>
                  <a:cubicBezTo>
                    <a:pt x="1163" y="162"/>
                    <a:pt x="1161" y="164"/>
                    <a:pt x="1160" y="167"/>
                  </a:cubicBezTo>
                  <a:cubicBezTo>
                    <a:pt x="1159" y="168"/>
                    <a:pt x="1158" y="169"/>
                    <a:pt x="1157" y="170"/>
                  </a:cubicBezTo>
                  <a:cubicBezTo>
                    <a:pt x="1154" y="174"/>
                    <a:pt x="1151" y="177"/>
                    <a:pt x="1148" y="181"/>
                  </a:cubicBezTo>
                  <a:cubicBezTo>
                    <a:pt x="1148" y="182"/>
                    <a:pt x="1147" y="182"/>
                    <a:pt x="1146" y="183"/>
                  </a:cubicBezTo>
                  <a:cubicBezTo>
                    <a:pt x="1144" y="186"/>
                    <a:pt x="1141" y="189"/>
                    <a:pt x="1139" y="192"/>
                  </a:cubicBezTo>
                  <a:cubicBezTo>
                    <a:pt x="1138" y="193"/>
                    <a:pt x="1137" y="194"/>
                    <a:pt x="1136" y="195"/>
                  </a:cubicBezTo>
                  <a:cubicBezTo>
                    <a:pt x="1133" y="198"/>
                    <a:pt x="1130" y="200"/>
                    <a:pt x="1128" y="203"/>
                  </a:cubicBezTo>
                  <a:cubicBezTo>
                    <a:pt x="1127" y="204"/>
                    <a:pt x="1126" y="205"/>
                    <a:pt x="1125" y="206"/>
                  </a:cubicBezTo>
                  <a:cubicBezTo>
                    <a:pt x="1122" y="209"/>
                    <a:pt x="1118" y="213"/>
                    <a:pt x="1114" y="216"/>
                  </a:cubicBezTo>
                  <a:cubicBezTo>
                    <a:pt x="1113" y="217"/>
                    <a:pt x="1112" y="219"/>
                    <a:pt x="1110" y="220"/>
                  </a:cubicBezTo>
                  <a:cubicBezTo>
                    <a:pt x="1108" y="221"/>
                    <a:pt x="1107" y="223"/>
                    <a:pt x="1105" y="225"/>
                  </a:cubicBezTo>
                  <a:cubicBezTo>
                    <a:pt x="1103" y="226"/>
                    <a:pt x="1102" y="227"/>
                    <a:pt x="1100" y="228"/>
                  </a:cubicBezTo>
                  <a:cubicBezTo>
                    <a:pt x="1099" y="230"/>
                    <a:pt x="1097" y="232"/>
                    <a:pt x="1095" y="233"/>
                  </a:cubicBezTo>
                  <a:cubicBezTo>
                    <a:pt x="1093" y="234"/>
                    <a:pt x="1092" y="236"/>
                    <a:pt x="1090" y="237"/>
                  </a:cubicBezTo>
                  <a:cubicBezTo>
                    <a:pt x="1088" y="238"/>
                    <a:pt x="1086" y="240"/>
                    <a:pt x="1085" y="241"/>
                  </a:cubicBezTo>
                  <a:cubicBezTo>
                    <a:pt x="1083" y="243"/>
                    <a:pt x="1081" y="244"/>
                    <a:pt x="1079" y="245"/>
                  </a:cubicBezTo>
                  <a:cubicBezTo>
                    <a:pt x="1078" y="247"/>
                    <a:pt x="1076" y="248"/>
                    <a:pt x="1074" y="250"/>
                  </a:cubicBezTo>
                  <a:cubicBezTo>
                    <a:pt x="1072" y="251"/>
                    <a:pt x="1070" y="252"/>
                    <a:pt x="1068" y="254"/>
                  </a:cubicBezTo>
                  <a:cubicBezTo>
                    <a:pt x="1066" y="255"/>
                    <a:pt x="1065" y="256"/>
                    <a:pt x="1062" y="258"/>
                  </a:cubicBezTo>
                  <a:cubicBezTo>
                    <a:pt x="1061" y="259"/>
                    <a:pt x="1059" y="260"/>
                    <a:pt x="1057" y="262"/>
                  </a:cubicBezTo>
                  <a:cubicBezTo>
                    <a:pt x="1055" y="263"/>
                    <a:pt x="1053" y="264"/>
                    <a:pt x="1051" y="266"/>
                  </a:cubicBezTo>
                  <a:cubicBezTo>
                    <a:pt x="1049" y="267"/>
                    <a:pt x="1047" y="268"/>
                    <a:pt x="1045" y="270"/>
                  </a:cubicBezTo>
                  <a:cubicBezTo>
                    <a:pt x="1043" y="271"/>
                    <a:pt x="1041" y="272"/>
                    <a:pt x="1039" y="274"/>
                  </a:cubicBezTo>
                  <a:cubicBezTo>
                    <a:pt x="1037" y="275"/>
                    <a:pt x="1035" y="276"/>
                    <a:pt x="1033" y="277"/>
                  </a:cubicBezTo>
                  <a:cubicBezTo>
                    <a:pt x="1031" y="279"/>
                    <a:pt x="1029" y="280"/>
                    <a:pt x="1026" y="281"/>
                  </a:cubicBezTo>
                  <a:cubicBezTo>
                    <a:pt x="1023" y="284"/>
                    <a:pt x="1019" y="286"/>
                    <a:pt x="1016" y="288"/>
                  </a:cubicBezTo>
                  <a:cubicBezTo>
                    <a:pt x="959" y="321"/>
                    <a:pt x="959" y="321"/>
                    <a:pt x="959" y="321"/>
                  </a:cubicBezTo>
                  <a:cubicBezTo>
                    <a:pt x="954" y="324"/>
                    <a:pt x="949" y="327"/>
                    <a:pt x="943" y="330"/>
                  </a:cubicBezTo>
                  <a:cubicBezTo>
                    <a:pt x="942" y="330"/>
                    <a:pt x="941" y="331"/>
                    <a:pt x="939" y="332"/>
                  </a:cubicBezTo>
                  <a:cubicBezTo>
                    <a:pt x="934" y="335"/>
                    <a:pt x="928" y="338"/>
                    <a:pt x="923" y="340"/>
                  </a:cubicBezTo>
                  <a:cubicBezTo>
                    <a:pt x="923" y="340"/>
                    <a:pt x="923" y="340"/>
                    <a:pt x="923" y="340"/>
                  </a:cubicBezTo>
                  <a:cubicBezTo>
                    <a:pt x="917" y="343"/>
                    <a:pt x="911" y="346"/>
                    <a:pt x="906" y="349"/>
                  </a:cubicBezTo>
                  <a:cubicBezTo>
                    <a:pt x="904" y="349"/>
                    <a:pt x="903" y="350"/>
                    <a:pt x="901" y="351"/>
                  </a:cubicBezTo>
                  <a:cubicBezTo>
                    <a:pt x="896" y="353"/>
                    <a:pt x="890" y="356"/>
                    <a:pt x="884" y="359"/>
                  </a:cubicBezTo>
                  <a:cubicBezTo>
                    <a:pt x="884" y="359"/>
                    <a:pt x="884" y="359"/>
                    <a:pt x="884" y="359"/>
                  </a:cubicBezTo>
                  <a:cubicBezTo>
                    <a:pt x="878" y="361"/>
                    <a:pt x="872" y="364"/>
                    <a:pt x="866" y="366"/>
                  </a:cubicBezTo>
                  <a:cubicBezTo>
                    <a:pt x="865" y="367"/>
                    <a:pt x="863" y="367"/>
                    <a:pt x="862" y="368"/>
                  </a:cubicBezTo>
                  <a:cubicBezTo>
                    <a:pt x="856" y="370"/>
                    <a:pt x="850" y="373"/>
                    <a:pt x="844" y="375"/>
                  </a:cubicBezTo>
                  <a:cubicBezTo>
                    <a:pt x="843" y="375"/>
                    <a:pt x="843" y="375"/>
                    <a:pt x="843" y="375"/>
                  </a:cubicBezTo>
                  <a:cubicBezTo>
                    <a:pt x="837" y="377"/>
                    <a:pt x="831" y="380"/>
                    <a:pt x="825" y="382"/>
                  </a:cubicBezTo>
                  <a:cubicBezTo>
                    <a:pt x="824" y="382"/>
                    <a:pt x="822" y="383"/>
                    <a:pt x="820" y="383"/>
                  </a:cubicBezTo>
                  <a:cubicBezTo>
                    <a:pt x="814" y="386"/>
                    <a:pt x="808" y="388"/>
                    <a:pt x="802" y="390"/>
                  </a:cubicBezTo>
                  <a:cubicBezTo>
                    <a:pt x="801" y="390"/>
                    <a:pt x="800" y="390"/>
                    <a:pt x="800" y="390"/>
                  </a:cubicBezTo>
                  <a:cubicBezTo>
                    <a:pt x="795" y="392"/>
                    <a:pt x="791" y="393"/>
                    <a:pt x="786" y="394"/>
                  </a:cubicBezTo>
                  <a:cubicBezTo>
                    <a:pt x="785" y="395"/>
                    <a:pt x="783" y="395"/>
                    <a:pt x="781" y="396"/>
                  </a:cubicBezTo>
                  <a:cubicBezTo>
                    <a:pt x="778" y="397"/>
                    <a:pt x="774" y="398"/>
                    <a:pt x="771" y="399"/>
                  </a:cubicBezTo>
                  <a:cubicBezTo>
                    <a:pt x="769" y="400"/>
                    <a:pt x="767" y="400"/>
                    <a:pt x="765" y="401"/>
                  </a:cubicBezTo>
                  <a:cubicBezTo>
                    <a:pt x="762" y="402"/>
                    <a:pt x="759" y="402"/>
                    <a:pt x="755" y="403"/>
                  </a:cubicBezTo>
                  <a:cubicBezTo>
                    <a:pt x="753" y="404"/>
                    <a:pt x="751" y="404"/>
                    <a:pt x="749" y="405"/>
                  </a:cubicBezTo>
                  <a:cubicBezTo>
                    <a:pt x="746" y="406"/>
                    <a:pt x="743" y="407"/>
                    <a:pt x="740" y="407"/>
                  </a:cubicBezTo>
                  <a:cubicBezTo>
                    <a:pt x="737" y="408"/>
                    <a:pt x="735" y="408"/>
                    <a:pt x="733" y="409"/>
                  </a:cubicBezTo>
                  <a:cubicBezTo>
                    <a:pt x="730" y="410"/>
                    <a:pt x="727" y="410"/>
                    <a:pt x="724" y="411"/>
                  </a:cubicBezTo>
                  <a:cubicBezTo>
                    <a:pt x="721" y="412"/>
                    <a:pt x="719" y="412"/>
                    <a:pt x="717" y="413"/>
                  </a:cubicBezTo>
                  <a:cubicBezTo>
                    <a:pt x="714" y="413"/>
                    <a:pt x="711" y="414"/>
                    <a:pt x="708" y="415"/>
                  </a:cubicBezTo>
                  <a:cubicBezTo>
                    <a:pt x="705" y="415"/>
                    <a:pt x="703" y="416"/>
                    <a:pt x="701" y="416"/>
                  </a:cubicBezTo>
                  <a:cubicBezTo>
                    <a:pt x="697" y="417"/>
                    <a:pt x="694" y="418"/>
                    <a:pt x="691" y="418"/>
                  </a:cubicBezTo>
                  <a:cubicBezTo>
                    <a:pt x="689" y="419"/>
                    <a:pt x="687" y="419"/>
                    <a:pt x="684" y="420"/>
                  </a:cubicBezTo>
                  <a:cubicBezTo>
                    <a:pt x="681" y="420"/>
                    <a:pt x="678" y="421"/>
                    <a:pt x="674" y="421"/>
                  </a:cubicBezTo>
                  <a:cubicBezTo>
                    <a:pt x="672" y="422"/>
                    <a:pt x="670" y="422"/>
                    <a:pt x="668" y="423"/>
                  </a:cubicBezTo>
                  <a:cubicBezTo>
                    <a:pt x="662" y="424"/>
                    <a:pt x="655" y="425"/>
                    <a:pt x="648" y="426"/>
                  </a:cubicBezTo>
                  <a:cubicBezTo>
                    <a:pt x="647" y="426"/>
                    <a:pt x="645" y="426"/>
                    <a:pt x="644" y="427"/>
                  </a:cubicBezTo>
                  <a:cubicBezTo>
                    <a:pt x="639" y="428"/>
                    <a:pt x="633" y="428"/>
                    <a:pt x="628" y="429"/>
                  </a:cubicBezTo>
                  <a:cubicBezTo>
                    <a:pt x="626" y="429"/>
                    <a:pt x="624" y="430"/>
                    <a:pt x="622" y="430"/>
                  </a:cubicBezTo>
                  <a:cubicBezTo>
                    <a:pt x="616" y="431"/>
                    <a:pt x="609" y="432"/>
                    <a:pt x="602" y="432"/>
                  </a:cubicBezTo>
                  <a:cubicBezTo>
                    <a:pt x="602" y="432"/>
                    <a:pt x="601" y="433"/>
                    <a:pt x="601" y="433"/>
                  </a:cubicBezTo>
                  <a:cubicBezTo>
                    <a:pt x="594" y="433"/>
                    <a:pt x="588" y="434"/>
                    <a:pt x="582" y="435"/>
                  </a:cubicBezTo>
                  <a:cubicBezTo>
                    <a:pt x="580" y="435"/>
                    <a:pt x="578" y="435"/>
                    <a:pt x="575" y="435"/>
                  </a:cubicBezTo>
                  <a:cubicBezTo>
                    <a:pt x="572" y="436"/>
                    <a:pt x="568" y="436"/>
                    <a:pt x="564" y="436"/>
                  </a:cubicBezTo>
                  <a:cubicBezTo>
                    <a:pt x="562" y="437"/>
                    <a:pt x="559" y="437"/>
                    <a:pt x="557" y="437"/>
                  </a:cubicBezTo>
                  <a:cubicBezTo>
                    <a:pt x="553" y="437"/>
                    <a:pt x="549" y="438"/>
                    <a:pt x="545" y="438"/>
                  </a:cubicBezTo>
                  <a:cubicBezTo>
                    <a:pt x="543" y="438"/>
                    <a:pt x="541" y="438"/>
                    <a:pt x="539" y="438"/>
                  </a:cubicBezTo>
                  <a:cubicBezTo>
                    <a:pt x="533" y="439"/>
                    <a:pt x="527" y="439"/>
                    <a:pt x="521" y="439"/>
                  </a:cubicBezTo>
                  <a:cubicBezTo>
                    <a:pt x="520" y="439"/>
                    <a:pt x="520" y="439"/>
                    <a:pt x="519" y="439"/>
                  </a:cubicBezTo>
                  <a:cubicBezTo>
                    <a:pt x="514" y="440"/>
                    <a:pt x="508" y="440"/>
                    <a:pt x="502" y="440"/>
                  </a:cubicBezTo>
                  <a:cubicBezTo>
                    <a:pt x="497" y="440"/>
                    <a:pt x="492" y="440"/>
                    <a:pt x="488" y="441"/>
                  </a:cubicBezTo>
                  <a:cubicBezTo>
                    <a:pt x="477" y="441"/>
                    <a:pt x="466" y="441"/>
                    <a:pt x="456" y="441"/>
                  </a:cubicBezTo>
                  <a:cubicBezTo>
                    <a:pt x="452" y="441"/>
                    <a:pt x="449" y="441"/>
                    <a:pt x="446" y="441"/>
                  </a:cubicBezTo>
                  <a:cubicBezTo>
                    <a:pt x="438" y="441"/>
                    <a:pt x="431" y="441"/>
                    <a:pt x="423" y="440"/>
                  </a:cubicBezTo>
                  <a:cubicBezTo>
                    <a:pt x="422" y="440"/>
                    <a:pt x="420" y="440"/>
                    <a:pt x="419" y="440"/>
                  </a:cubicBezTo>
                  <a:cubicBezTo>
                    <a:pt x="409" y="440"/>
                    <a:pt x="400" y="439"/>
                    <a:pt x="390" y="439"/>
                  </a:cubicBezTo>
                  <a:cubicBezTo>
                    <a:pt x="389" y="439"/>
                    <a:pt x="387" y="439"/>
                    <a:pt x="386" y="439"/>
                  </a:cubicBezTo>
                  <a:cubicBezTo>
                    <a:pt x="376" y="438"/>
                    <a:pt x="367" y="437"/>
                    <a:pt x="357" y="437"/>
                  </a:cubicBezTo>
                  <a:cubicBezTo>
                    <a:pt x="356" y="437"/>
                    <a:pt x="355" y="436"/>
                    <a:pt x="354" y="436"/>
                  </a:cubicBezTo>
                  <a:cubicBezTo>
                    <a:pt x="344" y="436"/>
                    <a:pt x="334" y="435"/>
                    <a:pt x="324" y="433"/>
                  </a:cubicBezTo>
                  <a:cubicBezTo>
                    <a:pt x="324" y="433"/>
                    <a:pt x="324" y="433"/>
                    <a:pt x="324" y="433"/>
                  </a:cubicBezTo>
                  <a:cubicBezTo>
                    <a:pt x="314" y="432"/>
                    <a:pt x="304" y="431"/>
                    <a:pt x="294" y="430"/>
                  </a:cubicBezTo>
                  <a:cubicBezTo>
                    <a:pt x="293" y="430"/>
                    <a:pt x="292" y="429"/>
                    <a:pt x="291" y="429"/>
                  </a:cubicBezTo>
                  <a:cubicBezTo>
                    <a:pt x="282" y="428"/>
                    <a:pt x="272" y="427"/>
                    <a:pt x="263" y="425"/>
                  </a:cubicBezTo>
                  <a:cubicBezTo>
                    <a:pt x="262" y="425"/>
                    <a:pt x="260" y="424"/>
                    <a:pt x="259" y="424"/>
                  </a:cubicBezTo>
                  <a:cubicBezTo>
                    <a:pt x="250" y="423"/>
                    <a:pt x="241" y="421"/>
                    <a:pt x="232" y="419"/>
                  </a:cubicBezTo>
                  <a:cubicBezTo>
                    <a:pt x="230" y="419"/>
                    <a:pt x="228" y="419"/>
                    <a:pt x="227" y="418"/>
                  </a:cubicBezTo>
                  <a:cubicBezTo>
                    <a:pt x="218" y="417"/>
                    <a:pt x="209" y="415"/>
                    <a:pt x="200" y="413"/>
                  </a:cubicBezTo>
                  <a:cubicBezTo>
                    <a:pt x="199" y="412"/>
                    <a:pt x="198" y="412"/>
                    <a:pt x="197" y="412"/>
                  </a:cubicBezTo>
                  <a:cubicBezTo>
                    <a:pt x="188" y="410"/>
                    <a:pt x="180" y="408"/>
                    <a:pt x="172" y="406"/>
                  </a:cubicBezTo>
                  <a:cubicBezTo>
                    <a:pt x="170" y="405"/>
                    <a:pt x="169" y="405"/>
                    <a:pt x="167" y="405"/>
                  </a:cubicBezTo>
                  <a:cubicBezTo>
                    <a:pt x="159" y="402"/>
                    <a:pt x="150" y="400"/>
                    <a:pt x="142" y="398"/>
                  </a:cubicBezTo>
                  <a:cubicBezTo>
                    <a:pt x="139" y="397"/>
                    <a:pt x="137" y="396"/>
                    <a:pt x="134" y="395"/>
                  </a:cubicBezTo>
                  <a:cubicBezTo>
                    <a:pt x="128" y="394"/>
                    <a:pt x="122" y="392"/>
                    <a:pt x="115" y="390"/>
                  </a:cubicBezTo>
                  <a:cubicBezTo>
                    <a:pt x="113" y="389"/>
                    <a:pt x="110" y="388"/>
                    <a:pt x="107" y="387"/>
                  </a:cubicBezTo>
                  <a:cubicBezTo>
                    <a:pt x="100" y="384"/>
                    <a:pt x="93" y="382"/>
                    <a:pt x="85" y="379"/>
                  </a:cubicBezTo>
                  <a:cubicBezTo>
                    <a:pt x="84" y="379"/>
                    <a:pt x="83" y="379"/>
                    <a:pt x="82" y="378"/>
                  </a:cubicBezTo>
                  <a:cubicBezTo>
                    <a:pt x="73" y="375"/>
                    <a:pt x="65" y="372"/>
                    <a:pt x="57" y="369"/>
                  </a:cubicBezTo>
                  <a:cubicBezTo>
                    <a:pt x="55" y="368"/>
                    <a:pt x="54" y="367"/>
                    <a:pt x="53" y="367"/>
                  </a:cubicBezTo>
                  <a:cubicBezTo>
                    <a:pt x="45" y="364"/>
                    <a:pt x="37" y="360"/>
                    <a:pt x="29" y="357"/>
                  </a:cubicBezTo>
                  <a:cubicBezTo>
                    <a:pt x="28" y="357"/>
                    <a:pt x="27" y="356"/>
                    <a:pt x="27" y="356"/>
                  </a:cubicBezTo>
                  <a:cubicBezTo>
                    <a:pt x="18" y="352"/>
                    <a:pt x="10" y="349"/>
                    <a:pt x="2" y="345"/>
                  </a:cubicBezTo>
                  <a:cubicBezTo>
                    <a:pt x="0" y="1137"/>
                    <a:pt x="0" y="1137"/>
                    <a:pt x="0" y="1137"/>
                  </a:cubicBezTo>
                  <a:cubicBezTo>
                    <a:pt x="8" y="1141"/>
                    <a:pt x="16" y="1145"/>
                    <a:pt x="24" y="1148"/>
                  </a:cubicBezTo>
                  <a:cubicBezTo>
                    <a:pt x="25" y="1149"/>
                    <a:pt x="26" y="1149"/>
                    <a:pt x="27" y="1149"/>
                  </a:cubicBezTo>
                  <a:cubicBezTo>
                    <a:pt x="35" y="1153"/>
                    <a:pt x="43" y="1156"/>
                    <a:pt x="51" y="1159"/>
                  </a:cubicBezTo>
                  <a:cubicBezTo>
                    <a:pt x="52" y="1160"/>
                    <a:pt x="53" y="1160"/>
                    <a:pt x="54" y="1161"/>
                  </a:cubicBezTo>
                  <a:cubicBezTo>
                    <a:pt x="56" y="1161"/>
                    <a:pt x="57" y="1162"/>
                    <a:pt x="58" y="1162"/>
                  </a:cubicBezTo>
                  <a:cubicBezTo>
                    <a:pt x="65" y="1165"/>
                    <a:pt x="72" y="1168"/>
                    <a:pt x="80" y="1170"/>
                  </a:cubicBezTo>
                  <a:cubicBezTo>
                    <a:pt x="81" y="1171"/>
                    <a:pt x="82" y="1171"/>
                    <a:pt x="83" y="1172"/>
                  </a:cubicBezTo>
                  <a:cubicBezTo>
                    <a:pt x="90" y="1174"/>
                    <a:pt x="98" y="1177"/>
                    <a:pt x="105" y="1179"/>
                  </a:cubicBezTo>
                  <a:cubicBezTo>
                    <a:pt x="108" y="1180"/>
                    <a:pt x="110" y="1181"/>
                    <a:pt x="113" y="1182"/>
                  </a:cubicBezTo>
                  <a:cubicBezTo>
                    <a:pt x="119" y="1184"/>
                    <a:pt x="126" y="1186"/>
                    <a:pt x="132" y="1188"/>
                  </a:cubicBezTo>
                  <a:cubicBezTo>
                    <a:pt x="135" y="1189"/>
                    <a:pt x="137" y="1189"/>
                    <a:pt x="140" y="1190"/>
                  </a:cubicBezTo>
                  <a:cubicBezTo>
                    <a:pt x="141" y="1190"/>
                    <a:pt x="142" y="1191"/>
                    <a:pt x="143" y="1191"/>
                  </a:cubicBezTo>
                  <a:cubicBezTo>
                    <a:pt x="151" y="1193"/>
                    <a:pt x="158" y="1195"/>
                    <a:pt x="165" y="1197"/>
                  </a:cubicBezTo>
                  <a:cubicBezTo>
                    <a:pt x="166" y="1197"/>
                    <a:pt x="168" y="1198"/>
                    <a:pt x="170" y="1198"/>
                  </a:cubicBezTo>
                  <a:cubicBezTo>
                    <a:pt x="178" y="1200"/>
                    <a:pt x="186" y="1202"/>
                    <a:pt x="194" y="1204"/>
                  </a:cubicBezTo>
                  <a:cubicBezTo>
                    <a:pt x="195" y="1204"/>
                    <a:pt x="196" y="1205"/>
                    <a:pt x="197" y="1205"/>
                  </a:cubicBezTo>
                  <a:cubicBezTo>
                    <a:pt x="204" y="1206"/>
                    <a:pt x="211" y="1208"/>
                    <a:pt x="218" y="1209"/>
                  </a:cubicBezTo>
                  <a:cubicBezTo>
                    <a:pt x="220" y="1210"/>
                    <a:pt x="222" y="1210"/>
                    <a:pt x="225" y="1211"/>
                  </a:cubicBezTo>
                  <a:cubicBezTo>
                    <a:pt x="226" y="1211"/>
                    <a:pt x="228" y="1211"/>
                    <a:pt x="229" y="1212"/>
                  </a:cubicBezTo>
                  <a:cubicBezTo>
                    <a:pt x="238" y="1213"/>
                    <a:pt x="247" y="1215"/>
                    <a:pt x="256" y="1217"/>
                  </a:cubicBezTo>
                  <a:cubicBezTo>
                    <a:pt x="258" y="1217"/>
                    <a:pt x="259" y="1217"/>
                    <a:pt x="261" y="1217"/>
                  </a:cubicBezTo>
                  <a:cubicBezTo>
                    <a:pt x="270" y="1219"/>
                    <a:pt x="279" y="1220"/>
                    <a:pt x="288" y="1221"/>
                  </a:cubicBezTo>
                  <a:cubicBezTo>
                    <a:pt x="288" y="1222"/>
                    <a:pt x="288" y="1222"/>
                    <a:pt x="289" y="1222"/>
                  </a:cubicBezTo>
                  <a:cubicBezTo>
                    <a:pt x="290" y="1222"/>
                    <a:pt x="291" y="1222"/>
                    <a:pt x="291" y="1222"/>
                  </a:cubicBezTo>
                  <a:cubicBezTo>
                    <a:pt x="301" y="1223"/>
                    <a:pt x="311" y="1225"/>
                    <a:pt x="322" y="1226"/>
                  </a:cubicBezTo>
                  <a:cubicBezTo>
                    <a:pt x="322" y="1226"/>
                    <a:pt x="322" y="1226"/>
                    <a:pt x="322" y="1226"/>
                  </a:cubicBezTo>
                  <a:cubicBezTo>
                    <a:pt x="332" y="1227"/>
                    <a:pt x="342" y="1228"/>
                    <a:pt x="352" y="1229"/>
                  </a:cubicBezTo>
                  <a:cubicBezTo>
                    <a:pt x="353" y="1229"/>
                    <a:pt x="354" y="1229"/>
                    <a:pt x="355" y="1229"/>
                  </a:cubicBezTo>
                  <a:cubicBezTo>
                    <a:pt x="355" y="1229"/>
                    <a:pt x="356" y="1229"/>
                    <a:pt x="356" y="1229"/>
                  </a:cubicBezTo>
                  <a:cubicBezTo>
                    <a:pt x="365" y="1230"/>
                    <a:pt x="375" y="1231"/>
                    <a:pt x="384" y="1231"/>
                  </a:cubicBezTo>
                  <a:cubicBezTo>
                    <a:pt x="385" y="1231"/>
                    <a:pt x="386" y="1231"/>
                    <a:pt x="388" y="1231"/>
                  </a:cubicBezTo>
                  <a:cubicBezTo>
                    <a:pt x="397" y="1232"/>
                    <a:pt x="407" y="1232"/>
                    <a:pt x="417" y="1233"/>
                  </a:cubicBezTo>
                  <a:cubicBezTo>
                    <a:pt x="418" y="1233"/>
                    <a:pt x="420" y="1233"/>
                    <a:pt x="421" y="1233"/>
                  </a:cubicBezTo>
                  <a:cubicBezTo>
                    <a:pt x="423" y="1233"/>
                    <a:pt x="424" y="1233"/>
                    <a:pt x="426" y="1233"/>
                  </a:cubicBezTo>
                  <a:cubicBezTo>
                    <a:pt x="432" y="1233"/>
                    <a:pt x="437" y="1233"/>
                    <a:pt x="443" y="1233"/>
                  </a:cubicBezTo>
                  <a:cubicBezTo>
                    <a:pt x="447" y="1233"/>
                    <a:pt x="450" y="1233"/>
                    <a:pt x="454" y="1233"/>
                  </a:cubicBezTo>
                  <a:cubicBezTo>
                    <a:pt x="464" y="1233"/>
                    <a:pt x="475" y="1233"/>
                    <a:pt x="485" y="1233"/>
                  </a:cubicBezTo>
                  <a:cubicBezTo>
                    <a:pt x="490" y="1233"/>
                    <a:pt x="494" y="1233"/>
                    <a:pt x="499" y="1233"/>
                  </a:cubicBezTo>
                  <a:cubicBezTo>
                    <a:pt x="499" y="1232"/>
                    <a:pt x="500" y="1232"/>
                    <a:pt x="500" y="1232"/>
                  </a:cubicBezTo>
                  <a:cubicBezTo>
                    <a:pt x="506" y="1232"/>
                    <a:pt x="511" y="1232"/>
                    <a:pt x="517" y="1232"/>
                  </a:cubicBezTo>
                  <a:cubicBezTo>
                    <a:pt x="517" y="1232"/>
                    <a:pt x="518" y="1232"/>
                    <a:pt x="518" y="1232"/>
                  </a:cubicBezTo>
                  <a:cubicBezTo>
                    <a:pt x="525" y="1231"/>
                    <a:pt x="531" y="1231"/>
                    <a:pt x="537" y="1231"/>
                  </a:cubicBezTo>
                  <a:cubicBezTo>
                    <a:pt x="539" y="1230"/>
                    <a:pt x="540" y="1230"/>
                    <a:pt x="542" y="1230"/>
                  </a:cubicBezTo>
                  <a:cubicBezTo>
                    <a:pt x="547" y="1230"/>
                    <a:pt x="551" y="1230"/>
                    <a:pt x="555" y="1229"/>
                  </a:cubicBezTo>
                  <a:cubicBezTo>
                    <a:pt x="557" y="1229"/>
                    <a:pt x="559" y="1229"/>
                    <a:pt x="562" y="1229"/>
                  </a:cubicBezTo>
                  <a:cubicBezTo>
                    <a:pt x="565" y="1228"/>
                    <a:pt x="569" y="1228"/>
                    <a:pt x="573" y="1228"/>
                  </a:cubicBezTo>
                  <a:cubicBezTo>
                    <a:pt x="574" y="1228"/>
                    <a:pt x="576" y="1227"/>
                    <a:pt x="577" y="1227"/>
                  </a:cubicBezTo>
                  <a:cubicBezTo>
                    <a:pt x="578" y="1227"/>
                    <a:pt x="579" y="1227"/>
                    <a:pt x="580" y="1227"/>
                  </a:cubicBezTo>
                  <a:cubicBezTo>
                    <a:pt x="586" y="1226"/>
                    <a:pt x="592" y="1226"/>
                    <a:pt x="598" y="1225"/>
                  </a:cubicBezTo>
                  <a:cubicBezTo>
                    <a:pt x="599" y="1225"/>
                    <a:pt x="600" y="1225"/>
                    <a:pt x="600" y="1225"/>
                  </a:cubicBezTo>
                  <a:cubicBezTo>
                    <a:pt x="607" y="1224"/>
                    <a:pt x="613" y="1223"/>
                    <a:pt x="620" y="1222"/>
                  </a:cubicBezTo>
                  <a:cubicBezTo>
                    <a:pt x="622" y="1222"/>
                    <a:pt x="624" y="1222"/>
                    <a:pt x="626" y="1221"/>
                  </a:cubicBezTo>
                  <a:cubicBezTo>
                    <a:pt x="631" y="1221"/>
                    <a:pt x="636" y="1220"/>
                    <a:pt x="642" y="1219"/>
                  </a:cubicBezTo>
                  <a:cubicBezTo>
                    <a:pt x="643" y="1219"/>
                    <a:pt x="645" y="1219"/>
                    <a:pt x="646" y="1218"/>
                  </a:cubicBezTo>
                  <a:cubicBezTo>
                    <a:pt x="653" y="1217"/>
                    <a:pt x="659" y="1216"/>
                    <a:pt x="666" y="1215"/>
                  </a:cubicBezTo>
                  <a:cubicBezTo>
                    <a:pt x="666" y="1215"/>
                    <a:pt x="667" y="1215"/>
                    <a:pt x="667" y="1215"/>
                  </a:cubicBezTo>
                  <a:cubicBezTo>
                    <a:pt x="669" y="1214"/>
                    <a:pt x="670" y="1214"/>
                    <a:pt x="672" y="1214"/>
                  </a:cubicBezTo>
                  <a:cubicBezTo>
                    <a:pt x="675" y="1213"/>
                    <a:pt x="679" y="1213"/>
                    <a:pt x="682" y="1212"/>
                  </a:cubicBezTo>
                  <a:cubicBezTo>
                    <a:pt x="684" y="1212"/>
                    <a:pt x="687" y="1211"/>
                    <a:pt x="689" y="1211"/>
                  </a:cubicBezTo>
                  <a:cubicBezTo>
                    <a:pt x="692" y="1210"/>
                    <a:pt x="695" y="1209"/>
                    <a:pt x="698" y="1209"/>
                  </a:cubicBezTo>
                  <a:cubicBezTo>
                    <a:pt x="701" y="1208"/>
                    <a:pt x="703" y="1208"/>
                    <a:pt x="705" y="1207"/>
                  </a:cubicBezTo>
                  <a:cubicBezTo>
                    <a:pt x="708" y="1206"/>
                    <a:pt x="711" y="1206"/>
                    <a:pt x="715" y="1205"/>
                  </a:cubicBezTo>
                  <a:cubicBezTo>
                    <a:pt x="717" y="1205"/>
                    <a:pt x="719" y="1204"/>
                    <a:pt x="721" y="1204"/>
                  </a:cubicBezTo>
                  <a:cubicBezTo>
                    <a:pt x="725" y="1203"/>
                    <a:pt x="728" y="1202"/>
                    <a:pt x="731" y="1201"/>
                  </a:cubicBezTo>
                  <a:cubicBezTo>
                    <a:pt x="733" y="1201"/>
                    <a:pt x="735" y="1200"/>
                    <a:pt x="737" y="1200"/>
                  </a:cubicBezTo>
                  <a:cubicBezTo>
                    <a:pt x="741" y="1199"/>
                    <a:pt x="744" y="1198"/>
                    <a:pt x="747" y="1197"/>
                  </a:cubicBezTo>
                  <a:cubicBezTo>
                    <a:pt x="749" y="1197"/>
                    <a:pt x="751" y="1196"/>
                    <a:pt x="753" y="1196"/>
                  </a:cubicBezTo>
                  <a:cubicBezTo>
                    <a:pt x="756" y="1195"/>
                    <a:pt x="759" y="1194"/>
                    <a:pt x="763" y="1193"/>
                  </a:cubicBezTo>
                  <a:cubicBezTo>
                    <a:pt x="765" y="1192"/>
                    <a:pt x="767" y="1192"/>
                    <a:pt x="769" y="1191"/>
                  </a:cubicBezTo>
                  <a:cubicBezTo>
                    <a:pt x="772" y="1190"/>
                    <a:pt x="775" y="1189"/>
                    <a:pt x="779" y="1188"/>
                  </a:cubicBezTo>
                  <a:cubicBezTo>
                    <a:pt x="781" y="1188"/>
                    <a:pt x="782" y="1187"/>
                    <a:pt x="784" y="1187"/>
                  </a:cubicBezTo>
                  <a:cubicBezTo>
                    <a:pt x="789" y="1185"/>
                    <a:pt x="793" y="1184"/>
                    <a:pt x="798" y="1182"/>
                  </a:cubicBezTo>
                  <a:cubicBezTo>
                    <a:pt x="798" y="1182"/>
                    <a:pt x="799" y="1182"/>
                    <a:pt x="799" y="1182"/>
                  </a:cubicBezTo>
                  <a:cubicBezTo>
                    <a:pt x="799" y="1182"/>
                    <a:pt x="799" y="1182"/>
                    <a:pt x="799" y="1182"/>
                  </a:cubicBezTo>
                  <a:cubicBezTo>
                    <a:pt x="806" y="1180"/>
                    <a:pt x="812" y="1178"/>
                    <a:pt x="818" y="1176"/>
                  </a:cubicBezTo>
                  <a:cubicBezTo>
                    <a:pt x="820" y="1175"/>
                    <a:pt x="821" y="1175"/>
                    <a:pt x="823" y="1174"/>
                  </a:cubicBezTo>
                  <a:cubicBezTo>
                    <a:pt x="829" y="1172"/>
                    <a:pt x="835" y="1170"/>
                    <a:pt x="841" y="1167"/>
                  </a:cubicBezTo>
                  <a:cubicBezTo>
                    <a:pt x="841" y="1167"/>
                    <a:pt x="841" y="1167"/>
                    <a:pt x="841" y="1167"/>
                  </a:cubicBezTo>
                  <a:cubicBezTo>
                    <a:pt x="848" y="1165"/>
                    <a:pt x="854" y="1163"/>
                    <a:pt x="860" y="1160"/>
                  </a:cubicBezTo>
                  <a:cubicBezTo>
                    <a:pt x="861" y="1160"/>
                    <a:pt x="863" y="1159"/>
                    <a:pt x="864" y="1158"/>
                  </a:cubicBezTo>
                  <a:cubicBezTo>
                    <a:pt x="870" y="1156"/>
                    <a:pt x="876" y="1154"/>
                    <a:pt x="882" y="1151"/>
                  </a:cubicBezTo>
                  <a:cubicBezTo>
                    <a:pt x="882" y="1151"/>
                    <a:pt x="882" y="1151"/>
                    <a:pt x="882" y="1151"/>
                  </a:cubicBezTo>
                  <a:cubicBezTo>
                    <a:pt x="888" y="1148"/>
                    <a:pt x="894" y="1146"/>
                    <a:pt x="899" y="1143"/>
                  </a:cubicBezTo>
                  <a:cubicBezTo>
                    <a:pt x="901" y="1142"/>
                    <a:pt x="902" y="1142"/>
                    <a:pt x="904" y="1141"/>
                  </a:cubicBezTo>
                  <a:cubicBezTo>
                    <a:pt x="909" y="1138"/>
                    <a:pt x="915" y="1136"/>
                    <a:pt x="920" y="1133"/>
                  </a:cubicBezTo>
                  <a:cubicBezTo>
                    <a:pt x="920" y="1133"/>
                    <a:pt x="920" y="1133"/>
                    <a:pt x="920" y="1133"/>
                  </a:cubicBezTo>
                  <a:cubicBezTo>
                    <a:pt x="926" y="1130"/>
                    <a:pt x="931" y="1127"/>
                    <a:pt x="937" y="1124"/>
                  </a:cubicBezTo>
                  <a:cubicBezTo>
                    <a:pt x="938" y="1123"/>
                    <a:pt x="940" y="1123"/>
                    <a:pt x="941" y="1122"/>
                  </a:cubicBezTo>
                  <a:cubicBezTo>
                    <a:pt x="946" y="1119"/>
                    <a:pt x="952" y="1116"/>
                    <a:pt x="957" y="1113"/>
                  </a:cubicBezTo>
                  <a:cubicBezTo>
                    <a:pt x="1014" y="1080"/>
                    <a:pt x="1014" y="1080"/>
                    <a:pt x="1014" y="1080"/>
                  </a:cubicBezTo>
                  <a:cubicBezTo>
                    <a:pt x="1017" y="1078"/>
                    <a:pt x="1019" y="1077"/>
                    <a:pt x="1022" y="1075"/>
                  </a:cubicBezTo>
                  <a:cubicBezTo>
                    <a:pt x="1023" y="1075"/>
                    <a:pt x="1024" y="1074"/>
                    <a:pt x="1024" y="1074"/>
                  </a:cubicBezTo>
                  <a:cubicBezTo>
                    <a:pt x="1026" y="1072"/>
                    <a:pt x="1029" y="1071"/>
                    <a:pt x="1031" y="1070"/>
                  </a:cubicBezTo>
                  <a:cubicBezTo>
                    <a:pt x="1033" y="1069"/>
                    <a:pt x="1035" y="1067"/>
                    <a:pt x="1037" y="1066"/>
                  </a:cubicBezTo>
                  <a:cubicBezTo>
                    <a:pt x="1039" y="1065"/>
                    <a:pt x="1041" y="1063"/>
                    <a:pt x="1043" y="1062"/>
                  </a:cubicBezTo>
                  <a:cubicBezTo>
                    <a:pt x="1045" y="1061"/>
                    <a:pt x="1047" y="1059"/>
                    <a:pt x="1049" y="1058"/>
                  </a:cubicBezTo>
                  <a:cubicBezTo>
                    <a:pt x="1051" y="1057"/>
                    <a:pt x="1053" y="1055"/>
                    <a:pt x="1055" y="1054"/>
                  </a:cubicBezTo>
                  <a:cubicBezTo>
                    <a:pt x="1057" y="1053"/>
                    <a:pt x="1058" y="1051"/>
                    <a:pt x="1060" y="1050"/>
                  </a:cubicBezTo>
                  <a:cubicBezTo>
                    <a:pt x="1062" y="1049"/>
                    <a:pt x="1064" y="1047"/>
                    <a:pt x="1066" y="1046"/>
                  </a:cubicBezTo>
                  <a:cubicBezTo>
                    <a:pt x="1068" y="1045"/>
                    <a:pt x="1070" y="1043"/>
                    <a:pt x="1071" y="1042"/>
                  </a:cubicBezTo>
                  <a:cubicBezTo>
                    <a:pt x="1073" y="1041"/>
                    <a:pt x="1075" y="1039"/>
                    <a:pt x="1077" y="1038"/>
                  </a:cubicBezTo>
                  <a:cubicBezTo>
                    <a:pt x="1079" y="1036"/>
                    <a:pt x="1081" y="1035"/>
                    <a:pt x="1082" y="1034"/>
                  </a:cubicBezTo>
                  <a:cubicBezTo>
                    <a:pt x="1084" y="1032"/>
                    <a:pt x="1086" y="1031"/>
                    <a:pt x="1088" y="1029"/>
                  </a:cubicBezTo>
                  <a:cubicBezTo>
                    <a:pt x="1089" y="1028"/>
                    <a:pt x="1091" y="1027"/>
                    <a:pt x="1093" y="1025"/>
                  </a:cubicBezTo>
                  <a:cubicBezTo>
                    <a:pt x="1094" y="1024"/>
                    <a:pt x="1096" y="1022"/>
                    <a:pt x="1098" y="1021"/>
                  </a:cubicBezTo>
                  <a:cubicBezTo>
                    <a:pt x="1100" y="1020"/>
                    <a:pt x="1101" y="1018"/>
                    <a:pt x="1103" y="1017"/>
                  </a:cubicBezTo>
                  <a:cubicBezTo>
                    <a:pt x="1104" y="1015"/>
                    <a:pt x="1106" y="1014"/>
                    <a:pt x="1108" y="1012"/>
                  </a:cubicBezTo>
                  <a:cubicBezTo>
                    <a:pt x="1109" y="1011"/>
                    <a:pt x="1110" y="1010"/>
                    <a:pt x="1112" y="1009"/>
                  </a:cubicBezTo>
                  <a:cubicBezTo>
                    <a:pt x="1112" y="1008"/>
                    <a:pt x="1112" y="1008"/>
                    <a:pt x="1112" y="1008"/>
                  </a:cubicBezTo>
                  <a:cubicBezTo>
                    <a:pt x="1116" y="1005"/>
                    <a:pt x="1119" y="1001"/>
                    <a:pt x="1123" y="998"/>
                  </a:cubicBezTo>
                  <a:cubicBezTo>
                    <a:pt x="1124" y="997"/>
                    <a:pt x="1125" y="996"/>
                    <a:pt x="1126" y="995"/>
                  </a:cubicBezTo>
                  <a:cubicBezTo>
                    <a:pt x="1128" y="993"/>
                    <a:pt x="1131" y="990"/>
                    <a:pt x="1133" y="987"/>
                  </a:cubicBezTo>
                  <a:cubicBezTo>
                    <a:pt x="1134" y="986"/>
                    <a:pt x="1135" y="985"/>
                    <a:pt x="1136" y="984"/>
                  </a:cubicBezTo>
                  <a:cubicBezTo>
                    <a:pt x="1139" y="981"/>
                    <a:pt x="1142" y="978"/>
                    <a:pt x="1144" y="975"/>
                  </a:cubicBezTo>
                  <a:cubicBezTo>
                    <a:pt x="1145" y="975"/>
                    <a:pt x="1145" y="974"/>
                    <a:pt x="1146" y="973"/>
                  </a:cubicBezTo>
                  <a:cubicBezTo>
                    <a:pt x="1149" y="970"/>
                    <a:pt x="1152" y="966"/>
                    <a:pt x="1155" y="962"/>
                  </a:cubicBezTo>
                  <a:cubicBezTo>
                    <a:pt x="1156" y="962"/>
                    <a:pt x="1156" y="962"/>
                    <a:pt x="1156" y="962"/>
                  </a:cubicBezTo>
                  <a:cubicBezTo>
                    <a:pt x="1156" y="961"/>
                    <a:pt x="1157" y="960"/>
                    <a:pt x="1158" y="959"/>
                  </a:cubicBezTo>
                  <a:cubicBezTo>
                    <a:pt x="1159" y="957"/>
                    <a:pt x="1161" y="955"/>
                    <a:pt x="1162" y="953"/>
                  </a:cubicBezTo>
                  <a:cubicBezTo>
                    <a:pt x="1163" y="951"/>
                    <a:pt x="1164" y="950"/>
                    <a:pt x="1165" y="949"/>
                  </a:cubicBezTo>
                  <a:cubicBezTo>
                    <a:pt x="1167" y="947"/>
                    <a:pt x="1168" y="945"/>
                    <a:pt x="1169" y="943"/>
                  </a:cubicBezTo>
                  <a:cubicBezTo>
                    <a:pt x="1170" y="941"/>
                    <a:pt x="1171" y="940"/>
                    <a:pt x="1172" y="939"/>
                  </a:cubicBezTo>
                  <a:cubicBezTo>
                    <a:pt x="1173" y="937"/>
                    <a:pt x="1175" y="935"/>
                    <a:pt x="1176" y="932"/>
                  </a:cubicBezTo>
                  <a:cubicBezTo>
                    <a:pt x="1177" y="931"/>
                    <a:pt x="1178" y="930"/>
                    <a:pt x="1179" y="929"/>
                  </a:cubicBezTo>
                  <a:cubicBezTo>
                    <a:pt x="1180" y="926"/>
                    <a:pt x="1181" y="924"/>
                    <a:pt x="1182" y="922"/>
                  </a:cubicBezTo>
                  <a:cubicBezTo>
                    <a:pt x="1183" y="921"/>
                    <a:pt x="1184" y="920"/>
                    <a:pt x="1184" y="919"/>
                  </a:cubicBezTo>
                  <a:cubicBezTo>
                    <a:pt x="1185" y="918"/>
                    <a:pt x="1185" y="918"/>
                    <a:pt x="1185" y="918"/>
                  </a:cubicBezTo>
                  <a:cubicBezTo>
                    <a:pt x="1186" y="916"/>
                    <a:pt x="1187" y="914"/>
                    <a:pt x="1188" y="913"/>
                  </a:cubicBezTo>
                  <a:cubicBezTo>
                    <a:pt x="1188" y="911"/>
                    <a:pt x="1189" y="910"/>
                    <a:pt x="1190" y="909"/>
                  </a:cubicBezTo>
                  <a:cubicBezTo>
                    <a:pt x="1191" y="906"/>
                    <a:pt x="1192" y="904"/>
                    <a:pt x="1193" y="902"/>
                  </a:cubicBezTo>
                  <a:cubicBezTo>
                    <a:pt x="1193" y="901"/>
                    <a:pt x="1194" y="900"/>
                    <a:pt x="1195" y="899"/>
                  </a:cubicBezTo>
                  <a:cubicBezTo>
                    <a:pt x="1196" y="896"/>
                    <a:pt x="1197" y="893"/>
                    <a:pt x="1199" y="890"/>
                  </a:cubicBezTo>
                  <a:cubicBezTo>
                    <a:pt x="1199" y="889"/>
                    <a:pt x="1199" y="889"/>
                    <a:pt x="1199" y="889"/>
                  </a:cubicBezTo>
                  <a:cubicBezTo>
                    <a:pt x="1200" y="886"/>
                    <a:pt x="1202" y="882"/>
                    <a:pt x="1203" y="879"/>
                  </a:cubicBezTo>
                  <a:cubicBezTo>
                    <a:pt x="1203" y="879"/>
                    <a:pt x="1203" y="879"/>
                    <a:pt x="1203" y="879"/>
                  </a:cubicBezTo>
                  <a:cubicBezTo>
                    <a:pt x="1203" y="878"/>
                    <a:pt x="1204" y="877"/>
                    <a:pt x="1204" y="875"/>
                  </a:cubicBezTo>
                  <a:cubicBezTo>
                    <a:pt x="1205" y="873"/>
                    <a:pt x="1206" y="871"/>
                    <a:pt x="1206" y="869"/>
                  </a:cubicBezTo>
                  <a:cubicBezTo>
                    <a:pt x="1207" y="868"/>
                    <a:pt x="1207" y="867"/>
                    <a:pt x="1208" y="865"/>
                  </a:cubicBezTo>
                  <a:cubicBezTo>
                    <a:pt x="1208" y="863"/>
                    <a:pt x="1209" y="861"/>
                    <a:pt x="1209" y="860"/>
                  </a:cubicBezTo>
                  <a:cubicBezTo>
                    <a:pt x="1210" y="858"/>
                    <a:pt x="1210" y="857"/>
                    <a:pt x="1211" y="855"/>
                  </a:cubicBezTo>
                  <a:cubicBezTo>
                    <a:pt x="1211" y="853"/>
                    <a:pt x="1212" y="852"/>
                    <a:pt x="1212" y="850"/>
                  </a:cubicBezTo>
                  <a:cubicBezTo>
                    <a:pt x="1212" y="848"/>
                    <a:pt x="1213" y="847"/>
                    <a:pt x="1213" y="845"/>
                  </a:cubicBezTo>
                  <a:cubicBezTo>
                    <a:pt x="1213" y="843"/>
                    <a:pt x="1214" y="842"/>
                    <a:pt x="1214" y="840"/>
                  </a:cubicBezTo>
                  <a:cubicBezTo>
                    <a:pt x="1214" y="839"/>
                    <a:pt x="1214" y="839"/>
                    <a:pt x="1214" y="839"/>
                  </a:cubicBezTo>
                  <a:cubicBezTo>
                    <a:pt x="1215" y="838"/>
                    <a:pt x="1215" y="837"/>
                    <a:pt x="1215" y="835"/>
                  </a:cubicBezTo>
                  <a:cubicBezTo>
                    <a:pt x="1215" y="834"/>
                    <a:pt x="1216" y="832"/>
                    <a:pt x="1216" y="830"/>
                  </a:cubicBezTo>
                  <a:cubicBezTo>
                    <a:pt x="1216" y="828"/>
                    <a:pt x="1216" y="827"/>
                    <a:pt x="1217" y="825"/>
                  </a:cubicBezTo>
                  <a:cubicBezTo>
                    <a:pt x="1217" y="823"/>
                    <a:pt x="1217" y="822"/>
                    <a:pt x="1217" y="820"/>
                  </a:cubicBezTo>
                  <a:cubicBezTo>
                    <a:pt x="1218" y="818"/>
                    <a:pt x="1218" y="817"/>
                    <a:pt x="1218" y="815"/>
                  </a:cubicBezTo>
                  <a:cubicBezTo>
                    <a:pt x="1218" y="813"/>
                    <a:pt x="1218" y="812"/>
                    <a:pt x="1218" y="810"/>
                  </a:cubicBezTo>
                  <a:cubicBezTo>
                    <a:pt x="1219" y="808"/>
                    <a:pt x="1219" y="807"/>
                    <a:pt x="1219" y="805"/>
                  </a:cubicBezTo>
                  <a:cubicBezTo>
                    <a:pt x="1219" y="803"/>
                    <a:pt x="1219" y="802"/>
                    <a:pt x="1219" y="800"/>
                  </a:cubicBezTo>
                  <a:cubicBezTo>
                    <a:pt x="1219" y="799"/>
                    <a:pt x="1219" y="799"/>
                    <a:pt x="1219" y="798"/>
                  </a:cubicBezTo>
                  <a:cubicBezTo>
                    <a:pt x="1219" y="796"/>
                    <a:pt x="1219" y="794"/>
                    <a:pt x="1219" y="792"/>
                  </a:cubicBezTo>
                  <a:cubicBezTo>
                    <a:pt x="1221" y="0"/>
                    <a:pt x="1221" y="0"/>
                    <a:pt x="1221" y="0"/>
                  </a:cubicBezTo>
                  <a:cubicBezTo>
                    <a:pt x="1221" y="2"/>
                    <a:pt x="1221" y="5"/>
                    <a:pt x="1221" y="8"/>
                  </a:cubicBez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3" name="işľíḑe">
              <a:extLst>
                <a:ext uri="{FF2B5EF4-FFF2-40B4-BE49-F238E27FC236}">
                  <a16:creationId xmlns:a16="http://schemas.microsoft.com/office/drawing/2014/main" id="{841FC446-3362-46B5-A619-81E8B6BF291E}"/>
                </a:ext>
              </a:extLst>
            </p:cNvPr>
            <p:cNvSpPr/>
            <p:nvPr/>
          </p:nvSpPr>
          <p:spPr bwMode="auto">
            <a:xfrm>
              <a:off x="4006851" y="935037"/>
              <a:ext cx="4672013" cy="2701925"/>
            </a:xfrm>
            <a:custGeom>
              <a:avLst/>
              <a:gdLst>
                <a:gd name="T0" fmla="*/ 1847 w 2125"/>
                <a:gd name="T1" fmla="*/ 492 h 1230"/>
                <a:gd name="T2" fmla="*/ 1850 w 2125"/>
                <a:gd name="T3" fmla="*/ 1073 h 1230"/>
                <a:gd name="T4" fmla="*/ 1793 w 2125"/>
                <a:gd name="T5" fmla="*/ 1106 h 1230"/>
                <a:gd name="T6" fmla="*/ 1322 w 2125"/>
                <a:gd name="T7" fmla="*/ 1226 h 1230"/>
                <a:gd name="T8" fmla="*/ 836 w 2125"/>
                <a:gd name="T9" fmla="*/ 1130 h 1230"/>
                <a:gd name="T10" fmla="*/ 888 w 2125"/>
                <a:gd name="T11" fmla="*/ 1094 h 1230"/>
                <a:gd name="T12" fmla="*/ 1318 w 2125"/>
                <a:gd name="T13" fmla="*/ 1179 h 1230"/>
                <a:gd name="T14" fmla="*/ 1736 w 2125"/>
                <a:gd name="T15" fmla="*/ 1073 h 1230"/>
                <a:gd name="T16" fmla="*/ 1793 w 2125"/>
                <a:gd name="T17" fmla="*/ 1040 h 1230"/>
                <a:gd name="T18" fmla="*/ 1790 w 2125"/>
                <a:gd name="T19" fmla="*/ 525 h 1230"/>
                <a:gd name="T20" fmla="*/ 1214 w 2125"/>
                <a:gd name="T21" fmla="*/ 193 h 1230"/>
                <a:gd name="T22" fmla="*/ 325 w 2125"/>
                <a:gd name="T23" fmla="*/ 193 h 1230"/>
                <a:gd name="T24" fmla="*/ 269 w 2125"/>
                <a:gd name="T25" fmla="*/ 226 h 1230"/>
                <a:gd name="T26" fmla="*/ 87 w 2125"/>
                <a:gd name="T27" fmla="*/ 468 h 1230"/>
                <a:gd name="T28" fmla="*/ 235 w 2125"/>
                <a:gd name="T29" fmla="*/ 717 h 1230"/>
                <a:gd name="T30" fmla="*/ 174 w 2125"/>
                <a:gd name="T31" fmla="*/ 747 h 1230"/>
                <a:gd name="T32" fmla="*/ 7 w 2125"/>
                <a:gd name="T33" fmla="*/ 466 h 1230"/>
                <a:gd name="T34" fmla="*/ 212 w 2125"/>
                <a:gd name="T35" fmla="*/ 193 h 1230"/>
                <a:gd name="T36" fmla="*/ 269 w 2125"/>
                <a:gd name="T37" fmla="*/ 160 h 1230"/>
                <a:gd name="T38" fmla="*/ 1271 w 2125"/>
                <a:gd name="T39" fmla="*/ 160 h 1230"/>
                <a:gd name="T40" fmla="*/ 1847 w 2125"/>
                <a:gd name="T41" fmla="*/ 492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5" h="1230">
                  <a:moveTo>
                    <a:pt x="1847" y="492"/>
                  </a:moveTo>
                  <a:cubicBezTo>
                    <a:pt x="2124" y="652"/>
                    <a:pt x="2125" y="913"/>
                    <a:pt x="1850" y="1073"/>
                  </a:cubicBezTo>
                  <a:cubicBezTo>
                    <a:pt x="1793" y="1106"/>
                    <a:pt x="1793" y="1106"/>
                    <a:pt x="1793" y="1106"/>
                  </a:cubicBezTo>
                  <a:cubicBezTo>
                    <a:pt x="1667" y="1179"/>
                    <a:pt x="1500" y="1221"/>
                    <a:pt x="1322" y="1226"/>
                  </a:cubicBezTo>
                  <a:cubicBezTo>
                    <a:pt x="1144" y="1230"/>
                    <a:pt x="972" y="1196"/>
                    <a:pt x="836" y="1130"/>
                  </a:cubicBezTo>
                  <a:cubicBezTo>
                    <a:pt x="888" y="1094"/>
                    <a:pt x="888" y="1094"/>
                    <a:pt x="888" y="1094"/>
                  </a:cubicBezTo>
                  <a:cubicBezTo>
                    <a:pt x="1008" y="1153"/>
                    <a:pt x="1161" y="1183"/>
                    <a:pt x="1318" y="1179"/>
                  </a:cubicBezTo>
                  <a:cubicBezTo>
                    <a:pt x="1476" y="1176"/>
                    <a:pt x="1625" y="1138"/>
                    <a:pt x="1736" y="1073"/>
                  </a:cubicBezTo>
                  <a:cubicBezTo>
                    <a:pt x="1793" y="1040"/>
                    <a:pt x="1793" y="1040"/>
                    <a:pt x="1793" y="1040"/>
                  </a:cubicBezTo>
                  <a:cubicBezTo>
                    <a:pt x="2037" y="898"/>
                    <a:pt x="2036" y="667"/>
                    <a:pt x="1790" y="525"/>
                  </a:cubicBezTo>
                  <a:cubicBezTo>
                    <a:pt x="1214" y="193"/>
                    <a:pt x="1214" y="193"/>
                    <a:pt x="1214" y="193"/>
                  </a:cubicBezTo>
                  <a:cubicBezTo>
                    <a:pt x="968" y="51"/>
                    <a:pt x="570" y="51"/>
                    <a:pt x="325" y="193"/>
                  </a:cubicBezTo>
                  <a:cubicBezTo>
                    <a:pt x="269" y="226"/>
                    <a:pt x="269" y="226"/>
                    <a:pt x="269" y="226"/>
                  </a:cubicBezTo>
                  <a:cubicBezTo>
                    <a:pt x="157" y="290"/>
                    <a:pt x="92" y="377"/>
                    <a:pt x="87" y="468"/>
                  </a:cubicBezTo>
                  <a:cubicBezTo>
                    <a:pt x="81" y="559"/>
                    <a:pt x="133" y="648"/>
                    <a:pt x="235" y="717"/>
                  </a:cubicBezTo>
                  <a:cubicBezTo>
                    <a:pt x="174" y="747"/>
                    <a:pt x="174" y="747"/>
                    <a:pt x="174" y="747"/>
                  </a:cubicBezTo>
                  <a:cubicBezTo>
                    <a:pt x="59" y="669"/>
                    <a:pt x="0" y="569"/>
                    <a:pt x="7" y="466"/>
                  </a:cubicBezTo>
                  <a:cubicBezTo>
                    <a:pt x="13" y="363"/>
                    <a:pt x="86" y="266"/>
                    <a:pt x="212" y="193"/>
                  </a:cubicBezTo>
                  <a:cubicBezTo>
                    <a:pt x="269" y="160"/>
                    <a:pt x="269" y="160"/>
                    <a:pt x="269" y="160"/>
                  </a:cubicBezTo>
                  <a:cubicBezTo>
                    <a:pt x="544" y="0"/>
                    <a:pt x="994" y="0"/>
                    <a:pt x="1271" y="160"/>
                  </a:cubicBezTo>
                  <a:lnTo>
                    <a:pt x="1847" y="49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4" name="iŝḷidé">
              <a:extLst>
                <a:ext uri="{FF2B5EF4-FFF2-40B4-BE49-F238E27FC236}">
                  <a16:creationId xmlns:a16="http://schemas.microsoft.com/office/drawing/2014/main" id="{33EF9D96-A7CA-410D-9FAB-E472A7C3C8BF}"/>
                </a:ext>
              </a:extLst>
            </p:cNvPr>
            <p:cNvSpPr/>
            <p:nvPr/>
          </p:nvSpPr>
          <p:spPr bwMode="auto">
            <a:xfrm>
              <a:off x="4457701" y="1643063"/>
              <a:ext cx="1112838" cy="455613"/>
            </a:xfrm>
            <a:custGeom>
              <a:avLst/>
              <a:gdLst>
                <a:gd name="T0" fmla="*/ 506 w 506"/>
                <a:gd name="T1" fmla="*/ 24 h 208"/>
                <a:gd name="T2" fmla="*/ 481 w 506"/>
                <a:gd name="T3" fmla="*/ 1 h 208"/>
                <a:gd name="T4" fmla="*/ 64 w 506"/>
                <a:gd name="T5" fmla="*/ 118 h 208"/>
                <a:gd name="T6" fmla="*/ 42 w 506"/>
                <a:gd name="T7" fmla="*/ 131 h 208"/>
                <a:gd name="T8" fmla="*/ 5 w 506"/>
                <a:gd name="T9" fmla="*/ 161 h 208"/>
                <a:gd name="T10" fmla="*/ 5 w 506"/>
                <a:gd name="T11" fmla="*/ 189 h 208"/>
                <a:gd name="T12" fmla="*/ 38 w 506"/>
                <a:gd name="T13" fmla="*/ 200 h 208"/>
                <a:gd name="T14" fmla="*/ 64 w 506"/>
                <a:gd name="T15" fmla="*/ 184 h 208"/>
                <a:gd name="T16" fmla="*/ 120 w 506"/>
                <a:gd name="T17" fmla="*/ 151 h 208"/>
                <a:gd name="T18" fmla="*/ 485 w 506"/>
                <a:gd name="T19" fmla="*/ 47 h 208"/>
                <a:gd name="T20" fmla="*/ 506 w 506"/>
                <a:gd name="T21" fmla="*/ 2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6" h="208">
                  <a:moveTo>
                    <a:pt x="506" y="24"/>
                  </a:moveTo>
                  <a:cubicBezTo>
                    <a:pt x="506" y="11"/>
                    <a:pt x="495" y="0"/>
                    <a:pt x="481" y="1"/>
                  </a:cubicBezTo>
                  <a:cubicBezTo>
                    <a:pt x="328" y="11"/>
                    <a:pt x="180" y="50"/>
                    <a:pt x="64" y="118"/>
                  </a:cubicBezTo>
                  <a:cubicBezTo>
                    <a:pt x="56" y="122"/>
                    <a:pt x="49" y="126"/>
                    <a:pt x="42" y="131"/>
                  </a:cubicBezTo>
                  <a:cubicBezTo>
                    <a:pt x="28" y="138"/>
                    <a:pt x="13" y="147"/>
                    <a:pt x="5" y="161"/>
                  </a:cubicBezTo>
                  <a:cubicBezTo>
                    <a:pt x="0" y="170"/>
                    <a:pt x="0" y="180"/>
                    <a:pt x="5" y="189"/>
                  </a:cubicBezTo>
                  <a:cubicBezTo>
                    <a:pt x="11" y="202"/>
                    <a:pt x="26" y="208"/>
                    <a:pt x="38" y="200"/>
                  </a:cubicBezTo>
                  <a:cubicBezTo>
                    <a:pt x="46" y="194"/>
                    <a:pt x="55" y="189"/>
                    <a:pt x="64" y="184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222" y="91"/>
                    <a:pt x="351" y="57"/>
                    <a:pt x="485" y="47"/>
                  </a:cubicBezTo>
                  <a:cubicBezTo>
                    <a:pt x="497" y="46"/>
                    <a:pt x="506" y="36"/>
                    <a:pt x="506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5" name="îşļiḑè">
              <a:extLst>
                <a:ext uri="{FF2B5EF4-FFF2-40B4-BE49-F238E27FC236}">
                  <a16:creationId xmlns:a16="http://schemas.microsoft.com/office/drawing/2014/main" id="{208816C8-9375-4B45-82CE-3CFF623E1D0A}"/>
                </a:ext>
              </a:extLst>
            </p:cNvPr>
            <p:cNvSpPr/>
            <p:nvPr/>
          </p:nvSpPr>
          <p:spPr bwMode="auto">
            <a:xfrm>
              <a:off x="4930776" y="2039938"/>
              <a:ext cx="917575" cy="303213"/>
            </a:xfrm>
            <a:custGeom>
              <a:avLst/>
              <a:gdLst>
                <a:gd name="T0" fmla="*/ 391 w 417"/>
                <a:gd name="T1" fmla="*/ 1 h 138"/>
                <a:gd name="T2" fmla="*/ 15 w 417"/>
                <a:gd name="T3" fmla="*/ 84 h 138"/>
                <a:gd name="T4" fmla="*/ 1 w 417"/>
                <a:gd name="T5" fmla="*/ 108 h 138"/>
                <a:gd name="T6" fmla="*/ 1 w 417"/>
                <a:gd name="T7" fmla="*/ 112 h 138"/>
                <a:gd name="T8" fmla="*/ 34 w 417"/>
                <a:gd name="T9" fmla="*/ 131 h 138"/>
                <a:gd name="T10" fmla="*/ 394 w 417"/>
                <a:gd name="T11" fmla="*/ 47 h 138"/>
                <a:gd name="T12" fmla="*/ 416 w 417"/>
                <a:gd name="T13" fmla="*/ 22 h 138"/>
                <a:gd name="T14" fmla="*/ 391 w 417"/>
                <a:gd name="T15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7" h="138">
                  <a:moveTo>
                    <a:pt x="391" y="1"/>
                  </a:moveTo>
                  <a:cubicBezTo>
                    <a:pt x="260" y="8"/>
                    <a:pt x="129" y="36"/>
                    <a:pt x="15" y="84"/>
                  </a:cubicBezTo>
                  <a:cubicBezTo>
                    <a:pt x="6" y="88"/>
                    <a:pt x="0" y="97"/>
                    <a:pt x="1" y="108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3" y="128"/>
                    <a:pt x="19" y="138"/>
                    <a:pt x="34" y="131"/>
                  </a:cubicBezTo>
                  <a:cubicBezTo>
                    <a:pt x="142" y="82"/>
                    <a:pt x="268" y="54"/>
                    <a:pt x="394" y="47"/>
                  </a:cubicBezTo>
                  <a:cubicBezTo>
                    <a:pt x="407" y="46"/>
                    <a:pt x="417" y="35"/>
                    <a:pt x="416" y="22"/>
                  </a:cubicBezTo>
                  <a:cubicBezTo>
                    <a:pt x="415" y="9"/>
                    <a:pt x="404" y="0"/>
                    <a:pt x="391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6" name="îślïḑé">
              <a:extLst>
                <a:ext uri="{FF2B5EF4-FFF2-40B4-BE49-F238E27FC236}">
                  <a16:creationId xmlns:a16="http://schemas.microsoft.com/office/drawing/2014/main" id="{4300CD3D-0F67-40EB-B636-F22DB3B5DE0D}"/>
                </a:ext>
              </a:extLst>
            </p:cNvPr>
            <p:cNvSpPr/>
            <p:nvPr/>
          </p:nvSpPr>
          <p:spPr bwMode="auto">
            <a:xfrm>
              <a:off x="6608763" y="1739900"/>
              <a:ext cx="376238" cy="465138"/>
            </a:xfrm>
            <a:custGeom>
              <a:avLst/>
              <a:gdLst>
                <a:gd name="T0" fmla="*/ 115 w 171"/>
                <a:gd name="T1" fmla="*/ 212 h 212"/>
                <a:gd name="T2" fmla="*/ 76 w 171"/>
                <a:gd name="T3" fmla="*/ 201 h 212"/>
                <a:gd name="T4" fmla="*/ 0 w 171"/>
                <a:gd name="T5" fmla="*/ 70 h 212"/>
                <a:gd name="T6" fmla="*/ 30 w 171"/>
                <a:gd name="T7" fmla="*/ 11 h 212"/>
                <a:gd name="T8" fmla="*/ 96 w 171"/>
                <a:gd name="T9" fmla="*/ 16 h 212"/>
                <a:gd name="T10" fmla="*/ 171 w 171"/>
                <a:gd name="T11" fmla="*/ 146 h 212"/>
                <a:gd name="T12" fmla="*/ 142 w 171"/>
                <a:gd name="T13" fmla="*/ 206 h 212"/>
                <a:gd name="T14" fmla="*/ 115 w 171"/>
                <a:gd name="T15" fmla="*/ 212 h 212"/>
                <a:gd name="T16" fmla="*/ 57 w 171"/>
                <a:gd name="T17" fmla="*/ 44 h 212"/>
                <a:gd name="T18" fmla="*/ 49 w 171"/>
                <a:gd name="T19" fmla="*/ 46 h 212"/>
                <a:gd name="T20" fmla="*/ 40 w 171"/>
                <a:gd name="T21" fmla="*/ 71 h 212"/>
                <a:gd name="T22" fmla="*/ 96 w 171"/>
                <a:gd name="T23" fmla="*/ 166 h 212"/>
                <a:gd name="T24" fmla="*/ 122 w 171"/>
                <a:gd name="T25" fmla="*/ 171 h 212"/>
                <a:gd name="T26" fmla="*/ 131 w 171"/>
                <a:gd name="T27" fmla="*/ 146 h 212"/>
                <a:gd name="T28" fmla="*/ 76 w 171"/>
                <a:gd name="T29" fmla="*/ 50 h 212"/>
                <a:gd name="T30" fmla="*/ 57 w 171"/>
                <a:gd name="T31" fmla="*/ 4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212">
                  <a:moveTo>
                    <a:pt x="115" y="212"/>
                  </a:moveTo>
                  <a:cubicBezTo>
                    <a:pt x="102" y="212"/>
                    <a:pt x="89" y="209"/>
                    <a:pt x="76" y="201"/>
                  </a:cubicBezTo>
                  <a:cubicBezTo>
                    <a:pt x="33" y="176"/>
                    <a:pt x="0" y="119"/>
                    <a:pt x="0" y="70"/>
                  </a:cubicBezTo>
                  <a:cubicBezTo>
                    <a:pt x="0" y="43"/>
                    <a:pt x="11" y="22"/>
                    <a:pt x="30" y="11"/>
                  </a:cubicBezTo>
                  <a:cubicBezTo>
                    <a:pt x="48" y="0"/>
                    <a:pt x="72" y="2"/>
                    <a:pt x="96" y="16"/>
                  </a:cubicBezTo>
                  <a:cubicBezTo>
                    <a:pt x="138" y="40"/>
                    <a:pt x="171" y="98"/>
                    <a:pt x="171" y="146"/>
                  </a:cubicBezTo>
                  <a:cubicBezTo>
                    <a:pt x="171" y="173"/>
                    <a:pt x="160" y="195"/>
                    <a:pt x="142" y="206"/>
                  </a:cubicBezTo>
                  <a:cubicBezTo>
                    <a:pt x="134" y="210"/>
                    <a:pt x="125" y="212"/>
                    <a:pt x="115" y="212"/>
                  </a:cubicBezTo>
                  <a:close/>
                  <a:moveTo>
                    <a:pt x="57" y="44"/>
                  </a:moveTo>
                  <a:cubicBezTo>
                    <a:pt x="54" y="44"/>
                    <a:pt x="51" y="45"/>
                    <a:pt x="49" y="46"/>
                  </a:cubicBezTo>
                  <a:cubicBezTo>
                    <a:pt x="44" y="49"/>
                    <a:pt x="40" y="58"/>
                    <a:pt x="40" y="71"/>
                  </a:cubicBezTo>
                  <a:cubicBezTo>
                    <a:pt x="40" y="105"/>
                    <a:pt x="65" y="149"/>
                    <a:pt x="96" y="166"/>
                  </a:cubicBezTo>
                  <a:cubicBezTo>
                    <a:pt x="106" y="172"/>
                    <a:pt x="116" y="174"/>
                    <a:pt x="122" y="171"/>
                  </a:cubicBezTo>
                  <a:cubicBezTo>
                    <a:pt x="128" y="168"/>
                    <a:pt x="131" y="158"/>
                    <a:pt x="131" y="146"/>
                  </a:cubicBezTo>
                  <a:cubicBezTo>
                    <a:pt x="131" y="112"/>
                    <a:pt x="106" y="68"/>
                    <a:pt x="76" y="50"/>
                  </a:cubicBezTo>
                  <a:cubicBezTo>
                    <a:pt x="69" y="46"/>
                    <a:pt x="62" y="44"/>
                    <a:pt x="57" y="4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" name="íṩ1íḋê">
              <a:extLst>
                <a:ext uri="{FF2B5EF4-FFF2-40B4-BE49-F238E27FC236}">
                  <a16:creationId xmlns:a16="http://schemas.microsoft.com/office/drawing/2014/main" id="{58556822-F85D-406C-B805-74E2F0B6A302}"/>
                </a:ext>
              </a:extLst>
            </p:cNvPr>
            <p:cNvSpPr/>
            <p:nvPr/>
          </p:nvSpPr>
          <p:spPr bwMode="auto">
            <a:xfrm>
              <a:off x="3868738" y="2987675"/>
              <a:ext cx="1878013" cy="2135188"/>
            </a:xfrm>
            <a:custGeom>
              <a:avLst/>
              <a:gdLst>
                <a:gd name="T0" fmla="*/ 852 w 854"/>
                <a:gd name="T1" fmla="*/ 552 h 972"/>
                <a:gd name="T2" fmla="*/ 850 w 854"/>
                <a:gd name="T3" fmla="*/ 527 h 972"/>
                <a:gd name="T4" fmla="*/ 844 w 854"/>
                <a:gd name="T5" fmla="*/ 493 h 972"/>
                <a:gd name="T6" fmla="*/ 838 w 854"/>
                <a:gd name="T7" fmla="*/ 462 h 972"/>
                <a:gd name="T8" fmla="*/ 829 w 854"/>
                <a:gd name="T9" fmla="*/ 430 h 972"/>
                <a:gd name="T10" fmla="*/ 818 w 854"/>
                <a:gd name="T11" fmla="*/ 396 h 972"/>
                <a:gd name="T12" fmla="*/ 807 w 854"/>
                <a:gd name="T13" fmla="*/ 370 h 972"/>
                <a:gd name="T14" fmla="*/ 792 w 854"/>
                <a:gd name="T15" fmla="*/ 335 h 972"/>
                <a:gd name="T16" fmla="*/ 778 w 854"/>
                <a:gd name="T17" fmla="*/ 308 h 972"/>
                <a:gd name="T18" fmla="*/ 755 w 854"/>
                <a:gd name="T19" fmla="*/ 266 h 972"/>
                <a:gd name="T20" fmla="*/ 734 w 854"/>
                <a:gd name="T21" fmla="*/ 232 h 972"/>
                <a:gd name="T22" fmla="*/ 702 w 854"/>
                <a:gd name="T23" fmla="*/ 188 h 972"/>
                <a:gd name="T24" fmla="*/ 677 w 854"/>
                <a:gd name="T25" fmla="*/ 158 h 972"/>
                <a:gd name="T26" fmla="*/ 652 w 854"/>
                <a:gd name="T27" fmla="*/ 132 h 972"/>
                <a:gd name="T28" fmla="*/ 630 w 854"/>
                <a:gd name="T29" fmla="*/ 110 h 972"/>
                <a:gd name="T30" fmla="*/ 607 w 854"/>
                <a:gd name="T31" fmla="*/ 90 h 972"/>
                <a:gd name="T32" fmla="*/ 583 w 854"/>
                <a:gd name="T33" fmla="*/ 72 h 972"/>
                <a:gd name="T34" fmla="*/ 556 w 854"/>
                <a:gd name="T35" fmla="*/ 53 h 972"/>
                <a:gd name="T36" fmla="*/ 526 w 854"/>
                <a:gd name="T37" fmla="*/ 36 h 972"/>
                <a:gd name="T38" fmla="*/ 504 w 854"/>
                <a:gd name="T39" fmla="*/ 25 h 972"/>
                <a:gd name="T40" fmla="*/ 473 w 854"/>
                <a:gd name="T41" fmla="*/ 13 h 972"/>
                <a:gd name="T42" fmla="*/ 449 w 854"/>
                <a:gd name="T43" fmla="*/ 6 h 972"/>
                <a:gd name="T44" fmla="*/ 426 w 854"/>
                <a:gd name="T45" fmla="*/ 2 h 972"/>
                <a:gd name="T46" fmla="*/ 400 w 854"/>
                <a:gd name="T47" fmla="*/ 0 h 972"/>
                <a:gd name="T48" fmla="*/ 377 w 854"/>
                <a:gd name="T49" fmla="*/ 1 h 972"/>
                <a:gd name="T50" fmla="*/ 351 w 854"/>
                <a:gd name="T51" fmla="*/ 6 h 972"/>
                <a:gd name="T52" fmla="*/ 327 w 854"/>
                <a:gd name="T53" fmla="*/ 15 h 972"/>
                <a:gd name="T54" fmla="*/ 24 w 854"/>
                <a:gd name="T55" fmla="*/ 193 h 972"/>
                <a:gd name="T56" fmla="*/ 59 w 854"/>
                <a:gd name="T57" fmla="*/ 185 h 972"/>
                <a:gd name="T58" fmla="*/ 93 w 854"/>
                <a:gd name="T59" fmla="*/ 184 h 972"/>
                <a:gd name="T60" fmla="*/ 128 w 854"/>
                <a:gd name="T61" fmla="*/ 188 h 972"/>
                <a:gd name="T62" fmla="*/ 162 w 854"/>
                <a:gd name="T63" fmla="*/ 198 h 972"/>
                <a:gd name="T64" fmla="*/ 195 w 854"/>
                <a:gd name="T65" fmla="*/ 211 h 972"/>
                <a:gd name="T66" fmla="*/ 241 w 854"/>
                <a:gd name="T67" fmla="*/ 236 h 972"/>
                <a:gd name="T68" fmla="*/ 285 w 854"/>
                <a:gd name="T69" fmla="*/ 268 h 972"/>
                <a:gd name="T70" fmla="*/ 321 w 854"/>
                <a:gd name="T71" fmla="*/ 299 h 972"/>
                <a:gd name="T72" fmla="*/ 358 w 854"/>
                <a:gd name="T73" fmla="*/ 337 h 972"/>
                <a:gd name="T74" fmla="*/ 400 w 854"/>
                <a:gd name="T75" fmla="*/ 390 h 972"/>
                <a:gd name="T76" fmla="*/ 440 w 854"/>
                <a:gd name="T77" fmla="*/ 449 h 972"/>
                <a:gd name="T78" fmla="*/ 475 w 854"/>
                <a:gd name="T79" fmla="*/ 514 h 972"/>
                <a:gd name="T80" fmla="*/ 494 w 854"/>
                <a:gd name="T81" fmla="*/ 559 h 972"/>
                <a:gd name="T82" fmla="*/ 514 w 854"/>
                <a:gd name="T83" fmla="*/ 614 h 972"/>
                <a:gd name="T84" fmla="*/ 525 w 854"/>
                <a:gd name="T85" fmla="*/ 657 h 972"/>
                <a:gd name="T86" fmla="*/ 535 w 854"/>
                <a:gd name="T87" fmla="*/ 712 h 972"/>
                <a:gd name="T88" fmla="*/ 538 w 854"/>
                <a:gd name="T89" fmla="*/ 753 h 972"/>
                <a:gd name="T90" fmla="*/ 536 w 854"/>
                <a:gd name="T91" fmla="*/ 810 h 972"/>
                <a:gd name="T92" fmla="*/ 529 w 854"/>
                <a:gd name="T93" fmla="*/ 850 h 972"/>
                <a:gd name="T94" fmla="*/ 518 w 854"/>
                <a:gd name="T95" fmla="*/ 885 h 972"/>
                <a:gd name="T96" fmla="*/ 501 w 854"/>
                <a:gd name="T97" fmla="*/ 919 h 972"/>
                <a:gd name="T98" fmla="*/ 484 w 854"/>
                <a:gd name="T99" fmla="*/ 941 h 972"/>
                <a:gd name="T100" fmla="*/ 459 w 854"/>
                <a:gd name="T101" fmla="*/ 964 h 972"/>
                <a:gd name="T102" fmla="*/ 762 w 854"/>
                <a:gd name="T103" fmla="*/ 789 h 972"/>
                <a:gd name="T104" fmla="*/ 790 w 854"/>
                <a:gd name="T105" fmla="*/ 767 h 972"/>
                <a:gd name="T106" fmla="*/ 809 w 854"/>
                <a:gd name="T107" fmla="*/ 746 h 972"/>
                <a:gd name="T108" fmla="*/ 823 w 854"/>
                <a:gd name="T109" fmla="*/ 725 h 972"/>
                <a:gd name="T110" fmla="*/ 835 w 854"/>
                <a:gd name="T111" fmla="*/ 698 h 972"/>
                <a:gd name="T112" fmla="*/ 842 w 854"/>
                <a:gd name="T113" fmla="*/ 676 h 972"/>
                <a:gd name="T114" fmla="*/ 849 w 854"/>
                <a:gd name="T115" fmla="*/ 648 h 972"/>
                <a:gd name="T116" fmla="*/ 852 w 854"/>
                <a:gd name="T117" fmla="*/ 620 h 972"/>
                <a:gd name="T118" fmla="*/ 854 w 854"/>
                <a:gd name="T119" fmla="*/ 58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972">
                  <a:moveTo>
                    <a:pt x="853" y="573"/>
                  </a:moveTo>
                  <a:cubicBezTo>
                    <a:pt x="853" y="572"/>
                    <a:pt x="853" y="571"/>
                    <a:pt x="853" y="570"/>
                  </a:cubicBezTo>
                  <a:cubicBezTo>
                    <a:pt x="853" y="568"/>
                    <a:pt x="853" y="566"/>
                    <a:pt x="853" y="564"/>
                  </a:cubicBezTo>
                  <a:cubicBezTo>
                    <a:pt x="853" y="562"/>
                    <a:pt x="853" y="560"/>
                    <a:pt x="853" y="557"/>
                  </a:cubicBezTo>
                  <a:cubicBezTo>
                    <a:pt x="853" y="556"/>
                    <a:pt x="852" y="554"/>
                    <a:pt x="852" y="552"/>
                  </a:cubicBezTo>
                  <a:cubicBezTo>
                    <a:pt x="852" y="550"/>
                    <a:pt x="852" y="548"/>
                    <a:pt x="852" y="546"/>
                  </a:cubicBezTo>
                  <a:cubicBezTo>
                    <a:pt x="852" y="545"/>
                    <a:pt x="852" y="543"/>
                    <a:pt x="852" y="542"/>
                  </a:cubicBezTo>
                  <a:cubicBezTo>
                    <a:pt x="851" y="539"/>
                    <a:pt x="851" y="536"/>
                    <a:pt x="851" y="533"/>
                  </a:cubicBezTo>
                  <a:cubicBezTo>
                    <a:pt x="850" y="532"/>
                    <a:pt x="850" y="530"/>
                    <a:pt x="850" y="528"/>
                  </a:cubicBezTo>
                  <a:cubicBezTo>
                    <a:pt x="850" y="528"/>
                    <a:pt x="850" y="527"/>
                    <a:pt x="850" y="527"/>
                  </a:cubicBezTo>
                  <a:cubicBezTo>
                    <a:pt x="849" y="521"/>
                    <a:pt x="848" y="516"/>
                    <a:pt x="848" y="511"/>
                  </a:cubicBezTo>
                  <a:cubicBezTo>
                    <a:pt x="847" y="511"/>
                    <a:pt x="847" y="511"/>
                    <a:pt x="847" y="511"/>
                  </a:cubicBezTo>
                  <a:cubicBezTo>
                    <a:pt x="847" y="510"/>
                    <a:pt x="847" y="509"/>
                    <a:pt x="847" y="508"/>
                  </a:cubicBezTo>
                  <a:cubicBezTo>
                    <a:pt x="846" y="504"/>
                    <a:pt x="846" y="499"/>
                    <a:pt x="845" y="495"/>
                  </a:cubicBezTo>
                  <a:cubicBezTo>
                    <a:pt x="845" y="494"/>
                    <a:pt x="844" y="493"/>
                    <a:pt x="844" y="493"/>
                  </a:cubicBezTo>
                  <a:cubicBezTo>
                    <a:pt x="844" y="490"/>
                    <a:pt x="843" y="488"/>
                    <a:pt x="843" y="486"/>
                  </a:cubicBezTo>
                  <a:cubicBezTo>
                    <a:pt x="843" y="484"/>
                    <a:pt x="842" y="481"/>
                    <a:pt x="841" y="479"/>
                  </a:cubicBezTo>
                  <a:cubicBezTo>
                    <a:pt x="841" y="477"/>
                    <a:pt x="841" y="476"/>
                    <a:pt x="840" y="474"/>
                  </a:cubicBezTo>
                  <a:cubicBezTo>
                    <a:pt x="840" y="472"/>
                    <a:pt x="839" y="470"/>
                    <a:pt x="839" y="467"/>
                  </a:cubicBezTo>
                  <a:cubicBezTo>
                    <a:pt x="838" y="466"/>
                    <a:pt x="838" y="464"/>
                    <a:pt x="838" y="462"/>
                  </a:cubicBezTo>
                  <a:cubicBezTo>
                    <a:pt x="837" y="460"/>
                    <a:pt x="836" y="458"/>
                    <a:pt x="836" y="456"/>
                  </a:cubicBezTo>
                  <a:cubicBezTo>
                    <a:pt x="835" y="453"/>
                    <a:pt x="835" y="451"/>
                    <a:pt x="834" y="449"/>
                  </a:cubicBezTo>
                  <a:cubicBezTo>
                    <a:pt x="834" y="448"/>
                    <a:pt x="834" y="446"/>
                    <a:pt x="833" y="445"/>
                  </a:cubicBezTo>
                  <a:cubicBezTo>
                    <a:pt x="832" y="442"/>
                    <a:pt x="831" y="439"/>
                    <a:pt x="831" y="436"/>
                  </a:cubicBezTo>
                  <a:cubicBezTo>
                    <a:pt x="830" y="434"/>
                    <a:pt x="829" y="432"/>
                    <a:pt x="829" y="430"/>
                  </a:cubicBezTo>
                  <a:cubicBezTo>
                    <a:pt x="829" y="430"/>
                    <a:pt x="829" y="429"/>
                    <a:pt x="828" y="429"/>
                  </a:cubicBezTo>
                  <a:cubicBezTo>
                    <a:pt x="827" y="423"/>
                    <a:pt x="825" y="418"/>
                    <a:pt x="823" y="412"/>
                  </a:cubicBezTo>
                  <a:cubicBezTo>
                    <a:pt x="823" y="412"/>
                    <a:pt x="823" y="412"/>
                    <a:pt x="823" y="412"/>
                  </a:cubicBezTo>
                  <a:cubicBezTo>
                    <a:pt x="823" y="412"/>
                    <a:pt x="823" y="411"/>
                    <a:pt x="823" y="411"/>
                  </a:cubicBezTo>
                  <a:cubicBezTo>
                    <a:pt x="821" y="406"/>
                    <a:pt x="819" y="401"/>
                    <a:pt x="818" y="396"/>
                  </a:cubicBezTo>
                  <a:cubicBezTo>
                    <a:pt x="817" y="396"/>
                    <a:pt x="817" y="395"/>
                    <a:pt x="817" y="394"/>
                  </a:cubicBezTo>
                  <a:cubicBezTo>
                    <a:pt x="816" y="392"/>
                    <a:pt x="815" y="391"/>
                    <a:pt x="815" y="389"/>
                  </a:cubicBezTo>
                  <a:cubicBezTo>
                    <a:pt x="814" y="386"/>
                    <a:pt x="813" y="384"/>
                    <a:pt x="812" y="381"/>
                  </a:cubicBezTo>
                  <a:cubicBezTo>
                    <a:pt x="811" y="379"/>
                    <a:pt x="810" y="378"/>
                    <a:pt x="810" y="376"/>
                  </a:cubicBezTo>
                  <a:cubicBezTo>
                    <a:pt x="809" y="374"/>
                    <a:pt x="808" y="372"/>
                    <a:pt x="807" y="370"/>
                  </a:cubicBezTo>
                  <a:cubicBezTo>
                    <a:pt x="807" y="369"/>
                    <a:pt x="806" y="367"/>
                    <a:pt x="806" y="366"/>
                  </a:cubicBezTo>
                  <a:cubicBezTo>
                    <a:pt x="804" y="363"/>
                    <a:pt x="803" y="360"/>
                    <a:pt x="802" y="357"/>
                  </a:cubicBezTo>
                  <a:cubicBezTo>
                    <a:pt x="801" y="355"/>
                    <a:pt x="801" y="354"/>
                    <a:pt x="800" y="352"/>
                  </a:cubicBezTo>
                  <a:cubicBezTo>
                    <a:pt x="800" y="352"/>
                    <a:pt x="799" y="351"/>
                    <a:pt x="799" y="351"/>
                  </a:cubicBezTo>
                  <a:cubicBezTo>
                    <a:pt x="797" y="346"/>
                    <a:pt x="795" y="341"/>
                    <a:pt x="792" y="335"/>
                  </a:cubicBezTo>
                  <a:cubicBezTo>
                    <a:pt x="792" y="335"/>
                    <a:pt x="792" y="335"/>
                    <a:pt x="792" y="335"/>
                  </a:cubicBezTo>
                  <a:cubicBezTo>
                    <a:pt x="791" y="333"/>
                    <a:pt x="791" y="332"/>
                    <a:pt x="790" y="331"/>
                  </a:cubicBezTo>
                  <a:cubicBezTo>
                    <a:pt x="788" y="327"/>
                    <a:pt x="786" y="323"/>
                    <a:pt x="784" y="319"/>
                  </a:cubicBezTo>
                  <a:cubicBezTo>
                    <a:pt x="784" y="318"/>
                    <a:pt x="784" y="318"/>
                    <a:pt x="783" y="317"/>
                  </a:cubicBezTo>
                  <a:cubicBezTo>
                    <a:pt x="782" y="314"/>
                    <a:pt x="780" y="311"/>
                    <a:pt x="778" y="308"/>
                  </a:cubicBezTo>
                  <a:cubicBezTo>
                    <a:pt x="777" y="305"/>
                    <a:pt x="776" y="302"/>
                    <a:pt x="774" y="300"/>
                  </a:cubicBezTo>
                  <a:cubicBezTo>
                    <a:pt x="774" y="299"/>
                    <a:pt x="774" y="299"/>
                    <a:pt x="774" y="299"/>
                  </a:cubicBezTo>
                  <a:cubicBezTo>
                    <a:pt x="769" y="290"/>
                    <a:pt x="765" y="282"/>
                    <a:pt x="760" y="274"/>
                  </a:cubicBezTo>
                  <a:cubicBezTo>
                    <a:pt x="760" y="274"/>
                    <a:pt x="759" y="273"/>
                    <a:pt x="759" y="272"/>
                  </a:cubicBezTo>
                  <a:cubicBezTo>
                    <a:pt x="758" y="270"/>
                    <a:pt x="756" y="268"/>
                    <a:pt x="755" y="266"/>
                  </a:cubicBezTo>
                  <a:cubicBezTo>
                    <a:pt x="753" y="263"/>
                    <a:pt x="751" y="260"/>
                    <a:pt x="749" y="256"/>
                  </a:cubicBezTo>
                  <a:cubicBezTo>
                    <a:pt x="748" y="254"/>
                    <a:pt x="746" y="251"/>
                    <a:pt x="744" y="248"/>
                  </a:cubicBezTo>
                  <a:cubicBezTo>
                    <a:pt x="742" y="245"/>
                    <a:pt x="740" y="241"/>
                    <a:pt x="738" y="238"/>
                  </a:cubicBezTo>
                  <a:cubicBezTo>
                    <a:pt x="737" y="237"/>
                    <a:pt x="736" y="236"/>
                    <a:pt x="736" y="235"/>
                  </a:cubicBezTo>
                  <a:cubicBezTo>
                    <a:pt x="735" y="234"/>
                    <a:pt x="734" y="233"/>
                    <a:pt x="734" y="232"/>
                  </a:cubicBezTo>
                  <a:cubicBezTo>
                    <a:pt x="728" y="224"/>
                    <a:pt x="722" y="215"/>
                    <a:pt x="716" y="207"/>
                  </a:cubicBezTo>
                  <a:cubicBezTo>
                    <a:pt x="716" y="207"/>
                    <a:pt x="716" y="207"/>
                    <a:pt x="716" y="207"/>
                  </a:cubicBezTo>
                  <a:cubicBezTo>
                    <a:pt x="716" y="207"/>
                    <a:pt x="716" y="207"/>
                    <a:pt x="716" y="207"/>
                  </a:cubicBezTo>
                  <a:cubicBezTo>
                    <a:pt x="711" y="201"/>
                    <a:pt x="707" y="195"/>
                    <a:pt x="702" y="189"/>
                  </a:cubicBezTo>
                  <a:cubicBezTo>
                    <a:pt x="702" y="188"/>
                    <a:pt x="702" y="188"/>
                    <a:pt x="702" y="188"/>
                  </a:cubicBezTo>
                  <a:cubicBezTo>
                    <a:pt x="698" y="184"/>
                    <a:pt x="695" y="180"/>
                    <a:pt x="692" y="176"/>
                  </a:cubicBezTo>
                  <a:cubicBezTo>
                    <a:pt x="691" y="175"/>
                    <a:pt x="690" y="174"/>
                    <a:pt x="690" y="173"/>
                  </a:cubicBezTo>
                  <a:cubicBezTo>
                    <a:pt x="690" y="173"/>
                    <a:pt x="690" y="173"/>
                    <a:pt x="690" y="173"/>
                  </a:cubicBezTo>
                  <a:cubicBezTo>
                    <a:pt x="686" y="168"/>
                    <a:pt x="681" y="164"/>
                    <a:pt x="677" y="159"/>
                  </a:cubicBezTo>
                  <a:cubicBezTo>
                    <a:pt x="677" y="158"/>
                    <a:pt x="677" y="158"/>
                    <a:pt x="677" y="158"/>
                  </a:cubicBezTo>
                  <a:cubicBezTo>
                    <a:pt x="675" y="157"/>
                    <a:pt x="674" y="156"/>
                    <a:pt x="673" y="154"/>
                  </a:cubicBezTo>
                  <a:cubicBezTo>
                    <a:pt x="670" y="151"/>
                    <a:pt x="668" y="148"/>
                    <a:pt x="665" y="145"/>
                  </a:cubicBezTo>
                  <a:cubicBezTo>
                    <a:pt x="665" y="145"/>
                    <a:pt x="664" y="144"/>
                    <a:pt x="664" y="144"/>
                  </a:cubicBezTo>
                  <a:cubicBezTo>
                    <a:pt x="662" y="142"/>
                    <a:pt x="660" y="140"/>
                    <a:pt x="658" y="138"/>
                  </a:cubicBezTo>
                  <a:cubicBezTo>
                    <a:pt x="656" y="136"/>
                    <a:pt x="654" y="134"/>
                    <a:pt x="652" y="132"/>
                  </a:cubicBezTo>
                  <a:cubicBezTo>
                    <a:pt x="651" y="131"/>
                    <a:pt x="651" y="130"/>
                    <a:pt x="650" y="130"/>
                  </a:cubicBezTo>
                  <a:cubicBezTo>
                    <a:pt x="648" y="128"/>
                    <a:pt x="646" y="126"/>
                    <a:pt x="644" y="124"/>
                  </a:cubicBezTo>
                  <a:cubicBezTo>
                    <a:pt x="642" y="122"/>
                    <a:pt x="641" y="120"/>
                    <a:pt x="639" y="119"/>
                  </a:cubicBezTo>
                  <a:cubicBezTo>
                    <a:pt x="638" y="118"/>
                    <a:pt x="637" y="117"/>
                    <a:pt x="636" y="116"/>
                  </a:cubicBezTo>
                  <a:cubicBezTo>
                    <a:pt x="634" y="114"/>
                    <a:pt x="632" y="112"/>
                    <a:pt x="630" y="110"/>
                  </a:cubicBezTo>
                  <a:cubicBezTo>
                    <a:pt x="628" y="109"/>
                    <a:pt x="627" y="107"/>
                    <a:pt x="625" y="106"/>
                  </a:cubicBezTo>
                  <a:cubicBezTo>
                    <a:pt x="624" y="105"/>
                    <a:pt x="623" y="104"/>
                    <a:pt x="622" y="103"/>
                  </a:cubicBezTo>
                  <a:cubicBezTo>
                    <a:pt x="619" y="101"/>
                    <a:pt x="617" y="99"/>
                    <a:pt x="615" y="97"/>
                  </a:cubicBezTo>
                  <a:cubicBezTo>
                    <a:pt x="614" y="96"/>
                    <a:pt x="612" y="95"/>
                    <a:pt x="611" y="94"/>
                  </a:cubicBezTo>
                  <a:cubicBezTo>
                    <a:pt x="610" y="93"/>
                    <a:pt x="608" y="91"/>
                    <a:pt x="607" y="90"/>
                  </a:cubicBezTo>
                  <a:cubicBezTo>
                    <a:pt x="605" y="88"/>
                    <a:pt x="603" y="87"/>
                    <a:pt x="600" y="85"/>
                  </a:cubicBezTo>
                  <a:cubicBezTo>
                    <a:pt x="599" y="84"/>
                    <a:pt x="598" y="83"/>
                    <a:pt x="597" y="82"/>
                  </a:cubicBezTo>
                  <a:cubicBezTo>
                    <a:pt x="595" y="81"/>
                    <a:pt x="593" y="80"/>
                    <a:pt x="592" y="78"/>
                  </a:cubicBezTo>
                  <a:cubicBezTo>
                    <a:pt x="590" y="77"/>
                    <a:pt x="588" y="75"/>
                    <a:pt x="586" y="74"/>
                  </a:cubicBezTo>
                  <a:cubicBezTo>
                    <a:pt x="585" y="73"/>
                    <a:pt x="584" y="72"/>
                    <a:pt x="583" y="72"/>
                  </a:cubicBezTo>
                  <a:cubicBezTo>
                    <a:pt x="581" y="70"/>
                    <a:pt x="578" y="68"/>
                    <a:pt x="576" y="67"/>
                  </a:cubicBezTo>
                  <a:cubicBezTo>
                    <a:pt x="574" y="65"/>
                    <a:pt x="573" y="64"/>
                    <a:pt x="571" y="63"/>
                  </a:cubicBezTo>
                  <a:cubicBezTo>
                    <a:pt x="570" y="63"/>
                    <a:pt x="570" y="62"/>
                    <a:pt x="570" y="62"/>
                  </a:cubicBezTo>
                  <a:cubicBezTo>
                    <a:pt x="565" y="59"/>
                    <a:pt x="561" y="56"/>
                    <a:pt x="556" y="53"/>
                  </a:cubicBezTo>
                  <a:cubicBezTo>
                    <a:pt x="556" y="53"/>
                    <a:pt x="556" y="53"/>
                    <a:pt x="556" y="53"/>
                  </a:cubicBezTo>
                  <a:cubicBezTo>
                    <a:pt x="555" y="52"/>
                    <a:pt x="555" y="52"/>
                    <a:pt x="555" y="52"/>
                  </a:cubicBezTo>
                  <a:cubicBezTo>
                    <a:pt x="551" y="50"/>
                    <a:pt x="547" y="47"/>
                    <a:pt x="543" y="45"/>
                  </a:cubicBezTo>
                  <a:cubicBezTo>
                    <a:pt x="542" y="44"/>
                    <a:pt x="541" y="44"/>
                    <a:pt x="540" y="43"/>
                  </a:cubicBezTo>
                  <a:cubicBezTo>
                    <a:pt x="536" y="41"/>
                    <a:pt x="533" y="39"/>
                    <a:pt x="530" y="38"/>
                  </a:cubicBezTo>
                  <a:cubicBezTo>
                    <a:pt x="528" y="37"/>
                    <a:pt x="527" y="36"/>
                    <a:pt x="526" y="36"/>
                  </a:cubicBezTo>
                  <a:cubicBezTo>
                    <a:pt x="524" y="35"/>
                    <a:pt x="523" y="34"/>
                    <a:pt x="521" y="33"/>
                  </a:cubicBezTo>
                  <a:cubicBezTo>
                    <a:pt x="520" y="32"/>
                    <a:pt x="518" y="32"/>
                    <a:pt x="517" y="31"/>
                  </a:cubicBezTo>
                  <a:cubicBezTo>
                    <a:pt x="515" y="30"/>
                    <a:pt x="513" y="29"/>
                    <a:pt x="511" y="28"/>
                  </a:cubicBezTo>
                  <a:cubicBezTo>
                    <a:pt x="509" y="27"/>
                    <a:pt x="507" y="26"/>
                    <a:pt x="506" y="26"/>
                  </a:cubicBezTo>
                  <a:cubicBezTo>
                    <a:pt x="505" y="26"/>
                    <a:pt x="505" y="25"/>
                    <a:pt x="504" y="25"/>
                  </a:cubicBezTo>
                  <a:cubicBezTo>
                    <a:pt x="500" y="23"/>
                    <a:pt x="496" y="21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87" y="18"/>
                    <a:pt x="483" y="16"/>
                    <a:pt x="479" y="15"/>
                  </a:cubicBezTo>
                  <a:cubicBezTo>
                    <a:pt x="478" y="15"/>
                    <a:pt x="478" y="14"/>
                    <a:pt x="477" y="14"/>
                  </a:cubicBezTo>
                  <a:cubicBezTo>
                    <a:pt x="476" y="14"/>
                    <a:pt x="474" y="13"/>
                    <a:pt x="473" y="13"/>
                  </a:cubicBezTo>
                  <a:cubicBezTo>
                    <a:pt x="470" y="12"/>
                    <a:pt x="468" y="11"/>
                    <a:pt x="466" y="11"/>
                  </a:cubicBezTo>
                  <a:cubicBezTo>
                    <a:pt x="465" y="10"/>
                    <a:pt x="464" y="10"/>
                    <a:pt x="463" y="10"/>
                  </a:cubicBezTo>
                  <a:cubicBezTo>
                    <a:pt x="461" y="9"/>
                    <a:pt x="459" y="9"/>
                    <a:pt x="457" y="8"/>
                  </a:cubicBezTo>
                  <a:cubicBezTo>
                    <a:pt x="456" y="8"/>
                    <a:pt x="455" y="7"/>
                    <a:pt x="453" y="7"/>
                  </a:cubicBezTo>
                  <a:cubicBezTo>
                    <a:pt x="452" y="7"/>
                    <a:pt x="450" y="6"/>
                    <a:pt x="449" y="6"/>
                  </a:cubicBezTo>
                  <a:cubicBezTo>
                    <a:pt x="447" y="6"/>
                    <a:pt x="445" y="5"/>
                    <a:pt x="443" y="5"/>
                  </a:cubicBezTo>
                  <a:cubicBezTo>
                    <a:pt x="442" y="5"/>
                    <a:pt x="441" y="4"/>
                    <a:pt x="440" y="4"/>
                  </a:cubicBezTo>
                  <a:cubicBezTo>
                    <a:pt x="438" y="4"/>
                    <a:pt x="437" y="4"/>
                    <a:pt x="435" y="3"/>
                  </a:cubicBezTo>
                  <a:cubicBezTo>
                    <a:pt x="433" y="3"/>
                    <a:pt x="431" y="3"/>
                    <a:pt x="429" y="2"/>
                  </a:cubicBezTo>
                  <a:cubicBezTo>
                    <a:pt x="428" y="2"/>
                    <a:pt x="427" y="2"/>
                    <a:pt x="426" y="2"/>
                  </a:cubicBezTo>
                  <a:cubicBezTo>
                    <a:pt x="425" y="2"/>
                    <a:pt x="423" y="2"/>
                    <a:pt x="421" y="1"/>
                  </a:cubicBezTo>
                  <a:cubicBezTo>
                    <a:pt x="419" y="1"/>
                    <a:pt x="417" y="1"/>
                    <a:pt x="414" y="1"/>
                  </a:cubicBezTo>
                  <a:cubicBezTo>
                    <a:pt x="414" y="1"/>
                    <a:pt x="413" y="1"/>
                    <a:pt x="412" y="1"/>
                  </a:cubicBezTo>
                  <a:cubicBezTo>
                    <a:pt x="411" y="0"/>
                    <a:pt x="409" y="0"/>
                    <a:pt x="408" y="0"/>
                  </a:cubicBezTo>
                  <a:cubicBezTo>
                    <a:pt x="405" y="0"/>
                    <a:pt x="403" y="0"/>
                    <a:pt x="400" y="0"/>
                  </a:cubicBezTo>
                  <a:cubicBezTo>
                    <a:pt x="399" y="0"/>
                    <a:pt x="398" y="0"/>
                    <a:pt x="398" y="0"/>
                  </a:cubicBezTo>
                  <a:cubicBezTo>
                    <a:pt x="395" y="0"/>
                    <a:pt x="392" y="0"/>
                    <a:pt x="389" y="0"/>
                  </a:cubicBezTo>
                  <a:cubicBezTo>
                    <a:pt x="389" y="0"/>
                    <a:pt x="388" y="0"/>
                    <a:pt x="388" y="0"/>
                  </a:cubicBezTo>
                  <a:cubicBezTo>
                    <a:pt x="386" y="0"/>
                    <a:pt x="383" y="1"/>
                    <a:pt x="381" y="1"/>
                  </a:cubicBezTo>
                  <a:cubicBezTo>
                    <a:pt x="380" y="1"/>
                    <a:pt x="379" y="1"/>
                    <a:pt x="377" y="1"/>
                  </a:cubicBezTo>
                  <a:cubicBezTo>
                    <a:pt x="376" y="1"/>
                    <a:pt x="375" y="2"/>
                    <a:pt x="374" y="2"/>
                  </a:cubicBezTo>
                  <a:cubicBezTo>
                    <a:pt x="370" y="2"/>
                    <a:pt x="367" y="3"/>
                    <a:pt x="363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4"/>
                    <a:pt x="361" y="4"/>
                    <a:pt x="360" y="4"/>
                  </a:cubicBezTo>
                  <a:cubicBezTo>
                    <a:pt x="357" y="5"/>
                    <a:pt x="354" y="6"/>
                    <a:pt x="351" y="6"/>
                  </a:cubicBezTo>
                  <a:cubicBezTo>
                    <a:pt x="350" y="7"/>
                    <a:pt x="348" y="7"/>
                    <a:pt x="347" y="8"/>
                  </a:cubicBezTo>
                  <a:cubicBezTo>
                    <a:pt x="345" y="8"/>
                    <a:pt x="343" y="9"/>
                    <a:pt x="341" y="9"/>
                  </a:cubicBezTo>
                  <a:cubicBezTo>
                    <a:pt x="341" y="10"/>
                    <a:pt x="340" y="10"/>
                    <a:pt x="340" y="10"/>
                  </a:cubicBezTo>
                  <a:cubicBezTo>
                    <a:pt x="337" y="11"/>
                    <a:pt x="334" y="12"/>
                    <a:pt x="331" y="13"/>
                  </a:cubicBezTo>
                  <a:cubicBezTo>
                    <a:pt x="330" y="14"/>
                    <a:pt x="329" y="15"/>
                    <a:pt x="327" y="15"/>
                  </a:cubicBezTo>
                  <a:cubicBezTo>
                    <a:pt x="323" y="17"/>
                    <a:pt x="319" y="19"/>
                    <a:pt x="316" y="2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202"/>
                    <a:pt x="8" y="200"/>
                    <a:pt x="12" y="198"/>
                  </a:cubicBezTo>
                  <a:cubicBezTo>
                    <a:pt x="13" y="198"/>
                    <a:pt x="15" y="197"/>
                    <a:pt x="16" y="197"/>
                  </a:cubicBezTo>
                  <a:cubicBezTo>
                    <a:pt x="19" y="195"/>
                    <a:pt x="22" y="194"/>
                    <a:pt x="24" y="193"/>
                  </a:cubicBezTo>
                  <a:cubicBezTo>
                    <a:pt x="27" y="192"/>
                    <a:pt x="29" y="192"/>
                    <a:pt x="31" y="191"/>
                  </a:cubicBezTo>
                  <a:cubicBezTo>
                    <a:pt x="33" y="191"/>
                    <a:pt x="34" y="190"/>
                    <a:pt x="36" y="190"/>
                  </a:cubicBezTo>
                  <a:cubicBezTo>
                    <a:pt x="39" y="189"/>
                    <a:pt x="42" y="188"/>
                    <a:pt x="45" y="187"/>
                  </a:cubicBezTo>
                  <a:cubicBezTo>
                    <a:pt x="46" y="187"/>
                    <a:pt x="47" y="187"/>
                    <a:pt x="48" y="187"/>
                  </a:cubicBezTo>
                  <a:cubicBezTo>
                    <a:pt x="51" y="186"/>
                    <a:pt x="55" y="185"/>
                    <a:pt x="59" y="185"/>
                  </a:cubicBezTo>
                  <a:cubicBezTo>
                    <a:pt x="60" y="185"/>
                    <a:pt x="61" y="185"/>
                    <a:pt x="62" y="185"/>
                  </a:cubicBezTo>
                  <a:cubicBezTo>
                    <a:pt x="65" y="184"/>
                    <a:pt x="69" y="184"/>
                    <a:pt x="73" y="184"/>
                  </a:cubicBezTo>
                  <a:cubicBezTo>
                    <a:pt x="73" y="184"/>
                    <a:pt x="73" y="184"/>
                    <a:pt x="74" y="183"/>
                  </a:cubicBezTo>
                  <a:cubicBezTo>
                    <a:pt x="77" y="183"/>
                    <a:pt x="81" y="183"/>
                    <a:pt x="85" y="183"/>
                  </a:cubicBezTo>
                  <a:cubicBezTo>
                    <a:pt x="87" y="183"/>
                    <a:pt x="90" y="183"/>
                    <a:pt x="93" y="184"/>
                  </a:cubicBezTo>
                  <a:cubicBezTo>
                    <a:pt x="95" y="184"/>
                    <a:pt x="97" y="184"/>
                    <a:pt x="99" y="184"/>
                  </a:cubicBezTo>
                  <a:cubicBezTo>
                    <a:pt x="101" y="184"/>
                    <a:pt x="104" y="184"/>
                    <a:pt x="106" y="185"/>
                  </a:cubicBezTo>
                  <a:cubicBezTo>
                    <a:pt x="108" y="185"/>
                    <a:pt x="111" y="185"/>
                    <a:pt x="113" y="186"/>
                  </a:cubicBezTo>
                  <a:cubicBezTo>
                    <a:pt x="116" y="186"/>
                    <a:pt x="118" y="186"/>
                    <a:pt x="120" y="187"/>
                  </a:cubicBezTo>
                  <a:cubicBezTo>
                    <a:pt x="122" y="187"/>
                    <a:pt x="125" y="188"/>
                    <a:pt x="128" y="188"/>
                  </a:cubicBezTo>
                  <a:cubicBezTo>
                    <a:pt x="130" y="188"/>
                    <a:pt x="132" y="189"/>
                    <a:pt x="133" y="189"/>
                  </a:cubicBezTo>
                  <a:cubicBezTo>
                    <a:pt x="136" y="190"/>
                    <a:pt x="139" y="191"/>
                    <a:pt x="142" y="192"/>
                  </a:cubicBezTo>
                  <a:cubicBezTo>
                    <a:pt x="144" y="192"/>
                    <a:pt x="146" y="192"/>
                    <a:pt x="148" y="193"/>
                  </a:cubicBezTo>
                  <a:cubicBezTo>
                    <a:pt x="151" y="194"/>
                    <a:pt x="154" y="195"/>
                    <a:pt x="157" y="196"/>
                  </a:cubicBezTo>
                  <a:cubicBezTo>
                    <a:pt x="159" y="197"/>
                    <a:pt x="160" y="197"/>
                    <a:pt x="162" y="198"/>
                  </a:cubicBezTo>
                  <a:cubicBezTo>
                    <a:pt x="167" y="199"/>
                    <a:pt x="171" y="201"/>
                    <a:pt x="176" y="203"/>
                  </a:cubicBezTo>
                  <a:cubicBezTo>
                    <a:pt x="176" y="203"/>
                    <a:pt x="176" y="203"/>
                    <a:pt x="176" y="203"/>
                  </a:cubicBezTo>
                  <a:cubicBezTo>
                    <a:pt x="176" y="203"/>
                    <a:pt x="176" y="203"/>
                    <a:pt x="176" y="203"/>
                  </a:cubicBezTo>
                  <a:cubicBezTo>
                    <a:pt x="181" y="205"/>
                    <a:pt x="186" y="207"/>
                    <a:pt x="191" y="209"/>
                  </a:cubicBezTo>
                  <a:cubicBezTo>
                    <a:pt x="192" y="210"/>
                    <a:pt x="194" y="210"/>
                    <a:pt x="195" y="211"/>
                  </a:cubicBezTo>
                  <a:cubicBezTo>
                    <a:pt x="199" y="213"/>
                    <a:pt x="202" y="214"/>
                    <a:pt x="206" y="216"/>
                  </a:cubicBezTo>
                  <a:cubicBezTo>
                    <a:pt x="207" y="217"/>
                    <a:pt x="209" y="218"/>
                    <a:pt x="211" y="219"/>
                  </a:cubicBezTo>
                  <a:cubicBezTo>
                    <a:pt x="215" y="221"/>
                    <a:pt x="220" y="224"/>
                    <a:pt x="224" y="226"/>
                  </a:cubicBezTo>
                  <a:cubicBezTo>
                    <a:pt x="230" y="229"/>
                    <a:pt x="235" y="233"/>
                    <a:pt x="240" y="236"/>
                  </a:cubicBezTo>
                  <a:cubicBezTo>
                    <a:pt x="241" y="236"/>
                    <a:pt x="241" y="236"/>
                    <a:pt x="241" y="236"/>
                  </a:cubicBezTo>
                  <a:cubicBezTo>
                    <a:pt x="246" y="240"/>
                    <a:pt x="251" y="243"/>
                    <a:pt x="256" y="246"/>
                  </a:cubicBezTo>
                  <a:cubicBezTo>
                    <a:pt x="257" y="247"/>
                    <a:pt x="259" y="249"/>
                    <a:pt x="261" y="250"/>
                  </a:cubicBezTo>
                  <a:cubicBezTo>
                    <a:pt x="264" y="252"/>
                    <a:pt x="267" y="254"/>
                    <a:pt x="270" y="257"/>
                  </a:cubicBezTo>
                  <a:cubicBezTo>
                    <a:pt x="272" y="258"/>
                    <a:pt x="274" y="260"/>
                    <a:pt x="276" y="261"/>
                  </a:cubicBezTo>
                  <a:cubicBezTo>
                    <a:pt x="279" y="264"/>
                    <a:pt x="282" y="266"/>
                    <a:pt x="285" y="268"/>
                  </a:cubicBezTo>
                  <a:cubicBezTo>
                    <a:pt x="287" y="270"/>
                    <a:pt x="289" y="272"/>
                    <a:pt x="291" y="273"/>
                  </a:cubicBezTo>
                  <a:cubicBezTo>
                    <a:pt x="294" y="276"/>
                    <a:pt x="297" y="278"/>
                    <a:pt x="300" y="280"/>
                  </a:cubicBezTo>
                  <a:cubicBezTo>
                    <a:pt x="302" y="282"/>
                    <a:pt x="304" y="284"/>
                    <a:pt x="306" y="286"/>
                  </a:cubicBezTo>
                  <a:cubicBezTo>
                    <a:pt x="309" y="288"/>
                    <a:pt x="312" y="291"/>
                    <a:pt x="314" y="293"/>
                  </a:cubicBezTo>
                  <a:cubicBezTo>
                    <a:pt x="316" y="295"/>
                    <a:pt x="319" y="297"/>
                    <a:pt x="321" y="299"/>
                  </a:cubicBezTo>
                  <a:cubicBezTo>
                    <a:pt x="323" y="302"/>
                    <a:pt x="326" y="304"/>
                    <a:pt x="329" y="307"/>
                  </a:cubicBezTo>
                  <a:cubicBezTo>
                    <a:pt x="331" y="309"/>
                    <a:pt x="333" y="311"/>
                    <a:pt x="335" y="313"/>
                  </a:cubicBezTo>
                  <a:cubicBezTo>
                    <a:pt x="337" y="316"/>
                    <a:pt x="340" y="319"/>
                    <a:pt x="343" y="321"/>
                  </a:cubicBezTo>
                  <a:cubicBezTo>
                    <a:pt x="345" y="323"/>
                    <a:pt x="346" y="325"/>
                    <a:pt x="348" y="327"/>
                  </a:cubicBezTo>
                  <a:cubicBezTo>
                    <a:pt x="351" y="330"/>
                    <a:pt x="355" y="334"/>
                    <a:pt x="358" y="337"/>
                  </a:cubicBezTo>
                  <a:cubicBezTo>
                    <a:pt x="359" y="339"/>
                    <a:pt x="360" y="340"/>
                    <a:pt x="361" y="342"/>
                  </a:cubicBezTo>
                  <a:cubicBezTo>
                    <a:pt x="366" y="347"/>
                    <a:pt x="370" y="352"/>
                    <a:pt x="374" y="357"/>
                  </a:cubicBezTo>
                  <a:cubicBezTo>
                    <a:pt x="375" y="357"/>
                    <a:pt x="376" y="358"/>
                    <a:pt x="376" y="359"/>
                  </a:cubicBezTo>
                  <a:cubicBezTo>
                    <a:pt x="380" y="363"/>
                    <a:pt x="383" y="368"/>
                    <a:pt x="387" y="372"/>
                  </a:cubicBezTo>
                  <a:cubicBezTo>
                    <a:pt x="391" y="378"/>
                    <a:pt x="396" y="384"/>
                    <a:pt x="400" y="390"/>
                  </a:cubicBezTo>
                  <a:cubicBezTo>
                    <a:pt x="406" y="398"/>
                    <a:pt x="412" y="407"/>
                    <a:pt x="418" y="415"/>
                  </a:cubicBezTo>
                  <a:cubicBezTo>
                    <a:pt x="420" y="417"/>
                    <a:pt x="421" y="419"/>
                    <a:pt x="422" y="421"/>
                  </a:cubicBezTo>
                  <a:cubicBezTo>
                    <a:pt x="424" y="425"/>
                    <a:pt x="426" y="428"/>
                    <a:pt x="429" y="431"/>
                  </a:cubicBezTo>
                  <a:cubicBezTo>
                    <a:pt x="430" y="434"/>
                    <a:pt x="432" y="437"/>
                    <a:pt x="434" y="440"/>
                  </a:cubicBezTo>
                  <a:cubicBezTo>
                    <a:pt x="436" y="443"/>
                    <a:pt x="438" y="446"/>
                    <a:pt x="440" y="449"/>
                  </a:cubicBezTo>
                  <a:cubicBezTo>
                    <a:pt x="442" y="452"/>
                    <a:pt x="443" y="455"/>
                    <a:pt x="445" y="458"/>
                  </a:cubicBezTo>
                  <a:cubicBezTo>
                    <a:pt x="449" y="466"/>
                    <a:pt x="454" y="474"/>
                    <a:pt x="458" y="482"/>
                  </a:cubicBezTo>
                  <a:cubicBezTo>
                    <a:pt x="460" y="485"/>
                    <a:pt x="462" y="488"/>
                    <a:pt x="463" y="491"/>
                  </a:cubicBezTo>
                  <a:cubicBezTo>
                    <a:pt x="465" y="494"/>
                    <a:pt x="466" y="497"/>
                    <a:pt x="468" y="500"/>
                  </a:cubicBezTo>
                  <a:cubicBezTo>
                    <a:pt x="470" y="505"/>
                    <a:pt x="472" y="509"/>
                    <a:pt x="475" y="514"/>
                  </a:cubicBezTo>
                  <a:cubicBezTo>
                    <a:pt x="475" y="515"/>
                    <a:pt x="476" y="517"/>
                    <a:pt x="477" y="518"/>
                  </a:cubicBezTo>
                  <a:cubicBezTo>
                    <a:pt x="479" y="524"/>
                    <a:pt x="482" y="530"/>
                    <a:pt x="485" y="536"/>
                  </a:cubicBezTo>
                  <a:cubicBezTo>
                    <a:pt x="485" y="537"/>
                    <a:pt x="486" y="539"/>
                    <a:pt x="487" y="540"/>
                  </a:cubicBezTo>
                  <a:cubicBezTo>
                    <a:pt x="488" y="545"/>
                    <a:pt x="490" y="549"/>
                    <a:pt x="492" y="553"/>
                  </a:cubicBezTo>
                  <a:cubicBezTo>
                    <a:pt x="493" y="555"/>
                    <a:pt x="494" y="557"/>
                    <a:pt x="494" y="559"/>
                  </a:cubicBezTo>
                  <a:cubicBezTo>
                    <a:pt x="496" y="563"/>
                    <a:pt x="498" y="568"/>
                    <a:pt x="499" y="572"/>
                  </a:cubicBezTo>
                  <a:cubicBezTo>
                    <a:pt x="500" y="574"/>
                    <a:pt x="501" y="576"/>
                    <a:pt x="501" y="577"/>
                  </a:cubicBezTo>
                  <a:cubicBezTo>
                    <a:pt x="503" y="583"/>
                    <a:pt x="505" y="589"/>
                    <a:pt x="507" y="594"/>
                  </a:cubicBezTo>
                  <a:cubicBezTo>
                    <a:pt x="507" y="595"/>
                    <a:pt x="508" y="595"/>
                    <a:pt x="508" y="595"/>
                  </a:cubicBezTo>
                  <a:cubicBezTo>
                    <a:pt x="510" y="602"/>
                    <a:pt x="512" y="608"/>
                    <a:pt x="514" y="614"/>
                  </a:cubicBezTo>
                  <a:cubicBezTo>
                    <a:pt x="514" y="616"/>
                    <a:pt x="515" y="618"/>
                    <a:pt x="515" y="620"/>
                  </a:cubicBezTo>
                  <a:cubicBezTo>
                    <a:pt x="517" y="624"/>
                    <a:pt x="518" y="628"/>
                    <a:pt x="519" y="632"/>
                  </a:cubicBezTo>
                  <a:cubicBezTo>
                    <a:pt x="519" y="634"/>
                    <a:pt x="520" y="637"/>
                    <a:pt x="521" y="639"/>
                  </a:cubicBezTo>
                  <a:cubicBezTo>
                    <a:pt x="522" y="643"/>
                    <a:pt x="523" y="647"/>
                    <a:pt x="524" y="651"/>
                  </a:cubicBezTo>
                  <a:cubicBezTo>
                    <a:pt x="524" y="653"/>
                    <a:pt x="525" y="655"/>
                    <a:pt x="525" y="657"/>
                  </a:cubicBezTo>
                  <a:cubicBezTo>
                    <a:pt x="526" y="662"/>
                    <a:pt x="527" y="666"/>
                    <a:pt x="528" y="670"/>
                  </a:cubicBezTo>
                  <a:cubicBezTo>
                    <a:pt x="528" y="672"/>
                    <a:pt x="529" y="674"/>
                    <a:pt x="529" y="676"/>
                  </a:cubicBezTo>
                  <a:cubicBezTo>
                    <a:pt x="530" y="681"/>
                    <a:pt x="531" y="686"/>
                    <a:pt x="532" y="692"/>
                  </a:cubicBezTo>
                  <a:cubicBezTo>
                    <a:pt x="532" y="692"/>
                    <a:pt x="532" y="693"/>
                    <a:pt x="532" y="694"/>
                  </a:cubicBezTo>
                  <a:cubicBezTo>
                    <a:pt x="533" y="700"/>
                    <a:pt x="534" y="706"/>
                    <a:pt x="535" y="712"/>
                  </a:cubicBezTo>
                  <a:cubicBezTo>
                    <a:pt x="535" y="713"/>
                    <a:pt x="535" y="715"/>
                    <a:pt x="535" y="717"/>
                  </a:cubicBezTo>
                  <a:cubicBezTo>
                    <a:pt x="536" y="721"/>
                    <a:pt x="536" y="725"/>
                    <a:pt x="537" y="729"/>
                  </a:cubicBezTo>
                  <a:cubicBezTo>
                    <a:pt x="537" y="731"/>
                    <a:pt x="537" y="733"/>
                    <a:pt x="537" y="735"/>
                  </a:cubicBezTo>
                  <a:cubicBezTo>
                    <a:pt x="537" y="739"/>
                    <a:pt x="538" y="743"/>
                    <a:pt x="538" y="747"/>
                  </a:cubicBezTo>
                  <a:cubicBezTo>
                    <a:pt x="538" y="749"/>
                    <a:pt x="538" y="751"/>
                    <a:pt x="538" y="753"/>
                  </a:cubicBezTo>
                  <a:cubicBezTo>
                    <a:pt x="538" y="759"/>
                    <a:pt x="538" y="765"/>
                    <a:pt x="538" y="770"/>
                  </a:cubicBezTo>
                  <a:cubicBezTo>
                    <a:pt x="538" y="776"/>
                    <a:pt x="538" y="782"/>
                    <a:pt x="538" y="787"/>
                  </a:cubicBezTo>
                  <a:cubicBezTo>
                    <a:pt x="538" y="789"/>
                    <a:pt x="538" y="791"/>
                    <a:pt x="538" y="792"/>
                  </a:cubicBezTo>
                  <a:cubicBezTo>
                    <a:pt x="537" y="796"/>
                    <a:pt x="537" y="800"/>
                    <a:pt x="537" y="804"/>
                  </a:cubicBezTo>
                  <a:cubicBezTo>
                    <a:pt x="537" y="806"/>
                    <a:pt x="536" y="808"/>
                    <a:pt x="536" y="810"/>
                  </a:cubicBezTo>
                  <a:cubicBezTo>
                    <a:pt x="536" y="813"/>
                    <a:pt x="535" y="817"/>
                    <a:pt x="535" y="820"/>
                  </a:cubicBezTo>
                  <a:cubicBezTo>
                    <a:pt x="535" y="822"/>
                    <a:pt x="534" y="824"/>
                    <a:pt x="534" y="827"/>
                  </a:cubicBezTo>
                  <a:cubicBezTo>
                    <a:pt x="533" y="830"/>
                    <a:pt x="533" y="832"/>
                    <a:pt x="532" y="835"/>
                  </a:cubicBezTo>
                  <a:cubicBezTo>
                    <a:pt x="532" y="838"/>
                    <a:pt x="531" y="840"/>
                    <a:pt x="531" y="843"/>
                  </a:cubicBezTo>
                  <a:cubicBezTo>
                    <a:pt x="530" y="845"/>
                    <a:pt x="530" y="848"/>
                    <a:pt x="529" y="850"/>
                  </a:cubicBezTo>
                  <a:cubicBezTo>
                    <a:pt x="529" y="853"/>
                    <a:pt x="528" y="856"/>
                    <a:pt x="527" y="859"/>
                  </a:cubicBezTo>
                  <a:cubicBezTo>
                    <a:pt x="526" y="861"/>
                    <a:pt x="526" y="863"/>
                    <a:pt x="525" y="865"/>
                  </a:cubicBezTo>
                  <a:cubicBezTo>
                    <a:pt x="524" y="869"/>
                    <a:pt x="523" y="872"/>
                    <a:pt x="522" y="875"/>
                  </a:cubicBezTo>
                  <a:cubicBezTo>
                    <a:pt x="521" y="878"/>
                    <a:pt x="520" y="880"/>
                    <a:pt x="520" y="882"/>
                  </a:cubicBezTo>
                  <a:cubicBezTo>
                    <a:pt x="519" y="883"/>
                    <a:pt x="519" y="884"/>
                    <a:pt x="518" y="885"/>
                  </a:cubicBezTo>
                  <a:cubicBezTo>
                    <a:pt x="517" y="888"/>
                    <a:pt x="516" y="891"/>
                    <a:pt x="514" y="895"/>
                  </a:cubicBezTo>
                  <a:cubicBezTo>
                    <a:pt x="514" y="895"/>
                    <a:pt x="514" y="896"/>
                    <a:pt x="513" y="897"/>
                  </a:cubicBezTo>
                  <a:cubicBezTo>
                    <a:pt x="511" y="901"/>
                    <a:pt x="509" y="905"/>
                    <a:pt x="507" y="908"/>
                  </a:cubicBezTo>
                  <a:cubicBezTo>
                    <a:pt x="507" y="908"/>
                    <a:pt x="507" y="908"/>
                    <a:pt x="507" y="908"/>
                  </a:cubicBezTo>
                  <a:cubicBezTo>
                    <a:pt x="505" y="912"/>
                    <a:pt x="503" y="916"/>
                    <a:pt x="501" y="919"/>
                  </a:cubicBezTo>
                  <a:cubicBezTo>
                    <a:pt x="500" y="920"/>
                    <a:pt x="500" y="921"/>
                    <a:pt x="499" y="922"/>
                  </a:cubicBezTo>
                  <a:cubicBezTo>
                    <a:pt x="497" y="924"/>
                    <a:pt x="496" y="927"/>
                    <a:pt x="494" y="929"/>
                  </a:cubicBezTo>
                  <a:cubicBezTo>
                    <a:pt x="493" y="930"/>
                    <a:pt x="492" y="931"/>
                    <a:pt x="492" y="932"/>
                  </a:cubicBezTo>
                  <a:cubicBezTo>
                    <a:pt x="490" y="935"/>
                    <a:pt x="488" y="937"/>
                    <a:pt x="486" y="939"/>
                  </a:cubicBezTo>
                  <a:cubicBezTo>
                    <a:pt x="485" y="940"/>
                    <a:pt x="485" y="941"/>
                    <a:pt x="484" y="941"/>
                  </a:cubicBezTo>
                  <a:cubicBezTo>
                    <a:pt x="481" y="944"/>
                    <a:pt x="479" y="947"/>
                    <a:pt x="476" y="950"/>
                  </a:cubicBezTo>
                  <a:cubicBezTo>
                    <a:pt x="476" y="950"/>
                    <a:pt x="475" y="950"/>
                    <a:pt x="475" y="951"/>
                  </a:cubicBezTo>
                  <a:cubicBezTo>
                    <a:pt x="473" y="953"/>
                    <a:pt x="470" y="955"/>
                    <a:pt x="468" y="957"/>
                  </a:cubicBezTo>
                  <a:cubicBezTo>
                    <a:pt x="467" y="958"/>
                    <a:pt x="466" y="959"/>
                    <a:pt x="465" y="959"/>
                  </a:cubicBezTo>
                  <a:cubicBezTo>
                    <a:pt x="463" y="961"/>
                    <a:pt x="461" y="963"/>
                    <a:pt x="459" y="964"/>
                  </a:cubicBezTo>
                  <a:cubicBezTo>
                    <a:pt x="458" y="965"/>
                    <a:pt x="457" y="966"/>
                    <a:pt x="456" y="966"/>
                  </a:cubicBezTo>
                  <a:cubicBezTo>
                    <a:pt x="453" y="968"/>
                    <a:pt x="450" y="970"/>
                    <a:pt x="446" y="972"/>
                  </a:cubicBezTo>
                  <a:cubicBezTo>
                    <a:pt x="446" y="972"/>
                    <a:pt x="446" y="972"/>
                    <a:pt x="446" y="972"/>
                  </a:cubicBezTo>
                  <a:cubicBezTo>
                    <a:pt x="446" y="972"/>
                    <a:pt x="446" y="972"/>
                    <a:pt x="446" y="972"/>
                  </a:cubicBezTo>
                  <a:cubicBezTo>
                    <a:pt x="762" y="789"/>
                    <a:pt x="762" y="789"/>
                    <a:pt x="762" y="789"/>
                  </a:cubicBezTo>
                  <a:cubicBezTo>
                    <a:pt x="765" y="787"/>
                    <a:pt x="768" y="785"/>
                    <a:pt x="771" y="783"/>
                  </a:cubicBezTo>
                  <a:cubicBezTo>
                    <a:pt x="772" y="782"/>
                    <a:pt x="773" y="782"/>
                    <a:pt x="774" y="781"/>
                  </a:cubicBezTo>
                  <a:cubicBezTo>
                    <a:pt x="776" y="779"/>
                    <a:pt x="778" y="778"/>
                    <a:pt x="780" y="776"/>
                  </a:cubicBezTo>
                  <a:cubicBezTo>
                    <a:pt x="781" y="775"/>
                    <a:pt x="782" y="775"/>
                    <a:pt x="783" y="774"/>
                  </a:cubicBezTo>
                  <a:cubicBezTo>
                    <a:pt x="785" y="772"/>
                    <a:pt x="788" y="770"/>
                    <a:pt x="790" y="767"/>
                  </a:cubicBezTo>
                  <a:cubicBezTo>
                    <a:pt x="791" y="767"/>
                    <a:pt x="791" y="767"/>
                    <a:pt x="791" y="766"/>
                  </a:cubicBezTo>
                  <a:cubicBezTo>
                    <a:pt x="794" y="764"/>
                    <a:pt x="797" y="761"/>
                    <a:pt x="799" y="758"/>
                  </a:cubicBezTo>
                  <a:cubicBezTo>
                    <a:pt x="800" y="757"/>
                    <a:pt x="801" y="757"/>
                    <a:pt x="801" y="756"/>
                  </a:cubicBezTo>
                  <a:cubicBezTo>
                    <a:pt x="803" y="754"/>
                    <a:pt x="805" y="751"/>
                    <a:pt x="807" y="749"/>
                  </a:cubicBezTo>
                  <a:cubicBezTo>
                    <a:pt x="808" y="748"/>
                    <a:pt x="808" y="747"/>
                    <a:pt x="809" y="746"/>
                  </a:cubicBezTo>
                  <a:cubicBezTo>
                    <a:pt x="811" y="744"/>
                    <a:pt x="813" y="741"/>
                    <a:pt x="814" y="738"/>
                  </a:cubicBezTo>
                  <a:cubicBezTo>
                    <a:pt x="815" y="738"/>
                    <a:pt x="815" y="737"/>
                    <a:pt x="816" y="736"/>
                  </a:cubicBezTo>
                  <a:cubicBezTo>
                    <a:pt x="816" y="736"/>
                    <a:pt x="816" y="736"/>
                    <a:pt x="816" y="736"/>
                  </a:cubicBezTo>
                  <a:cubicBezTo>
                    <a:pt x="818" y="732"/>
                    <a:pt x="821" y="729"/>
                    <a:pt x="823" y="725"/>
                  </a:cubicBezTo>
                  <a:cubicBezTo>
                    <a:pt x="823" y="725"/>
                    <a:pt x="823" y="725"/>
                    <a:pt x="823" y="725"/>
                  </a:cubicBezTo>
                  <a:cubicBezTo>
                    <a:pt x="825" y="722"/>
                    <a:pt x="826" y="718"/>
                    <a:pt x="828" y="714"/>
                  </a:cubicBezTo>
                  <a:cubicBezTo>
                    <a:pt x="829" y="713"/>
                    <a:pt x="829" y="713"/>
                    <a:pt x="829" y="713"/>
                  </a:cubicBezTo>
                  <a:cubicBezTo>
                    <a:pt x="829" y="713"/>
                    <a:pt x="829" y="712"/>
                    <a:pt x="829" y="711"/>
                  </a:cubicBezTo>
                  <a:cubicBezTo>
                    <a:pt x="831" y="708"/>
                    <a:pt x="832" y="705"/>
                    <a:pt x="834" y="701"/>
                  </a:cubicBezTo>
                  <a:cubicBezTo>
                    <a:pt x="834" y="700"/>
                    <a:pt x="834" y="699"/>
                    <a:pt x="835" y="698"/>
                  </a:cubicBezTo>
                  <a:cubicBezTo>
                    <a:pt x="835" y="698"/>
                    <a:pt x="835" y="697"/>
                    <a:pt x="836" y="696"/>
                  </a:cubicBezTo>
                  <a:cubicBezTo>
                    <a:pt x="836" y="695"/>
                    <a:pt x="837" y="694"/>
                    <a:pt x="837" y="692"/>
                  </a:cubicBezTo>
                  <a:cubicBezTo>
                    <a:pt x="838" y="689"/>
                    <a:pt x="839" y="686"/>
                    <a:pt x="840" y="682"/>
                  </a:cubicBezTo>
                  <a:cubicBezTo>
                    <a:pt x="841" y="681"/>
                    <a:pt x="841" y="680"/>
                    <a:pt x="841" y="680"/>
                  </a:cubicBezTo>
                  <a:cubicBezTo>
                    <a:pt x="842" y="678"/>
                    <a:pt x="842" y="677"/>
                    <a:pt x="842" y="676"/>
                  </a:cubicBezTo>
                  <a:cubicBezTo>
                    <a:pt x="843" y="673"/>
                    <a:pt x="844" y="670"/>
                    <a:pt x="845" y="667"/>
                  </a:cubicBezTo>
                  <a:cubicBezTo>
                    <a:pt x="845" y="666"/>
                    <a:pt x="845" y="665"/>
                    <a:pt x="845" y="664"/>
                  </a:cubicBezTo>
                  <a:cubicBezTo>
                    <a:pt x="846" y="662"/>
                    <a:pt x="846" y="661"/>
                    <a:pt x="846" y="660"/>
                  </a:cubicBezTo>
                  <a:cubicBezTo>
                    <a:pt x="847" y="657"/>
                    <a:pt x="847" y="655"/>
                    <a:pt x="848" y="652"/>
                  </a:cubicBezTo>
                  <a:cubicBezTo>
                    <a:pt x="848" y="651"/>
                    <a:pt x="848" y="649"/>
                    <a:pt x="849" y="648"/>
                  </a:cubicBezTo>
                  <a:cubicBezTo>
                    <a:pt x="849" y="647"/>
                    <a:pt x="849" y="645"/>
                    <a:pt x="849" y="643"/>
                  </a:cubicBezTo>
                  <a:cubicBezTo>
                    <a:pt x="850" y="641"/>
                    <a:pt x="850" y="639"/>
                    <a:pt x="850" y="637"/>
                  </a:cubicBezTo>
                  <a:cubicBezTo>
                    <a:pt x="850" y="635"/>
                    <a:pt x="851" y="634"/>
                    <a:pt x="851" y="633"/>
                  </a:cubicBezTo>
                  <a:cubicBezTo>
                    <a:pt x="851" y="631"/>
                    <a:pt x="851" y="629"/>
                    <a:pt x="851" y="627"/>
                  </a:cubicBezTo>
                  <a:cubicBezTo>
                    <a:pt x="852" y="625"/>
                    <a:pt x="852" y="623"/>
                    <a:pt x="852" y="620"/>
                  </a:cubicBezTo>
                  <a:cubicBezTo>
                    <a:pt x="852" y="620"/>
                    <a:pt x="852" y="619"/>
                    <a:pt x="852" y="618"/>
                  </a:cubicBezTo>
                  <a:cubicBezTo>
                    <a:pt x="853" y="615"/>
                    <a:pt x="853" y="612"/>
                    <a:pt x="853" y="609"/>
                  </a:cubicBezTo>
                  <a:cubicBezTo>
                    <a:pt x="853" y="607"/>
                    <a:pt x="853" y="606"/>
                    <a:pt x="853" y="604"/>
                  </a:cubicBezTo>
                  <a:cubicBezTo>
                    <a:pt x="853" y="604"/>
                    <a:pt x="853" y="603"/>
                    <a:pt x="853" y="603"/>
                  </a:cubicBezTo>
                  <a:cubicBezTo>
                    <a:pt x="853" y="598"/>
                    <a:pt x="854" y="593"/>
                    <a:pt x="854" y="588"/>
                  </a:cubicBezTo>
                  <a:cubicBezTo>
                    <a:pt x="854" y="587"/>
                    <a:pt x="854" y="587"/>
                    <a:pt x="854" y="587"/>
                  </a:cubicBezTo>
                  <a:cubicBezTo>
                    <a:pt x="854" y="582"/>
                    <a:pt x="854" y="577"/>
                    <a:pt x="853" y="5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8" name="ís1îḑê">
              <a:extLst>
                <a:ext uri="{FF2B5EF4-FFF2-40B4-BE49-F238E27FC236}">
                  <a16:creationId xmlns:a16="http://schemas.microsoft.com/office/drawing/2014/main" id="{3B2C45FD-D9D8-4446-A727-12188272977B}"/>
                </a:ext>
              </a:extLst>
            </p:cNvPr>
            <p:cNvSpPr/>
            <p:nvPr/>
          </p:nvSpPr>
          <p:spPr bwMode="auto">
            <a:xfrm>
              <a:off x="3667126" y="3265488"/>
              <a:ext cx="1387475" cy="2030413"/>
            </a:xfrm>
            <a:custGeom>
              <a:avLst/>
              <a:gdLst>
                <a:gd name="T0" fmla="*/ 316 w 631"/>
                <a:gd name="T1" fmla="*/ 100 h 925"/>
                <a:gd name="T2" fmla="*/ 630 w 631"/>
                <a:gd name="T3" fmla="*/ 644 h 925"/>
                <a:gd name="T4" fmla="*/ 314 w 631"/>
                <a:gd name="T5" fmla="*/ 824 h 925"/>
                <a:gd name="T6" fmla="*/ 0 w 631"/>
                <a:gd name="T7" fmla="*/ 280 h 925"/>
                <a:gd name="T8" fmla="*/ 316 w 631"/>
                <a:gd name="T9" fmla="*/ 100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925">
                  <a:moveTo>
                    <a:pt x="316" y="100"/>
                  </a:moveTo>
                  <a:cubicBezTo>
                    <a:pt x="490" y="201"/>
                    <a:pt x="631" y="444"/>
                    <a:pt x="630" y="644"/>
                  </a:cubicBezTo>
                  <a:cubicBezTo>
                    <a:pt x="630" y="844"/>
                    <a:pt x="488" y="925"/>
                    <a:pt x="314" y="824"/>
                  </a:cubicBezTo>
                  <a:cubicBezTo>
                    <a:pt x="140" y="724"/>
                    <a:pt x="0" y="480"/>
                    <a:pt x="0" y="280"/>
                  </a:cubicBezTo>
                  <a:cubicBezTo>
                    <a:pt x="1" y="81"/>
                    <a:pt x="143" y="0"/>
                    <a:pt x="316" y="100"/>
                  </a:cubicBez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" name="iṧ1ïḓe">
              <a:extLst>
                <a:ext uri="{FF2B5EF4-FFF2-40B4-BE49-F238E27FC236}">
                  <a16:creationId xmlns:a16="http://schemas.microsoft.com/office/drawing/2014/main" id="{C2715F88-82A6-4C03-8681-CFB2CED4ED78}"/>
                </a:ext>
              </a:extLst>
            </p:cNvPr>
            <p:cNvSpPr/>
            <p:nvPr/>
          </p:nvSpPr>
          <p:spPr bwMode="auto">
            <a:xfrm>
              <a:off x="3795713" y="3455988"/>
              <a:ext cx="1128713" cy="1649413"/>
            </a:xfrm>
            <a:custGeom>
              <a:avLst/>
              <a:gdLst>
                <a:gd name="T0" fmla="*/ 257 w 513"/>
                <a:gd name="T1" fmla="*/ 82 h 751"/>
                <a:gd name="T2" fmla="*/ 512 w 513"/>
                <a:gd name="T3" fmla="*/ 523 h 751"/>
                <a:gd name="T4" fmla="*/ 256 w 513"/>
                <a:gd name="T5" fmla="*/ 669 h 751"/>
                <a:gd name="T6" fmla="*/ 1 w 513"/>
                <a:gd name="T7" fmla="*/ 228 h 751"/>
                <a:gd name="T8" fmla="*/ 257 w 513"/>
                <a:gd name="T9" fmla="*/ 8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751">
                  <a:moveTo>
                    <a:pt x="257" y="82"/>
                  </a:moveTo>
                  <a:cubicBezTo>
                    <a:pt x="398" y="163"/>
                    <a:pt x="513" y="361"/>
                    <a:pt x="512" y="523"/>
                  </a:cubicBezTo>
                  <a:cubicBezTo>
                    <a:pt x="512" y="685"/>
                    <a:pt x="397" y="751"/>
                    <a:pt x="256" y="669"/>
                  </a:cubicBezTo>
                  <a:cubicBezTo>
                    <a:pt x="114" y="588"/>
                    <a:pt x="0" y="390"/>
                    <a:pt x="1" y="228"/>
                  </a:cubicBezTo>
                  <a:cubicBezTo>
                    <a:pt x="1" y="65"/>
                    <a:pt x="116" y="0"/>
                    <a:pt x="257" y="8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" name="ïṩḷíḋè">
              <a:extLst>
                <a:ext uri="{FF2B5EF4-FFF2-40B4-BE49-F238E27FC236}">
                  <a16:creationId xmlns:a16="http://schemas.microsoft.com/office/drawing/2014/main" id="{9C42F579-C8C4-46E5-957F-0918B17F3E83}"/>
                </a:ext>
              </a:extLst>
            </p:cNvPr>
            <p:cNvSpPr/>
            <p:nvPr/>
          </p:nvSpPr>
          <p:spPr bwMode="auto">
            <a:xfrm>
              <a:off x="3895726" y="3600450"/>
              <a:ext cx="930275" cy="1358900"/>
            </a:xfrm>
            <a:custGeom>
              <a:avLst/>
              <a:gdLst>
                <a:gd name="T0" fmla="*/ 212 w 423"/>
                <a:gd name="T1" fmla="*/ 67 h 619"/>
                <a:gd name="T2" fmla="*/ 422 w 423"/>
                <a:gd name="T3" fmla="*/ 431 h 619"/>
                <a:gd name="T4" fmla="*/ 211 w 423"/>
                <a:gd name="T5" fmla="*/ 552 h 619"/>
                <a:gd name="T6" fmla="*/ 1 w 423"/>
                <a:gd name="T7" fmla="*/ 188 h 619"/>
                <a:gd name="T8" fmla="*/ 212 w 423"/>
                <a:gd name="T9" fmla="*/ 67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619">
                  <a:moveTo>
                    <a:pt x="212" y="67"/>
                  </a:moveTo>
                  <a:cubicBezTo>
                    <a:pt x="329" y="134"/>
                    <a:pt x="423" y="297"/>
                    <a:pt x="422" y="431"/>
                  </a:cubicBezTo>
                  <a:cubicBezTo>
                    <a:pt x="422" y="565"/>
                    <a:pt x="327" y="619"/>
                    <a:pt x="211" y="552"/>
                  </a:cubicBezTo>
                  <a:cubicBezTo>
                    <a:pt x="94" y="484"/>
                    <a:pt x="0" y="321"/>
                    <a:pt x="1" y="188"/>
                  </a:cubicBezTo>
                  <a:cubicBezTo>
                    <a:pt x="1" y="54"/>
                    <a:pt x="96" y="0"/>
                    <a:pt x="212" y="67"/>
                  </a:cubicBezTo>
                  <a:close/>
                </a:path>
              </a:pathLst>
            </a:custGeom>
            <a:solidFill>
              <a:srgbClr val="5F7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" name="îŝlïḑé">
              <a:extLst>
                <a:ext uri="{FF2B5EF4-FFF2-40B4-BE49-F238E27FC236}">
                  <a16:creationId xmlns:a16="http://schemas.microsoft.com/office/drawing/2014/main" id="{2F0C50A5-0326-472D-8207-60AA98BA4DC2}"/>
                </a:ext>
              </a:extLst>
            </p:cNvPr>
            <p:cNvSpPr/>
            <p:nvPr/>
          </p:nvSpPr>
          <p:spPr bwMode="auto">
            <a:xfrm>
              <a:off x="4078288" y="3867150"/>
              <a:ext cx="565150" cy="827088"/>
            </a:xfrm>
            <a:custGeom>
              <a:avLst/>
              <a:gdLst>
                <a:gd name="T0" fmla="*/ 129 w 257"/>
                <a:gd name="T1" fmla="*/ 41 h 377"/>
                <a:gd name="T2" fmla="*/ 257 w 257"/>
                <a:gd name="T3" fmla="*/ 262 h 377"/>
                <a:gd name="T4" fmla="*/ 128 w 257"/>
                <a:gd name="T5" fmla="*/ 336 h 377"/>
                <a:gd name="T6" fmla="*/ 0 w 257"/>
                <a:gd name="T7" fmla="*/ 114 h 377"/>
                <a:gd name="T8" fmla="*/ 129 w 257"/>
                <a:gd name="T9" fmla="*/ 4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377">
                  <a:moveTo>
                    <a:pt x="129" y="41"/>
                  </a:moveTo>
                  <a:cubicBezTo>
                    <a:pt x="200" y="82"/>
                    <a:pt x="257" y="181"/>
                    <a:pt x="257" y="262"/>
                  </a:cubicBezTo>
                  <a:cubicBezTo>
                    <a:pt x="257" y="344"/>
                    <a:pt x="199" y="377"/>
                    <a:pt x="128" y="336"/>
                  </a:cubicBezTo>
                  <a:cubicBezTo>
                    <a:pt x="57" y="295"/>
                    <a:pt x="0" y="196"/>
                    <a:pt x="0" y="114"/>
                  </a:cubicBezTo>
                  <a:cubicBezTo>
                    <a:pt x="0" y="33"/>
                    <a:pt x="58" y="0"/>
                    <a:pt x="129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" name="ïṡľîde">
              <a:extLst>
                <a:ext uri="{FF2B5EF4-FFF2-40B4-BE49-F238E27FC236}">
                  <a16:creationId xmlns:a16="http://schemas.microsoft.com/office/drawing/2014/main" id="{84C27AED-C42D-4EE4-A889-63E09D01F5B7}"/>
                </a:ext>
              </a:extLst>
            </p:cNvPr>
            <p:cNvSpPr/>
            <p:nvPr/>
          </p:nvSpPr>
          <p:spPr bwMode="auto">
            <a:xfrm>
              <a:off x="4433888" y="3989388"/>
              <a:ext cx="177800" cy="257175"/>
            </a:xfrm>
            <a:custGeom>
              <a:avLst/>
              <a:gdLst>
                <a:gd name="T0" fmla="*/ 41 w 81"/>
                <a:gd name="T1" fmla="*/ 12 h 117"/>
                <a:gd name="T2" fmla="*/ 80 w 81"/>
                <a:gd name="T3" fmla="*/ 81 h 117"/>
                <a:gd name="T4" fmla="*/ 40 w 81"/>
                <a:gd name="T5" fmla="*/ 104 h 117"/>
                <a:gd name="T6" fmla="*/ 0 w 81"/>
                <a:gd name="T7" fmla="*/ 35 h 117"/>
                <a:gd name="T8" fmla="*/ 41 w 81"/>
                <a:gd name="T9" fmla="*/ 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41" y="12"/>
                  </a:moveTo>
                  <a:cubicBezTo>
                    <a:pt x="63" y="25"/>
                    <a:pt x="81" y="56"/>
                    <a:pt x="80" y="81"/>
                  </a:cubicBezTo>
                  <a:cubicBezTo>
                    <a:pt x="80" y="107"/>
                    <a:pt x="62" y="117"/>
                    <a:pt x="40" y="104"/>
                  </a:cubicBezTo>
                  <a:cubicBezTo>
                    <a:pt x="18" y="91"/>
                    <a:pt x="0" y="61"/>
                    <a:pt x="0" y="35"/>
                  </a:cubicBezTo>
                  <a:cubicBezTo>
                    <a:pt x="1" y="10"/>
                    <a:pt x="19" y="0"/>
                    <a:pt x="41" y="1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33" name="f3ec9cda-d41b-4d79-bcf4-7d1884230d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16139E6-695A-4024-85CB-22303E8D9912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676516" y="2236238"/>
            <a:ext cx="914376" cy="913050"/>
            <a:chOff x="3906838" y="1244601"/>
            <a:chExt cx="4376738" cy="4370387"/>
          </a:xfrm>
        </p:grpSpPr>
        <p:sp>
          <p:nvSpPr>
            <p:cNvPr id="34" name="iŝľïḑê">
              <a:extLst>
                <a:ext uri="{FF2B5EF4-FFF2-40B4-BE49-F238E27FC236}">
                  <a16:creationId xmlns:a16="http://schemas.microsoft.com/office/drawing/2014/main" id="{640F84A8-E3D1-4451-B2E8-6F947E90F198}"/>
                </a:ext>
              </a:extLst>
            </p:cNvPr>
            <p:cNvSpPr/>
            <p:nvPr/>
          </p:nvSpPr>
          <p:spPr bwMode="auto">
            <a:xfrm>
              <a:off x="5454651" y="4325938"/>
              <a:ext cx="1281113" cy="1289050"/>
            </a:xfrm>
            <a:custGeom>
              <a:avLst/>
              <a:gdLst>
                <a:gd name="T0" fmla="*/ 600 w 600"/>
                <a:gd name="T1" fmla="*/ 60 h 604"/>
                <a:gd name="T2" fmla="*/ 600 w 600"/>
                <a:gd name="T3" fmla="*/ 300 h 604"/>
                <a:gd name="T4" fmla="*/ 300 w 600"/>
                <a:gd name="T5" fmla="*/ 604 h 604"/>
                <a:gd name="T6" fmla="*/ 0 w 600"/>
                <a:gd name="T7" fmla="*/ 300 h 604"/>
                <a:gd name="T8" fmla="*/ 0 w 600"/>
                <a:gd name="T9" fmla="*/ 60 h 604"/>
                <a:gd name="T10" fmla="*/ 60 w 600"/>
                <a:gd name="T11" fmla="*/ 0 h 604"/>
                <a:gd name="T12" fmla="*/ 540 w 600"/>
                <a:gd name="T13" fmla="*/ 0 h 604"/>
                <a:gd name="T14" fmla="*/ 600 w 600"/>
                <a:gd name="T15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604">
                  <a:moveTo>
                    <a:pt x="600" y="60"/>
                  </a:moveTo>
                  <a:cubicBezTo>
                    <a:pt x="600" y="300"/>
                    <a:pt x="600" y="300"/>
                    <a:pt x="600" y="300"/>
                  </a:cubicBezTo>
                  <a:cubicBezTo>
                    <a:pt x="600" y="466"/>
                    <a:pt x="466" y="604"/>
                    <a:pt x="300" y="604"/>
                  </a:cubicBezTo>
                  <a:cubicBezTo>
                    <a:pt x="134" y="604"/>
                    <a:pt x="0" y="466"/>
                    <a:pt x="0" y="3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574" y="0"/>
                    <a:pt x="600" y="26"/>
                    <a:pt x="60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" name="îṧlïdê">
              <a:extLst>
                <a:ext uri="{FF2B5EF4-FFF2-40B4-BE49-F238E27FC236}">
                  <a16:creationId xmlns:a16="http://schemas.microsoft.com/office/drawing/2014/main" id="{26EAC95D-BCB9-41D1-A046-DD7C26D41539}"/>
                </a:ext>
              </a:extLst>
            </p:cNvPr>
            <p:cNvSpPr/>
            <p:nvPr/>
          </p:nvSpPr>
          <p:spPr bwMode="auto">
            <a:xfrm>
              <a:off x="6094413" y="4325938"/>
              <a:ext cx="641350" cy="1289050"/>
            </a:xfrm>
            <a:custGeom>
              <a:avLst/>
              <a:gdLst>
                <a:gd name="T0" fmla="*/ 300 w 300"/>
                <a:gd name="T1" fmla="*/ 60 h 604"/>
                <a:gd name="T2" fmla="*/ 300 w 300"/>
                <a:gd name="T3" fmla="*/ 300 h 604"/>
                <a:gd name="T4" fmla="*/ 0 w 300"/>
                <a:gd name="T5" fmla="*/ 604 h 604"/>
                <a:gd name="T6" fmla="*/ 0 w 300"/>
                <a:gd name="T7" fmla="*/ 0 h 604"/>
                <a:gd name="T8" fmla="*/ 240 w 300"/>
                <a:gd name="T9" fmla="*/ 0 h 604"/>
                <a:gd name="T10" fmla="*/ 300 w 300"/>
                <a:gd name="T11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604">
                  <a:moveTo>
                    <a:pt x="300" y="60"/>
                  </a:moveTo>
                  <a:cubicBezTo>
                    <a:pt x="300" y="300"/>
                    <a:pt x="300" y="300"/>
                    <a:pt x="300" y="300"/>
                  </a:cubicBezTo>
                  <a:cubicBezTo>
                    <a:pt x="300" y="466"/>
                    <a:pt x="166" y="604"/>
                    <a:pt x="0" y="6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4" y="0"/>
                    <a:pt x="300" y="26"/>
                    <a:pt x="300" y="60"/>
                  </a:cubicBezTo>
                  <a:close/>
                </a:path>
              </a:pathLst>
            </a:custGeom>
            <a:solidFill>
              <a:srgbClr val="B0D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" name="iŝļide">
              <a:extLst>
                <a:ext uri="{FF2B5EF4-FFF2-40B4-BE49-F238E27FC236}">
                  <a16:creationId xmlns:a16="http://schemas.microsoft.com/office/drawing/2014/main" id="{49B148E2-5221-4CC7-ADEB-C0367BF8E3A9}"/>
                </a:ext>
              </a:extLst>
            </p:cNvPr>
            <p:cNvSpPr/>
            <p:nvPr/>
          </p:nvSpPr>
          <p:spPr bwMode="auto">
            <a:xfrm>
              <a:off x="4635501" y="1244601"/>
              <a:ext cx="2870200" cy="3338513"/>
            </a:xfrm>
            <a:custGeom>
              <a:avLst/>
              <a:gdLst>
                <a:gd name="T0" fmla="*/ 1343 w 1343"/>
                <a:gd name="T1" fmla="*/ 660 h 1564"/>
                <a:gd name="T2" fmla="*/ 1218 w 1343"/>
                <a:gd name="T3" fmla="*/ 1044 h 1564"/>
                <a:gd name="T4" fmla="*/ 1103 w 1343"/>
                <a:gd name="T5" fmla="*/ 1368 h 1564"/>
                <a:gd name="T6" fmla="*/ 1103 w 1343"/>
                <a:gd name="T7" fmla="*/ 1380 h 1564"/>
                <a:gd name="T8" fmla="*/ 923 w 1343"/>
                <a:gd name="T9" fmla="*/ 1564 h 1564"/>
                <a:gd name="T10" fmla="*/ 743 w 1343"/>
                <a:gd name="T11" fmla="*/ 1564 h 1564"/>
                <a:gd name="T12" fmla="*/ 683 w 1343"/>
                <a:gd name="T13" fmla="*/ 1444 h 1564"/>
                <a:gd name="T14" fmla="*/ 623 w 1343"/>
                <a:gd name="T15" fmla="*/ 1564 h 1564"/>
                <a:gd name="T16" fmla="*/ 443 w 1343"/>
                <a:gd name="T17" fmla="*/ 1564 h 1564"/>
                <a:gd name="T18" fmla="*/ 263 w 1343"/>
                <a:gd name="T19" fmla="*/ 1380 h 1564"/>
                <a:gd name="T20" fmla="*/ 263 w 1343"/>
                <a:gd name="T21" fmla="*/ 1357 h 1564"/>
                <a:gd name="T22" fmla="*/ 153 w 1343"/>
                <a:gd name="T23" fmla="*/ 1050 h 1564"/>
                <a:gd name="T24" fmla="*/ 34 w 1343"/>
                <a:gd name="T25" fmla="*/ 538 h 1564"/>
                <a:gd name="T26" fmla="*/ 543 w 1343"/>
                <a:gd name="T27" fmla="*/ 14 h 1564"/>
                <a:gd name="T28" fmla="*/ 683 w 1343"/>
                <a:gd name="T29" fmla="*/ 0 h 1564"/>
                <a:gd name="T30" fmla="*/ 1099 w 1343"/>
                <a:gd name="T31" fmla="*/ 148 h 1564"/>
                <a:gd name="T32" fmla="*/ 1343 w 1343"/>
                <a:gd name="T33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3" h="1564">
                  <a:moveTo>
                    <a:pt x="1343" y="660"/>
                  </a:moveTo>
                  <a:cubicBezTo>
                    <a:pt x="1343" y="798"/>
                    <a:pt x="1300" y="931"/>
                    <a:pt x="1218" y="1044"/>
                  </a:cubicBezTo>
                  <a:cubicBezTo>
                    <a:pt x="1143" y="1147"/>
                    <a:pt x="1103" y="1260"/>
                    <a:pt x="1103" y="1368"/>
                  </a:cubicBezTo>
                  <a:cubicBezTo>
                    <a:pt x="1103" y="1380"/>
                    <a:pt x="1103" y="1380"/>
                    <a:pt x="1103" y="1380"/>
                  </a:cubicBezTo>
                  <a:cubicBezTo>
                    <a:pt x="1103" y="1480"/>
                    <a:pt x="1023" y="1564"/>
                    <a:pt x="923" y="1564"/>
                  </a:cubicBezTo>
                  <a:cubicBezTo>
                    <a:pt x="743" y="1564"/>
                    <a:pt x="743" y="1564"/>
                    <a:pt x="743" y="1564"/>
                  </a:cubicBezTo>
                  <a:cubicBezTo>
                    <a:pt x="683" y="1444"/>
                    <a:pt x="683" y="1444"/>
                    <a:pt x="683" y="1444"/>
                  </a:cubicBezTo>
                  <a:cubicBezTo>
                    <a:pt x="623" y="1564"/>
                    <a:pt x="623" y="1564"/>
                    <a:pt x="623" y="1564"/>
                  </a:cubicBezTo>
                  <a:cubicBezTo>
                    <a:pt x="443" y="1564"/>
                    <a:pt x="443" y="1564"/>
                    <a:pt x="443" y="1564"/>
                  </a:cubicBezTo>
                  <a:cubicBezTo>
                    <a:pt x="343" y="1564"/>
                    <a:pt x="263" y="1480"/>
                    <a:pt x="263" y="1380"/>
                  </a:cubicBezTo>
                  <a:cubicBezTo>
                    <a:pt x="263" y="1357"/>
                    <a:pt x="263" y="1357"/>
                    <a:pt x="263" y="1357"/>
                  </a:cubicBezTo>
                  <a:cubicBezTo>
                    <a:pt x="263" y="1254"/>
                    <a:pt x="225" y="1147"/>
                    <a:pt x="153" y="1050"/>
                  </a:cubicBezTo>
                  <a:cubicBezTo>
                    <a:pt x="42" y="902"/>
                    <a:pt x="0" y="720"/>
                    <a:pt x="34" y="538"/>
                  </a:cubicBezTo>
                  <a:cubicBezTo>
                    <a:pt x="82" y="277"/>
                    <a:pt x="286" y="67"/>
                    <a:pt x="543" y="14"/>
                  </a:cubicBezTo>
                  <a:cubicBezTo>
                    <a:pt x="589" y="5"/>
                    <a:pt x="636" y="0"/>
                    <a:pt x="683" y="0"/>
                  </a:cubicBezTo>
                  <a:cubicBezTo>
                    <a:pt x="835" y="0"/>
                    <a:pt x="981" y="50"/>
                    <a:pt x="1099" y="148"/>
                  </a:cubicBezTo>
                  <a:cubicBezTo>
                    <a:pt x="1254" y="274"/>
                    <a:pt x="1343" y="461"/>
                    <a:pt x="1343" y="660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" name="ïşlîďé">
              <a:extLst>
                <a:ext uri="{FF2B5EF4-FFF2-40B4-BE49-F238E27FC236}">
                  <a16:creationId xmlns:a16="http://schemas.microsoft.com/office/drawing/2014/main" id="{73289AC9-583B-4555-8925-EAEF7DA0E00C}"/>
                </a:ext>
              </a:extLst>
            </p:cNvPr>
            <p:cNvSpPr/>
            <p:nvPr/>
          </p:nvSpPr>
          <p:spPr bwMode="auto">
            <a:xfrm>
              <a:off x="6094413" y="1244601"/>
              <a:ext cx="1411288" cy="3338513"/>
            </a:xfrm>
            <a:custGeom>
              <a:avLst/>
              <a:gdLst>
                <a:gd name="T0" fmla="*/ 660 w 660"/>
                <a:gd name="T1" fmla="*/ 660 h 1564"/>
                <a:gd name="T2" fmla="*/ 535 w 660"/>
                <a:gd name="T3" fmla="*/ 1044 h 1564"/>
                <a:gd name="T4" fmla="*/ 420 w 660"/>
                <a:gd name="T5" fmla="*/ 1368 h 1564"/>
                <a:gd name="T6" fmla="*/ 420 w 660"/>
                <a:gd name="T7" fmla="*/ 1380 h 1564"/>
                <a:gd name="T8" fmla="*/ 240 w 660"/>
                <a:gd name="T9" fmla="*/ 1564 h 1564"/>
                <a:gd name="T10" fmla="*/ 60 w 660"/>
                <a:gd name="T11" fmla="*/ 1564 h 1564"/>
                <a:gd name="T12" fmla="*/ 0 w 660"/>
                <a:gd name="T13" fmla="*/ 1444 h 1564"/>
                <a:gd name="T14" fmla="*/ 0 w 660"/>
                <a:gd name="T15" fmla="*/ 0 h 1564"/>
                <a:gd name="T16" fmla="*/ 416 w 660"/>
                <a:gd name="T17" fmla="*/ 148 h 1564"/>
                <a:gd name="T18" fmla="*/ 660 w 660"/>
                <a:gd name="T19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0" h="1564">
                  <a:moveTo>
                    <a:pt x="660" y="660"/>
                  </a:moveTo>
                  <a:cubicBezTo>
                    <a:pt x="660" y="798"/>
                    <a:pt x="617" y="931"/>
                    <a:pt x="535" y="1044"/>
                  </a:cubicBezTo>
                  <a:cubicBezTo>
                    <a:pt x="460" y="1147"/>
                    <a:pt x="420" y="1260"/>
                    <a:pt x="420" y="1368"/>
                  </a:cubicBezTo>
                  <a:cubicBezTo>
                    <a:pt x="420" y="1380"/>
                    <a:pt x="420" y="1380"/>
                    <a:pt x="420" y="1380"/>
                  </a:cubicBezTo>
                  <a:cubicBezTo>
                    <a:pt x="420" y="1480"/>
                    <a:pt x="340" y="1564"/>
                    <a:pt x="240" y="1564"/>
                  </a:cubicBezTo>
                  <a:cubicBezTo>
                    <a:pt x="60" y="1564"/>
                    <a:pt x="60" y="1564"/>
                    <a:pt x="60" y="1564"/>
                  </a:cubicBezTo>
                  <a:cubicBezTo>
                    <a:pt x="0" y="1444"/>
                    <a:pt x="0" y="1444"/>
                    <a:pt x="0" y="14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" y="0"/>
                    <a:pt x="298" y="50"/>
                    <a:pt x="416" y="148"/>
                  </a:cubicBezTo>
                  <a:cubicBezTo>
                    <a:pt x="571" y="274"/>
                    <a:pt x="660" y="461"/>
                    <a:pt x="660" y="660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" name="îṣļíďe">
              <a:extLst>
                <a:ext uri="{FF2B5EF4-FFF2-40B4-BE49-F238E27FC236}">
                  <a16:creationId xmlns:a16="http://schemas.microsoft.com/office/drawing/2014/main" id="{A87F3D4B-E801-4EB5-8157-FDDF5F4D9877}"/>
                </a:ext>
              </a:extLst>
            </p:cNvPr>
            <p:cNvSpPr/>
            <p:nvPr/>
          </p:nvSpPr>
          <p:spPr bwMode="auto">
            <a:xfrm>
              <a:off x="7686676" y="1725613"/>
              <a:ext cx="541338" cy="349250"/>
            </a:xfrm>
            <a:custGeom>
              <a:avLst/>
              <a:gdLst>
                <a:gd name="T0" fmla="*/ 82 w 253"/>
                <a:gd name="T1" fmla="*/ 156 h 164"/>
                <a:gd name="T2" fmla="*/ 202 w 253"/>
                <a:gd name="T3" fmla="*/ 125 h 164"/>
                <a:gd name="T4" fmla="*/ 244 w 253"/>
                <a:gd name="T5" fmla="*/ 51 h 164"/>
                <a:gd name="T6" fmla="*/ 171 w 253"/>
                <a:gd name="T7" fmla="*/ 9 h 164"/>
                <a:gd name="T8" fmla="*/ 51 w 253"/>
                <a:gd name="T9" fmla="*/ 40 h 164"/>
                <a:gd name="T10" fmla="*/ 8 w 253"/>
                <a:gd name="T11" fmla="*/ 113 h 164"/>
                <a:gd name="T12" fmla="*/ 82 w 253"/>
                <a:gd name="T13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82" y="156"/>
                  </a:moveTo>
                  <a:cubicBezTo>
                    <a:pt x="202" y="125"/>
                    <a:pt x="202" y="125"/>
                    <a:pt x="202" y="125"/>
                  </a:cubicBezTo>
                  <a:cubicBezTo>
                    <a:pt x="234" y="116"/>
                    <a:pt x="253" y="83"/>
                    <a:pt x="244" y="51"/>
                  </a:cubicBezTo>
                  <a:cubicBezTo>
                    <a:pt x="236" y="19"/>
                    <a:pt x="203" y="0"/>
                    <a:pt x="171" y="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19" y="48"/>
                    <a:pt x="0" y="81"/>
                    <a:pt x="8" y="113"/>
                  </a:cubicBezTo>
                  <a:cubicBezTo>
                    <a:pt x="17" y="145"/>
                    <a:pt x="50" y="164"/>
                    <a:pt x="82" y="156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9" name="íṡḷiḓe">
              <a:extLst>
                <a:ext uri="{FF2B5EF4-FFF2-40B4-BE49-F238E27FC236}">
                  <a16:creationId xmlns:a16="http://schemas.microsoft.com/office/drawing/2014/main" id="{A03A1015-2437-40AB-96E3-45B9D9FA6C6D}"/>
                </a:ext>
              </a:extLst>
            </p:cNvPr>
            <p:cNvSpPr/>
            <p:nvPr/>
          </p:nvSpPr>
          <p:spPr bwMode="auto">
            <a:xfrm>
              <a:off x="3962401" y="3232151"/>
              <a:ext cx="541338" cy="349250"/>
            </a:xfrm>
            <a:custGeom>
              <a:avLst/>
              <a:gdLst>
                <a:gd name="T0" fmla="*/ 167 w 253"/>
                <a:gd name="T1" fmla="*/ 8 h 164"/>
                <a:gd name="T2" fmla="*/ 51 w 253"/>
                <a:gd name="T3" fmla="*/ 39 h 164"/>
                <a:gd name="T4" fmla="*/ 9 w 253"/>
                <a:gd name="T5" fmla="*/ 113 h 164"/>
                <a:gd name="T6" fmla="*/ 82 w 253"/>
                <a:gd name="T7" fmla="*/ 155 h 164"/>
                <a:gd name="T8" fmla="*/ 202 w 253"/>
                <a:gd name="T9" fmla="*/ 124 h 164"/>
                <a:gd name="T10" fmla="*/ 245 w 253"/>
                <a:gd name="T11" fmla="*/ 51 h 164"/>
                <a:gd name="T12" fmla="*/ 167 w 253"/>
                <a:gd name="T13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167" y="8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19" y="48"/>
                    <a:pt x="0" y="81"/>
                    <a:pt x="9" y="113"/>
                  </a:cubicBezTo>
                  <a:cubicBezTo>
                    <a:pt x="17" y="145"/>
                    <a:pt x="51" y="164"/>
                    <a:pt x="82" y="155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34" y="116"/>
                    <a:pt x="253" y="83"/>
                    <a:pt x="245" y="51"/>
                  </a:cubicBezTo>
                  <a:cubicBezTo>
                    <a:pt x="236" y="19"/>
                    <a:pt x="199" y="0"/>
                    <a:pt x="167" y="8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0" name="îšḻïďè">
              <a:extLst>
                <a:ext uri="{FF2B5EF4-FFF2-40B4-BE49-F238E27FC236}">
                  <a16:creationId xmlns:a16="http://schemas.microsoft.com/office/drawing/2014/main" id="{82CE10EB-D0D1-4BA1-A67B-92F8C541EDED}"/>
                </a:ext>
              </a:extLst>
            </p:cNvPr>
            <p:cNvSpPr/>
            <p:nvPr/>
          </p:nvSpPr>
          <p:spPr bwMode="auto">
            <a:xfrm>
              <a:off x="7686676" y="3232151"/>
              <a:ext cx="541338" cy="349250"/>
            </a:xfrm>
            <a:custGeom>
              <a:avLst/>
              <a:gdLst>
                <a:gd name="T0" fmla="*/ 202 w 253"/>
                <a:gd name="T1" fmla="*/ 39 h 164"/>
                <a:gd name="T2" fmla="*/ 82 w 253"/>
                <a:gd name="T3" fmla="*/ 8 h 164"/>
                <a:gd name="T4" fmla="*/ 8 w 253"/>
                <a:gd name="T5" fmla="*/ 51 h 164"/>
                <a:gd name="T6" fmla="*/ 51 w 253"/>
                <a:gd name="T7" fmla="*/ 124 h 164"/>
                <a:gd name="T8" fmla="*/ 171 w 253"/>
                <a:gd name="T9" fmla="*/ 155 h 164"/>
                <a:gd name="T10" fmla="*/ 244 w 253"/>
                <a:gd name="T11" fmla="*/ 113 h 164"/>
                <a:gd name="T12" fmla="*/ 202 w 253"/>
                <a:gd name="T13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39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50" y="0"/>
                    <a:pt x="17" y="19"/>
                    <a:pt x="8" y="51"/>
                  </a:cubicBezTo>
                  <a:cubicBezTo>
                    <a:pt x="0" y="83"/>
                    <a:pt x="19" y="116"/>
                    <a:pt x="51" y="12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2" y="164"/>
                    <a:pt x="236" y="145"/>
                    <a:pt x="244" y="113"/>
                  </a:cubicBezTo>
                  <a:cubicBezTo>
                    <a:pt x="253" y="81"/>
                    <a:pt x="234" y="48"/>
                    <a:pt x="202" y="39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1" name="iŝļíḑê">
              <a:extLst>
                <a:ext uri="{FF2B5EF4-FFF2-40B4-BE49-F238E27FC236}">
                  <a16:creationId xmlns:a16="http://schemas.microsoft.com/office/drawing/2014/main" id="{188FD955-F95B-49D0-909B-2260C5774B07}"/>
                </a:ext>
              </a:extLst>
            </p:cNvPr>
            <p:cNvSpPr/>
            <p:nvPr/>
          </p:nvSpPr>
          <p:spPr bwMode="auto">
            <a:xfrm>
              <a:off x="3962401" y="1725613"/>
              <a:ext cx="541338" cy="349250"/>
            </a:xfrm>
            <a:custGeom>
              <a:avLst/>
              <a:gdLst>
                <a:gd name="T0" fmla="*/ 202 w 253"/>
                <a:gd name="T1" fmla="*/ 40 h 164"/>
                <a:gd name="T2" fmla="*/ 82 w 253"/>
                <a:gd name="T3" fmla="*/ 9 h 164"/>
                <a:gd name="T4" fmla="*/ 9 w 253"/>
                <a:gd name="T5" fmla="*/ 51 h 164"/>
                <a:gd name="T6" fmla="*/ 51 w 253"/>
                <a:gd name="T7" fmla="*/ 125 h 164"/>
                <a:gd name="T8" fmla="*/ 167 w 253"/>
                <a:gd name="T9" fmla="*/ 156 h 164"/>
                <a:gd name="T10" fmla="*/ 245 w 253"/>
                <a:gd name="T11" fmla="*/ 113 h 164"/>
                <a:gd name="T12" fmla="*/ 202 w 253"/>
                <a:gd name="T13" fmla="*/ 4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40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50" y="0"/>
                    <a:pt x="17" y="19"/>
                    <a:pt x="9" y="51"/>
                  </a:cubicBezTo>
                  <a:cubicBezTo>
                    <a:pt x="0" y="83"/>
                    <a:pt x="19" y="116"/>
                    <a:pt x="51" y="125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99" y="164"/>
                    <a:pt x="236" y="145"/>
                    <a:pt x="245" y="113"/>
                  </a:cubicBezTo>
                  <a:cubicBezTo>
                    <a:pt x="253" y="81"/>
                    <a:pt x="234" y="48"/>
                    <a:pt x="202" y="40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2" name="iŝľiḓe">
              <a:extLst>
                <a:ext uri="{FF2B5EF4-FFF2-40B4-BE49-F238E27FC236}">
                  <a16:creationId xmlns:a16="http://schemas.microsoft.com/office/drawing/2014/main" id="{3708C7D3-056A-499F-82CA-F64BD85D5DAB}"/>
                </a:ext>
              </a:extLst>
            </p:cNvPr>
            <p:cNvSpPr/>
            <p:nvPr/>
          </p:nvSpPr>
          <p:spPr bwMode="auto">
            <a:xfrm>
              <a:off x="7761288" y="2525713"/>
              <a:ext cx="522288" cy="255588"/>
            </a:xfrm>
            <a:custGeom>
              <a:avLst/>
              <a:gdLst>
                <a:gd name="T0" fmla="*/ 184 w 244"/>
                <a:gd name="T1" fmla="*/ 0 h 120"/>
                <a:gd name="T2" fmla="*/ 64 w 244"/>
                <a:gd name="T3" fmla="*/ 0 h 120"/>
                <a:gd name="T4" fmla="*/ 0 w 244"/>
                <a:gd name="T5" fmla="*/ 60 h 120"/>
                <a:gd name="T6" fmla="*/ 64 w 244"/>
                <a:gd name="T7" fmla="*/ 120 h 120"/>
                <a:gd name="T8" fmla="*/ 184 w 244"/>
                <a:gd name="T9" fmla="*/ 120 h 120"/>
                <a:gd name="T10" fmla="*/ 244 w 244"/>
                <a:gd name="T11" fmla="*/ 60 h 120"/>
                <a:gd name="T12" fmla="*/ 184 w 244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0" y="27"/>
                    <a:pt x="0" y="60"/>
                  </a:cubicBezTo>
                  <a:cubicBezTo>
                    <a:pt x="0" y="93"/>
                    <a:pt x="31" y="120"/>
                    <a:pt x="64" y="120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217" y="120"/>
                    <a:pt x="244" y="93"/>
                    <a:pt x="244" y="60"/>
                  </a:cubicBezTo>
                  <a:cubicBezTo>
                    <a:pt x="244" y="27"/>
                    <a:pt x="217" y="0"/>
                    <a:pt x="184" y="0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3" name="ïśḷïḋe">
              <a:extLst>
                <a:ext uri="{FF2B5EF4-FFF2-40B4-BE49-F238E27FC236}">
                  <a16:creationId xmlns:a16="http://schemas.microsoft.com/office/drawing/2014/main" id="{EDCE83F6-8651-4226-92D2-ABCA16B7AC4C}"/>
                </a:ext>
              </a:extLst>
            </p:cNvPr>
            <p:cNvSpPr/>
            <p:nvPr/>
          </p:nvSpPr>
          <p:spPr bwMode="auto">
            <a:xfrm>
              <a:off x="3906838" y="2525713"/>
              <a:ext cx="520700" cy="255588"/>
            </a:xfrm>
            <a:custGeom>
              <a:avLst/>
              <a:gdLst>
                <a:gd name="T0" fmla="*/ 180 w 244"/>
                <a:gd name="T1" fmla="*/ 120 h 120"/>
                <a:gd name="T2" fmla="*/ 244 w 244"/>
                <a:gd name="T3" fmla="*/ 60 h 120"/>
                <a:gd name="T4" fmla="*/ 180 w 244"/>
                <a:gd name="T5" fmla="*/ 0 h 120"/>
                <a:gd name="T6" fmla="*/ 60 w 244"/>
                <a:gd name="T7" fmla="*/ 0 h 120"/>
                <a:gd name="T8" fmla="*/ 0 w 244"/>
                <a:gd name="T9" fmla="*/ 60 h 120"/>
                <a:gd name="T10" fmla="*/ 60 w 244"/>
                <a:gd name="T11" fmla="*/ 120 h 120"/>
                <a:gd name="T12" fmla="*/ 180 w 24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0" y="120"/>
                  </a:moveTo>
                  <a:cubicBezTo>
                    <a:pt x="213" y="120"/>
                    <a:pt x="244" y="93"/>
                    <a:pt x="244" y="60"/>
                  </a:cubicBezTo>
                  <a:cubicBezTo>
                    <a:pt x="244" y="27"/>
                    <a:pt x="213" y="0"/>
                    <a:pt x="1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lnTo>
                    <a:pt x="180" y="120"/>
                  </a:ln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4" name="ísḻiḍé">
              <a:extLst>
                <a:ext uri="{FF2B5EF4-FFF2-40B4-BE49-F238E27FC236}">
                  <a16:creationId xmlns:a16="http://schemas.microsoft.com/office/drawing/2014/main" id="{D1564255-774F-4372-A919-F1CA14A4FED7}"/>
                </a:ext>
              </a:extLst>
            </p:cNvPr>
            <p:cNvSpPr/>
            <p:nvPr/>
          </p:nvSpPr>
          <p:spPr bwMode="auto">
            <a:xfrm>
              <a:off x="5437188" y="2508251"/>
              <a:ext cx="1316038" cy="2074863"/>
            </a:xfrm>
            <a:custGeom>
              <a:avLst/>
              <a:gdLst>
                <a:gd name="T0" fmla="*/ 574 w 616"/>
                <a:gd name="T1" fmla="*/ 14 h 972"/>
                <a:gd name="T2" fmla="*/ 494 w 616"/>
                <a:gd name="T3" fmla="*/ 42 h 972"/>
                <a:gd name="T4" fmla="*/ 428 w 616"/>
                <a:gd name="T5" fmla="*/ 174 h 972"/>
                <a:gd name="T6" fmla="*/ 362 w 616"/>
                <a:gd name="T7" fmla="*/ 42 h 972"/>
                <a:gd name="T8" fmla="*/ 308 w 616"/>
                <a:gd name="T9" fmla="*/ 10 h 972"/>
                <a:gd name="T10" fmla="*/ 254 w 616"/>
                <a:gd name="T11" fmla="*/ 42 h 972"/>
                <a:gd name="T12" fmla="*/ 188 w 616"/>
                <a:gd name="T13" fmla="*/ 174 h 972"/>
                <a:gd name="T14" fmla="*/ 122 w 616"/>
                <a:gd name="T15" fmla="*/ 42 h 972"/>
                <a:gd name="T16" fmla="*/ 42 w 616"/>
                <a:gd name="T17" fmla="*/ 14 h 972"/>
                <a:gd name="T18" fmla="*/ 14 w 616"/>
                <a:gd name="T19" fmla="*/ 94 h 972"/>
                <a:gd name="T20" fmla="*/ 248 w 616"/>
                <a:gd name="T21" fmla="*/ 564 h 972"/>
                <a:gd name="T22" fmla="*/ 248 w 616"/>
                <a:gd name="T23" fmla="*/ 972 h 972"/>
                <a:gd name="T24" fmla="*/ 368 w 616"/>
                <a:gd name="T25" fmla="*/ 972 h 972"/>
                <a:gd name="T26" fmla="*/ 368 w 616"/>
                <a:gd name="T27" fmla="*/ 562 h 972"/>
                <a:gd name="T28" fmla="*/ 602 w 616"/>
                <a:gd name="T29" fmla="*/ 93 h 972"/>
                <a:gd name="T30" fmla="*/ 574 w 616"/>
                <a:gd name="T31" fmla="*/ 14 h 972"/>
                <a:gd name="T32" fmla="*/ 308 w 616"/>
                <a:gd name="T33" fmla="*/ 414 h 972"/>
                <a:gd name="T34" fmla="*/ 255 w 616"/>
                <a:gd name="T35" fmla="*/ 308 h 972"/>
                <a:gd name="T36" fmla="*/ 308 w 616"/>
                <a:gd name="T37" fmla="*/ 202 h 972"/>
                <a:gd name="T38" fmla="*/ 361 w 616"/>
                <a:gd name="T39" fmla="*/ 308 h 972"/>
                <a:gd name="T40" fmla="*/ 308 w 616"/>
                <a:gd name="T41" fmla="*/ 41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972">
                  <a:moveTo>
                    <a:pt x="574" y="14"/>
                  </a:moveTo>
                  <a:cubicBezTo>
                    <a:pt x="546" y="0"/>
                    <a:pt x="510" y="12"/>
                    <a:pt x="494" y="42"/>
                  </a:cubicBezTo>
                  <a:cubicBezTo>
                    <a:pt x="428" y="174"/>
                    <a:pt x="428" y="174"/>
                    <a:pt x="428" y="174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51" y="21"/>
                    <a:pt x="330" y="10"/>
                    <a:pt x="308" y="10"/>
                  </a:cubicBezTo>
                  <a:cubicBezTo>
                    <a:pt x="286" y="10"/>
                    <a:pt x="265" y="21"/>
                    <a:pt x="254" y="42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06" y="12"/>
                    <a:pt x="70" y="0"/>
                    <a:pt x="42" y="14"/>
                  </a:cubicBezTo>
                  <a:cubicBezTo>
                    <a:pt x="12" y="30"/>
                    <a:pt x="0" y="66"/>
                    <a:pt x="14" y="94"/>
                  </a:cubicBezTo>
                  <a:cubicBezTo>
                    <a:pt x="22" y="110"/>
                    <a:pt x="248" y="564"/>
                    <a:pt x="248" y="564"/>
                  </a:cubicBezTo>
                  <a:cubicBezTo>
                    <a:pt x="248" y="972"/>
                    <a:pt x="248" y="972"/>
                    <a:pt x="248" y="972"/>
                  </a:cubicBezTo>
                  <a:cubicBezTo>
                    <a:pt x="368" y="972"/>
                    <a:pt x="368" y="972"/>
                    <a:pt x="368" y="972"/>
                  </a:cubicBezTo>
                  <a:cubicBezTo>
                    <a:pt x="368" y="562"/>
                    <a:pt x="368" y="562"/>
                    <a:pt x="368" y="562"/>
                  </a:cubicBezTo>
                  <a:cubicBezTo>
                    <a:pt x="375" y="549"/>
                    <a:pt x="602" y="93"/>
                    <a:pt x="602" y="93"/>
                  </a:cubicBezTo>
                  <a:cubicBezTo>
                    <a:pt x="616" y="64"/>
                    <a:pt x="604" y="30"/>
                    <a:pt x="574" y="14"/>
                  </a:cubicBezTo>
                  <a:close/>
                  <a:moveTo>
                    <a:pt x="308" y="414"/>
                  </a:moveTo>
                  <a:cubicBezTo>
                    <a:pt x="255" y="308"/>
                    <a:pt x="255" y="308"/>
                    <a:pt x="255" y="308"/>
                  </a:cubicBezTo>
                  <a:cubicBezTo>
                    <a:pt x="308" y="202"/>
                    <a:pt x="308" y="202"/>
                    <a:pt x="308" y="202"/>
                  </a:cubicBezTo>
                  <a:cubicBezTo>
                    <a:pt x="361" y="308"/>
                    <a:pt x="361" y="308"/>
                    <a:pt x="361" y="308"/>
                  </a:cubicBezTo>
                  <a:lnTo>
                    <a:pt x="308" y="414"/>
                  </a:ln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" name="i$ḻíḍe">
              <a:extLst>
                <a:ext uri="{FF2B5EF4-FFF2-40B4-BE49-F238E27FC236}">
                  <a16:creationId xmlns:a16="http://schemas.microsoft.com/office/drawing/2014/main" id="{291AEC17-D777-4B2D-A4D0-D1F92D14DCDC}"/>
                </a:ext>
              </a:extLst>
            </p:cNvPr>
            <p:cNvSpPr/>
            <p:nvPr/>
          </p:nvSpPr>
          <p:spPr bwMode="auto">
            <a:xfrm>
              <a:off x="6094413" y="2508251"/>
              <a:ext cx="658813" cy="2074863"/>
            </a:xfrm>
            <a:custGeom>
              <a:avLst/>
              <a:gdLst>
                <a:gd name="T0" fmla="*/ 294 w 308"/>
                <a:gd name="T1" fmla="*/ 93 h 972"/>
                <a:gd name="T2" fmla="*/ 60 w 308"/>
                <a:gd name="T3" fmla="*/ 562 h 972"/>
                <a:gd name="T4" fmla="*/ 60 w 308"/>
                <a:gd name="T5" fmla="*/ 972 h 972"/>
                <a:gd name="T6" fmla="*/ 0 w 308"/>
                <a:gd name="T7" fmla="*/ 972 h 972"/>
                <a:gd name="T8" fmla="*/ 0 w 308"/>
                <a:gd name="T9" fmla="*/ 414 h 972"/>
                <a:gd name="T10" fmla="*/ 53 w 308"/>
                <a:gd name="T11" fmla="*/ 308 h 972"/>
                <a:gd name="T12" fmla="*/ 0 w 308"/>
                <a:gd name="T13" fmla="*/ 202 h 972"/>
                <a:gd name="T14" fmla="*/ 0 w 308"/>
                <a:gd name="T15" fmla="*/ 10 h 972"/>
                <a:gd name="T16" fmla="*/ 54 w 308"/>
                <a:gd name="T17" fmla="*/ 42 h 972"/>
                <a:gd name="T18" fmla="*/ 120 w 308"/>
                <a:gd name="T19" fmla="*/ 174 h 972"/>
                <a:gd name="T20" fmla="*/ 186 w 308"/>
                <a:gd name="T21" fmla="*/ 42 h 972"/>
                <a:gd name="T22" fmla="*/ 266 w 308"/>
                <a:gd name="T23" fmla="*/ 14 h 972"/>
                <a:gd name="T24" fmla="*/ 294 w 308"/>
                <a:gd name="T25" fmla="*/ 93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8" h="972">
                  <a:moveTo>
                    <a:pt x="294" y="93"/>
                  </a:moveTo>
                  <a:cubicBezTo>
                    <a:pt x="294" y="93"/>
                    <a:pt x="67" y="549"/>
                    <a:pt x="60" y="562"/>
                  </a:cubicBezTo>
                  <a:cubicBezTo>
                    <a:pt x="60" y="972"/>
                    <a:pt x="60" y="972"/>
                    <a:pt x="60" y="97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53" y="308"/>
                    <a:pt x="53" y="308"/>
                    <a:pt x="53" y="3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43" y="21"/>
                    <a:pt x="54" y="42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202" y="12"/>
                    <a:pt x="238" y="0"/>
                    <a:pt x="266" y="14"/>
                  </a:cubicBezTo>
                  <a:cubicBezTo>
                    <a:pt x="296" y="30"/>
                    <a:pt x="308" y="64"/>
                    <a:pt x="294" y="93"/>
                  </a:cubicBezTo>
                  <a:close/>
                </a:path>
              </a:pathLst>
            </a:custGeom>
            <a:solidFill>
              <a:srgbClr val="FF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6" name="íS1ïḓe">
              <a:extLst>
                <a:ext uri="{FF2B5EF4-FFF2-40B4-BE49-F238E27FC236}">
                  <a16:creationId xmlns:a16="http://schemas.microsoft.com/office/drawing/2014/main" id="{34A9CE59-5C81-415B-97D9-9DD67F627C79}"/>
                </a:ext>
              </a:extLst>
            </p:cNvPr>
            <p:cNvSpPr/>
            <p:nvPr/>
          </p:nvSpPr>
          <p:spPr bwMode="auto">
            <a:xfrm>
              <a:off x="5197476" y="4838701"/>
              <a:ext cx="1795463" cy="255588"/>
            </a:xfrm>
            <a:custGeom>
              <a:avLst/>
              <a:gdLst>
                <a:gd name="T0" fmla="*/ 840 w 840"/>
                <a:gd name="T1" fmla="*/ 60 h 120"/>
                <a:gd name="T2" fmla="*/ 780 w 840"/>
                <a:gd name="T3" fmla="*/ 120 h 120"/>
                <a:gd name="T4" fmla="*/ 60 w 840"/>
                <a:gd name="T5" fmla="*/ 120 h 120"/>
                <a:gd name="T6" fmla="*/ 0 w 840"/>
                <a:gd name="T7" fmla="*/ 60 h 120"/>
                <a:gd name="T8" fmla="*/ 60 w 840"/>
                <a:gd name="T9" fmla="*/ 0 h 120"/>
                <a:gd name="T10" fmla="*/ 780 w 840"/>
                <a:gd name="T11" fmla="*/ 0 h 120"/>
                <a:gd name="T12" fmla="*/ 840 w 840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20">
                  <a:moveTo>
                    <a:pt x="840" y="60"/>
                  </a:moveTo>
                  <a:cubicBezTo>
                    <a:pt x="840" y="94"/>
                    <a:pt x="814" y="120"/>
                    <a:pt x="78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26" y="120"/>
                    <a:pt x="0" y="94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14" y="0"/>
                    <a:pt x="840" y="26"/>
                    <a:pt x="840" y="60"/>
                  </a:cubicBezTo>
                  <a:close/>
                </a:path>
              </a:pathLst>
            </a:custGeom>
            <a:solidFill>
              <a:srgbClr val="ED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7" name="ïśḻîḋe">
              <a:extLst>
                <a:ext uri="{FF2B5EF4-FFF2-40B4-BE49-F238E27FC236}">
                  <a16:creationId xmlns:a16="http://schemas.microsoft.com/office/drawing/2014/main" id="{8D3BB1CF-CC57-4A0E-A8BD-DC102473604D}"/>
                </a:ext>
              </a:extLst>
            </p:cNvPr>
            <p:cNvSpPr/>
            <p:nvPr/>
          </p:nvSpPr>
          <p:spPr bwMode="auto">
            <a:xfrm>
              <a:off x="6094413" y="4838701"/>
              <a:ext cx="898525" cy="255588"/>
            </a:xfrm>
            <a:custGeom>
              <a:avLst/>
              <a:gdLst>
                <a:gd name="T0" fmla="*/ 420 w 420"/>
                <a:gd name="T1" fmla="*/ 60 h 120"/>
                <a:gd name="T2" fmla="*/ 360 w 420"/>
                <a:gd name="T3" fmla="*/ 120 h 120"/>
                <a:gd name="T4" fmla="*/ 0 w 420"/>
                <a:gd name="T5" fmla="*/ 120 h 120"/>
                <a:gd name="T6" fmla="*/ 0 w 420"/>
                <a:gd name="T7" fmla="*/ 0 h 120"/>
                <a:gd name="T8" fmla="*/ 360 w 420"/>
                <a:gd name="T9" fmla="*/ 0 h 120"/>
                <a:gd name="T10" fmla="*/ 420 w 4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20">
                  <a:moveTo>
                    <a:pt x="420" y="60"/>
                  </a:moveTo>
                  <a:cubicBezTo>
                    <a:pt x="420" y="94"/>
                    <a:pt x="394" y="120"/>
                    <a:pt x="36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4" y="0"/>
                    <a:pt x="420" y="26"/>
                    <a:pt x="42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pic>
        <p:nvPicPr>
          <p:cNvPr id="49" name="图片 48" descr="图片包含 游戏机, 食物&#10;&#10;描述已自动生成">
            <a:extLst>
              <a:ext uri="{FF2B5EF4-FFF2-40B4-BE49-F238E27FC236}">
                <a16:creationId xmlns:a16="http://schemas.microsoft.com/office/drawing/2014/main" id="{EA0F0880-46AA-4771-8579-93FC701C68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337454">
            <a:off x="7393581" y="4386156"/>
            <a:ext cx="2508787" cy="215128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2590866-62A1-434F-887E-9329946933FA}"/>
              </a:ext>
            </a:extLst>
          </p:cNvPr>
          <p:cNvGrpSpPr/>
          <p:nvPr/>
        </p:nvGrpSpPr>
        <p:grpSpPr>
          <a:xfrm>
            <a:off x="1714615" y="5055564"/>
            <a:ext cx="914376" cy="913050"/>
            <a:chOff x="1714615" y="5055564"/>
            <a:chExt cx="914376" cy="913050"/>
          </a:xfrm>
        </p:grpSpPr>
        <p:sp>
          <p:nvSpPr>
            <p:cNvPr id="53" name="iŝľïḑê">
              <a:extLst>
                <a:ext uri="{FF2B5EF4-FFF2-40B4-BE49-F238E27FC236}">
                  <a16:creationId xmlns:a16="http://schemas.microsoft.com/office/drawing/2014/main" id="{5EECED6A-43F5-4FC9-8F8C-E4288E05F90F}"/>
                </a:ext>
              </a:extLst>
            </p:cNvPr>
            <p:cNvSpPr/>
            <p:nvPr/>
          </p:nvSpPr>
          <p:spPr bwMode="auto">
            <a:xfrm>
              <a:off x="2037980" y="5699309"/>
              <a:ext cx="267647" cy="269305"/>
            </a:xfrm>
            <a:custGeom>
              <a:avLst/>
              <a:gdLst>
                <a:gd name="T0" fmla="*/ 600 w 600"/>
                <a:gd name="T1" fmla="*/ 60 h 604"/>
                <a:gd name="T2" fmla="*/ 600 w 600"/>
                <a:gd name="T3" fmla="*/ 300 h 604"/>
                <a:gd name="T4" fmla="*/ 300 w 600"/>
                <a:gd name="T5" fmla="*/ 604 h 604"/>
                <a:gd name="T6" fmla="*/ 0 w 600"/>
                <a:gd name="T7" fmla="*/ 300 h 604"/>
                <a:gd name="T8" fmla="*/ 0 w 600"/>
                <a:gd name="T9" fmla="*/ 60 h 604"/>
                <a:gd name="T10" fmla="*/ 60 w 600"/>
                <a:gd name="T11" fmla="*/ 0 h 604"/>
                <a:gd name="T12" fmla="*/ 540 w 600"/>
                <a:gd name="T13" fmla="*/ 0 h 604"/>
                <a:gd name="T14" fmla="*/ 600 w 600"/>
                <a:gd name="T15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604">
                  <a:moveTo>
                    <a:pt x="600" y="60"/>
                  </a:moveTo>
                  <a:cubicBezTo>
                    <a:pt x="600" y="300"/>
                    <a:pt x="600" y="300"/>
                    <a:pt x="600" y="300"/>
                  </a:cubicBezTo>
                  <a:cubicBezTo>
                    <a:pt x="600" y="466"/>
                    <a:pt x="466" y="604"/>
                    <a:pt x="300" y="604"/>
                  </a:cubicBezTo>
                  <a:cubicBezTo>
                    <a:pt x="134" y="604"/>
                    <a:pt x="0" y="466"/>
                    <a:pt x="0" y="3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574" y="0"/>
                    <a:pt x="600" y="26"/>
                    <a:pt x="60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4" name="îṧlïdê">
              <a:extLst>
                <a:ext uri="{FF2B5EF4-FFF2-40B4-BE49-F238E27FC236}">
                  <a16:creationId xmlns:a16="http://schemas.microsoft.com/office/drawing/2014/main" id="{BE23D1E5-596E-4322-A0B6-CC78FAC6F614}"/>
                </a:ext>
              </a:extLst>
            </p:cNvPr>
            <p:cNvSpPr/>
            <p:nvPr/>
          </p:nvSpPr>
          <p:spPr bwMode="auto">
            <a:xfrm>
              <a:off x="2171637" y="5699309"/>
              <a:ext cx="133989" cy="269305"/>
            </a:xfrm>
            <a:custGeom>
              <a:avLst/>
              <a:gdLst>
                <a:gd name="T0" fmla="*/ 300 w 300"/>
                <a:gd name="T1" fmla="*/ 60 h 604"/>
                <a:gd name="T2" fmla="*/ 300 w 300"/>
                <a:gd name="T3" fmla="*/ 300 h 604"/>
                <a:gd name="T4" fmla="*/ 0 w 300"/>
                <a:gd name="T5" fmla="*/ 604 h 604"/>
                <a:gd name="T6" fmla="*/ 0 w 300"/>
                <a:gd name="T7" fmla="*/ 0 h 604"/>
                <a:gd name="T8" fmla="*/ 240 w 300"/>
                <a:gd name="T9" fmla="*/ 0 h 604"/>
                <a:gd name="T10" fmla="*/ 300 w 300"/>
                <a:gd name="T11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604">
                  <a:moveTo>
                    <a:pt x="300" y="60"/>
                  </a:moveTo>
                  <a:cubicBezTo>
                    <a:pt x="300" y="300"/>
                    <a:pt x="300" y="300"/>
                    <a:pt x="300" y="300"/>
                  </a:cubicBezTo>
                  <a:cubicBezTo>
                    <a:pt x="300" y="466"/>
                    <a:pt x="166" y="604"/>
                    <a:pt x="0" y="6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4" y="0"/>
                    <a:pt x="300" y="26"/>
                    <a:pt x="300" y="60"/>
                  </a:cubicBezTo>
                  <a:close/>
                </a:path>
              </a:pathLst>
            </a:custGeom>
            <a:solidFill>
              <a:srgbClr val="B0D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5" name="iŝļide">
              <a:extLst>
                <a:ext uri="{FF2B5EF4-FFF2-40B4-BE49-F238E27FC236}">
                  <a16:creationId xmlns:a16="http://schemas.microsoft.com/office/drawing/2014/main" id="{32F81EB0-69DE-467E-B7F9-5FA574D5B63B}"/>
                </a:ext>
              </a:extLst>
            </p:cNvPr>
            <p:cNvSpPr/>
            <p:nvPr/>
          </p:nvSpPr>
          <p:spPr bwMode="auto">
            <a:xfrm>
              <a:off x="1866845" y="5055564"/>
              <a:ext cx="599634" cy="697474"/>
            </a:xfrm>
            <a:custGeom>
              <a:avLst/>
              <a:gdLst>
                <a:gd name="T0" fmla="*/ 1343 w 1343"/>
                <a:gd name="T1" fmla="*/ 660 h 1564"/>
                <a:gd name="T2" fmla="*/ 1218 w 1343"/>
                <a:gd name="T3" fmla="*/ 1044 h 1564"/>
                <a:gd name="T4" fmla="*/ 1103 w 1343"/>
                <a:gd name="T5" fmla="*/ 1368 h 1564"/>
                <a:gd name="T6" fmla="*/ 1103 w 1343"/>
                <a:gd name="T7" fmla="*/ 1380 h 1564"/>
                <a:gd name="T8" fmla="*/ 923 w 1343"/>
                <a:gd name="T9" fmla="*/ 1564 h 1564"/>
                <a:gd name="T10" fmla="*/ 743 w 1343"/>
                <a:gd name="T11" fmla="*/ 1564 h 1564"/>
                <a:gd name="T12" fmla="*/ 683 w 1343"/>
                <a:gd name="T13" fmla="*/ 1444 h 1564"/>
                <a:gd name="T14" fmla="*/ 623 w 1343"/>
                <a:gd name="T15" fmla="*/ 1564 h 1564"/>
                <a:gd name="T16" fmla="*/ 443 w 1343"/>
                <a:gd name="T17" fmla="*/ 1564 h 1564"/>
                <a:gd name="T18" fmla="*/ 263 w 1343"/>
                <a:gd name="T19" fmla="*/ 1380 h 1564"/>
                <a:gd name="T20" fmla="*/ 263 w 1343"/>
                <a:gd name="T21" fmla="*/ 1357 h 1564"/>
                <a:gd name="T22" fmla="*/ 153 w 1343"/>
                <a:gd name="T23" fmla="*/ 1050 h 1564"/>
                <a:gd name="T24" fmla="*/ 34 w 1343"/>
                <a:gd name="T25" fmla="*/ 538 h 1564"/>
                <a:gd name="T26" fmla="*/ 543 w 1343"/>
                <a:gd name="T27" fmla="*/ 14 h 1564"/>
                <a:gd name="T28" fmla="*/ 683 w 1343"/>
                <a:gd name="T29" fmla="*/ 0 h 1564"/>
                <a:gd name="T30" fmla="*/ 1099 w 1343"/>
                <a:gd name="T31" fmla="*/ 148 h 1564"/>
                <a:gd name="T32" fmla="*/ 1343 w 1343"/>
                <a:gd name="T33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3" h="1564">
                  <a:moveTo>
                    <a:pt x="1343" y="660"/>
                  </a:moveTo>
                  <a:cubicBezTo>
                    <a:pt x="1343" y="798"/>
                    <a:pt x="1300" y="931"/>
                    <a:pt x="1218" y="1044"/>
                  </a:cubicBezTo>
                  <a:cubicBezTo>
                    <a:pt x="1143" y="1147"/>
                    <a:pt x="1103" y="1260"/>
                    <a:pt x="1103" y="1368"/>
                  </a:cubicBezTo>
                  <a:cubicBezTo>
                    <a:pt x="1103" y="1380"/>
                    <a:pt x="1103" y="1380"/>
                    <a:pt x="1103" y="1380"/>
                  </a:cubicBezTo>
                  <a:cubicBezTo>
                    <a:pt x="1103" y="1480"/>
                    <a:pt x="1023" y="1564"/>
                    <a:pt x="923" y="1564"/>
                  </a:cubicBezTo>
                  <a:cubicBezTo>
                    <a:pt x="743" y="1564"/>
                    <a:pt x="743" y="1564"/>
                    <a:pt x="743" y="1564"/>
                  </a:cubicBezTo>
                  <a:cubicBezTo>
                    <a:pt x="683" y="1444"/>
                    <a:pt x="683" y="1444"/>
                    <a:pt x="683" y="1444"/>
                  </a:cubicBezTo>
                  <a:cubicBezTo>
                    <a:pt x="623" y="1564"/>
                    <a:pt x="623" y="1564"/>
                    <a:pt x="623" y="1564"/>
                  </a:cubicBezTo>
                  <a:cubicBezTo>
                    <a:pt x="443" y="1564"/>
                    <a:pt x="443" y="1564"/>
                    <a:pt x="443" y="1564"/>
                  </a:cubicBezTo>
                  <a:cubicBezTo>
                    <a:pt x="343" y="1564"/>
                    <a:pt x="263" y="1480"/>
                    <a:pt x="263" y="1380"/>
                  </a:cubicBezTo>
                  <a:cubicBezTo>
                    <a:pt x="263" y="1357"/>
                    <a:pt x="263" y="1357"/>
                    <a:pt x="263" y="1357"/>
                  </a:cubicBezTo>
                  <a:cubicBezTo>
                    <a:pt x="263" y="1254"/>
                    <a:pt x="225" y="1147"/>
                    <a:pt x="153" y="1050"/>
                  </a:cubicBezTo>
                  <a:cubicBezTo>
                    <a:pt x="42" y="902"/>
                    <a:pt x="0" y="720"/>
                    <a:pt x="34" y="538"/>
                  </a:cubicBezTo>
                  <a:cubicBezTo>
                    <a:pt x="82" y="277"/>
                    <a:pt x="286" y="67"/>
                    <a:pt x="543" y="14"/>
                  </a:cubicBezTo>
                  <a:cubicBezTo>
                    <a:pt x="589" y="5"/>
                    <a:pt x="636" y="0"/>
                    <a:pt x="683" y="0"/>
                  </a:cubicBezTo>
                  <a:cubicBezTo>
                    <a:pt x="835" y="0"/>
                    <a:pt x="981" y="50"/>
                    <a:pt x="1099" y="148"/>
                  </a:cubicBezTo>
                  <a:cubicBezTo>
                    <a:pt x="1254" y="274"/>
                    <a:pt x="1343" y="461"/>
                    <a:pt x="1343" y="660"/>
                  </a:cubicBezTo>
                  <a:close/>
                </a:path>
              </a:pathLst>
            </a:custGeom>
            <a:solidFill>
              <a:srgbClr val="D8EB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6" name="ïşlîďé">
              <a:extLst>
                <a:ext uri="{FF2B5EF4-FFF2-40B4-BE49-F238E27FC236}">
                  <a16:creationId xmlns:a16="http://schemas.microsoft.com/office/drawing/2014/main" id="{4A2E7DDE-1B85-4EC7-8A16-C60CB330E579}"/>
                </a:ext>
              </a:extLst>
            </p:cNvPr>
            <p:cNvSpPr/>
            <p:nvPr/>
          </p:nvSpPr>
          <p:spPr bwMode="auto">
            <a:xfrm>
              <a:off x="2171637" y="5055564"/>
              <a:ext cx="294842" cy="697474"/>
            </a:xfrm>
            <a:custGeom>
              <a:avLst/>
              <a:gdLst>
                <a:gd name="T0" fmla="*/ 660 w 660"/>
                <a:gd name="T1" fmla="*/ 660 h 1564"/>
                <a:gd name="T2" fmla="*/ 535 w 660"/>
                <a:gd name="T3" fmla="*/ 1044 h 1564"/>
                <a:gd name="T4" fmla="*/ 420 w 660"/>
                <a:gd name="T5" fmla="*/ 1368 h 1564"/>
                <a:gd name="T6" fmla="*/ 420 w 660"/>
                <a:gd name="T7" fmla="*/ 1380 h 1564"/>
                <a:gd name="T8" fmla="*/ 240 w 660"/>
                <a:gd name="T9" fmla="*/ 1564 h 1564"/>
                <a:gd name="T10" fmla="*/ 60 w 660"/>
                <a:gd name="T11" fmla="*/ 1564 h 1564"/>
                <a:gd name="T12" fmla="*/ 0 w 660"/>
                <a:gd name="T13" fmla="*/ 1444 h 1564"/>
                <a:gd name="T14" fmla="*/ 0 w 660"/>
                <a:gd name="T15" fmla="*/ 0 h 1564"/>
                <a:gd name="T16" fmla="*/ 416 w 660"/>
                <a:gd name="T17" fmla="*/ 148 h 1564"/>
                <a:gd name="T18" fmla="*/ 660 w 660"/>
                <a:gd name="T19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0" h="1564">
                  <a:moveTo>
                    <a:pt x="660" y="660"/>
                  </a:moveTo>
                  <a:cubicBezTo>
                    <a:pt x="660" y="798"/>
                    <a:pt x="617" y="931"/>
                    <a:pt x="535" y="1044"/>
                  </a:cubicBezTo>
                  <a:cubicBezTo>
                    <a:pt x="460" y="1147"/>
                    <a:pt x="420" y="1260"/>
                    <a:pt x="420" y="1368"/>
                  </a:cubicBezTo>
                  <a:cubicBezTo>
                    <a:pt x="420" y="1380"/>
                    <a:pt x="420" y="1380"/>
                    <a:pt x="420" y="1380"/>
                  </a:cubicBezTo>
                  <a:cubicBezTo>
                    <a:pt x="420" y="1480"/>
                    <a:pt x="340" y="1564"/>
                    <a:pt x="240" y="1564"/>
                  </a:cubicBezTo>
                  <a:cubicBezTo>
                    <a:pt x="60" y="1564"/>
                    <a:pt x="60" y="1564"/>
                    <a:pt x="60" y="1564"/>
                  </a:cubicBezTo>
                  <a:cubicBezTo>
                    <a:pt x="0" y="1444"/>
                    <a:pt x="0" y="1444"/>
                    <a:pt x="0" y="14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" y="0"/>
                    <a:pt x="298" y="50"/>
                    <a:pt x="416" y="148"/>
                  </a:cubicBezTo>
                  <a:cubicBezTo>
                    <a:pt x="571" y="274"/>
                    <a:pt x="660" y="461"/>
                    <a:pt x="660" y="660"/>
                  </a:cubicBezTo>
                  <a:close/>
                </a:path>
              </a:pathLst>
            </a:custGeom>
            <a:solidFill>
              <a:srgbClr val="659B6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7" name="îṣļíďe">
              <a:extLst>
                <a:ext uri="{FF2B5EF4-FFF2-40B4-BE49-F238E27FC236}">
                  <a16:creationId xmlns:a16="http://schemas.microsoft.com/office/drawing/2014/main" id="{EC842F18-1701-40F0-9807-5CE0AE2CC185}"/>
                </a:ext>
              </a:extLst>
            </p:cNvPr>
            <p:cNvSpPr/>
            <p:nvPr/>
          </p:nvSpPr>
          <p:spPr bwMode="auto">
            <a:xfrm>
              <a:off x="2504288" y="5156056"/>
              <a:ext cx="113095" cy="72964"/>
            </a:xfrm>
            <a:custGeom>
              <a:avLst/>
              <a:gdLst>
                <a:gd name="T0" fmla="*/ 82 w 253"/>
                <a:gd name="T1" fmla="*/ 156 h 164"/>
                <a:gd name="T2" fmla="*/ 202 w 253"/>
                <a:gd name="T3" fmla="*/ 125 h 164"/>
                <a:gd name="T4" fmla="*/ 244 w 253"/>
                <a:gd name="T5" fmla="*/ 51 h 164"/>
                <a:gd name="T6" fmla="*/ 171 w 253"/>
                <a:gd name="T7" fmla="*/ 9 h 164"/>
                <a:gd name="T8" fmla="*/ 51 w 253"/>
                <a:gd name="T9" fmla="*/ 40 h 164"/>
                <a:gd name="T10" fmla="*/ 8 w 253"/>
                <a:gd name="T11" fmla="*/ 113 h 164"/>
                <a:gd name="T12" fmla="*/ 82 w 253"/>
                <a:gd name="T13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82" y="156"/>
                  </a:moveTo>
                  <a:cubicBezTo>
                    <a:pt x="202" y="125"/>
                    <a:pt x="202" y="125"/>
                    <a:pt x="202" y="125"/>
                  </a:cubicBezTo>
                  <a:cubicBezTo>
                    <a:pt x="234" y="116"/>
                    <a:pt x="253" y="83"/>
                    <a:pt x="244" y="51"/>
                  </a:cubicBezTo>
                  <a:cubicBezTo>
                    <a:pt x="236" y="19"/>
                    <a:pt x="203" y="0"/>
                    <a:pt x="171" y="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19" y="48"/>
                    <a:pt x="0" y="81"/>
                    <a:pt x="8" y="113"/>
                  </a:cubicBezTo>
                  <a:cubicBezTo>
                    <a:pt x="17" y="145"/>
                    <a:pt x="50" y="164"/>
                    <a:pt x="82" y="156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8" name="íṡḷiḓe">
              <a:extLst>
                <a:ext uri="{FF2B5EF4-FFF2-40B4-BE49-F238E27FC236}">
                  <a16:creationId xmlns:a16="http://schemas.microsoft.com/office/drawing/2014/main" id="{6682D9D6-2546-4A60-9E6F-6756260C85B1}"/>
                </a:ext>
              </a:extLst>
            </p:cNvPr>
            <p:cNvSpPr/>
            <p:nvPr/>
          </p:nvSpPr>
          <p:spPr bwMode="auto">
            <a:xfrm>
              <a:off x="1726223" y="5470798"/>
              <a:ext cx="113095" cy="72964"/>
            </a:xfrm>
            <a:custGeom>
              <a:avLst/>
              <a:gdLst>
                <a:gd name="T0" fmla="*/ 167 w 253"/>
                <a:gd name="T1" fmla="*/ 8 h 164"/>
                <a:gd name="T2" fmla="*/ 51 w 253"/>
                <a:gd name="T3" fmla="*/ 39 h 164"/>
                <a:gd name="T4" fmla="*/ 9 w 253"/>
                <a:gd name="T5" fmla="*/ 113 h 164"/>
                <a:gd name="T6" fmla="*/ 82 w 253"/>
                <a:gd name="T7" fmla="*/ 155 h 164"/>
                <a:gd name="T8" fmla="*/ 202 w 253"/>
                <a:gd name="T9" fmla="*/ 124 h 164"/>
                <a:gd name="T10" fmla="*/ 245 w 253"/>
                <a:gd name="T11" fmla="*/ 51 h 164"/>
                <a:gd name="T12" fmla="*/ 167 w 253"/>
                <a:gd name="T13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167" y="8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19" y="48"/>
                    <a:pt x="0" y="81"/>
                    <a:pt x="9" y="113"/>
                  </a:cubicBezTo>
                  <a:cubicBezTo>
                    <a:pt x="17" y="145"/>
                    <a:pt x="51" y="164"/>
                    <a:pt x="82" y="155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34" y="116"/>
                    <a:pt x="253" y="83"/>
                    <a:pt x="245" y="51"/>
                  </a:cubicBezTo>
                  <a:cubicBezTo>
                    <a:pt x="236" y="19"/>
                    <a:pt x="199" y="0"/>
                    <a:pt x="167" y="8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9" name="îšḻïďè">
              <a:extLst>
                <a:ext uri="{FF2B5EF4-FFF2-40B4-BE49-F238E27FC236}">
                  <a16:creationId xmlns:a16="http://schemas.microsoft.com/office/drawing/2014/main" id="{5FA2C1F5-152D-4484-A1B0-BAB69F4A9879}"/>
                </a:ext>
              </a:extLst>
            </p:cNvPr>
            <p:cNvSpPr/>
            <p:nvPr/>
          </p:nvSpPr>
          <p:spPr bwMode="auto">
            <a:xfrm>
              <a:off x="2504288" y="5470798"/>
              <a:ext cx="113095" cy="72964"/>
            </a:xfrm>
            <a:custGeom>
              <a:avLst/>
              <a:gdLst>
                <a:gd name="T0" fmla="*/ 202 w 253"/>
                <a:gd name="T1" fmla="*/ 39 h 164"/>
                <a:gd name="T2" fmla="*/ 82 w 253"/>
                <a:gd name="T3" fmla="*/ 8 h 164"/>
                <a:gd name="T4" fmla="*/ 8 w 253"/>
                <a:gd name="T5" fmla="*/ 51 h 164"/>
                <a:gd name="T6" fmla="*/ 51 w 253"/>
                <a:gd name="T7" fmla="*/ 124 h 164"/>
                <a:gd name="T8" fmla="*/ 171 w 253"/>
                <a:gd name="T9" fmla="*/ 155 h 164"/>
                <a:gd name="T10" fmla="*/ 244 w 253"/>
                <a:gd name="T11" fmla="*/ 113 h 164"/>
                <a:gd name="T12" fmla="*/ 202 w 253"/>
                <a:gd name="T13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39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50" y="0"/>
                    <a:pt x="17" y="19"/>
                    <a:pt x="8" y="51"/>
                  </a:cubicBezTo>
                  <a:cubicBezTo>
                    <a:pt x="0" y="83"/>
                    <a:pt x="19" y="116"/>
                    <a:pt x="51" y="12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2" y="164"/>
                    <a:pt x="236" y="145"/>
                    <a:pt x="244" y="113"/>
                  </a:cubicBezTo>
                  <a:cubicBezTo>
                    <a:pt x="253" y="81"/>
                    <a:pt x="234" y="48"/>
                    <a:pt x="202" y="39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0" name="iŝļíḑê">
              <a:extLst>
                <a:ext uri="{FF2B5EF4-FFF2-40B4-BE49-F238E27FC236}">
                  <a16:creationId xmlns:a16="http://schemas.microsoft.com/office/drawing/2014/main" id="{04E4DA25-E950-4AB7-95B4-D0C017218AF5}"/>
                </a:ext>
              </a:extLst>
            </p:cNvPr>
            <p:cNvSpPr/>
            <p:nvPr/>
          </p:nvSpPr>
          <p:spPr bwMode="auto">
            <a:xfrm>
              <a:off x="1726223" y="5156056"/>
              <a:ext cx="113095" cy="72964"/>
            </a:xfrm>
            <a:custGeom>
              <a:avLst/>
              <a:gdLst>
                <a:gd name="T0" fmla="*/ 202 w 253"/>
                <a:gd name="T1" fmla="*/ 40 h 164"/>
                <a:gd name="T2" fmla="*/ 82 w 253"/>
                <a:gd name="T3" fmla="*/ 9 h 164"/>
                <a:gd name="T4" fmla="*/ 9 w 253"/>
                <a:gd name="T5" fmla="*/ 51 h 164"/>
                <a:gd name="T6" fmla="*/ 51 w 253"/>
                <a:gd name="T7" fmla="*/ 125 h 164"/>
                <a:gd name="T8" fmla="*/ 167 w 253"/>
                <a:gd name="T9" fmla="*/ 156 h 164"/>
                <a:gd name="T10" fmla="*/ 245 w 253"/>
                <a:gd name="T11" fmla="*/ 113 h 164"/>
                <a:gd name="T12" fmla="*/ 202 w 253"/>
                <a:gd name="T13" fmla="*/ 4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40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50" y="0"/>
                    <a:pt x="17" y="19"/>
                    <a:pt x="9" y="51"/>
                  </a:cubicBezTo>
                  <a:cubicBezTo>
                    <a:pt x="0" y="83"/>
                    <a:pt x="19" y="116"/>
                    <a:pt x="51" y="125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99" y="164"/>
                    <a:pt x="236" y="145"/>
                    <a:pt x="245" y="113"/>
                  </a:cubicBezTo>
                  <a:cubicBezTo>
                    <a:pt x="253" y="81"/>
                    <a:pt x="234" y="48"/>
                    <a:pt x="202" y="40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1" name="iŝľiḓe">
              <a:extLst>
                <a:ext uri="{FF2B5EF4-FFF2-40B4-BE49-F238E27FC236}">
                  <a16:creationId xmlns:a16="http://schemas.microsoft.com/office/drawing/2014/main" id="{2E903E0B-A6CB-4F19-B95E-A20650CADCAF}"/>
                </a:ext>
              </a:extLst>
            </p:cNvPr>
            <p:cNvSpPr/>
            <p:nvPr/>
          </p:nvSpPr>
          <p:spPr bwMode="auto">
            <a:xfrm>
              <a:off x="2519876" y="5323211"/>
              <a:ext cx="109115" cy="53397"/>
            </a:xfrm>
            <a:custGeom>
              <a:avLst/>
              <a:gdLst>
                <a:gd name="T0" fmla="*/ 184 w 244"/>
                <a:gd name="T1" fmla="*/ 0 h 120"/>
                <a:gd name="T2" fmla="*/ 64 w 244"/>
                <a:gd name="T3" fmla="*/ 0 h 120"/>
                <a:gd name="T4" fmla="*/ 0 w 244"/>
                <a:gd name="T5" fmla="*/ 60 h 120"/>
                <a:gd name="T6" fmla="*/ 64 w 244"/>
                <a:gd name="T7" fmla="*/ 120 h 120"/>
                <a:gd name="T8" fmla="*/ 184 w 244"/>
                <a:gd name="T9" fmla="*/ 120 h 120"/>
                <a:gd name="T10" fmla="*/ 244 w 244"/>
                <a:gd name="T11" fmla="*/ 60 h 120"/>
                <a:gd name="T12" fmla="*/ 184 w 244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0" y="27"/>
                    <a:pt x="0" y="60"/>
                  </a:cubicBezTo>
                  <a:cubicBezTo>
                    <a:pt x="0" y="93"/>
                    <a:pt x="31" y="120"/>
                    <a:pt x="64" y="120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217" y="120"/>
                    <a:pt x="244" y="93"/>
                    <a:pt x="244" y="60"/>
                  </a:cubicBezTo>
                  <a:cubicBezTo>
                    <a:pt x="244" y="27"/>
                    <a:pt x="217" y="0"/>
                    <a:pt x="184" y="0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ïśḷïḋe">
              <a:extLst>
                <a:ext uri="{FF2B5EF4-FFF2-40B4-BE49-F238E27FC236}">
                  <a16:creationId xmlns:a16="http://schemas.microsoft.com/office/drawing/2014/main" id="{3386DB08-A671-4542-B4A3-56F2C68242DC}"/>
                </a:ext>
              </a:extLst>
            </p:cNvPr>
            <p:cNvSpPr/>
            <p:nvPr/>
          </p:nvSpPr>
          <p:spPr bwMode="auto">
            <a:xfrm>
              <a:off x="1714615" y="5323211"/>
              <a:ext cx="108783" cy="53397"/>
            </a:xfrm>
            <a:custGeom>
              <a:avLst/>
              <a:gdLst>
                <a:gd name="T0" fmla="*/ 180 w 244"/>
                <a:gd name="T1" fmla="*/ 120 h 120"/>
                <a:gd name="T2" fmla="*/ 244 w 244"/>
                <a:gd name="T3" fmla="*/ 60 h 120"/>
                <a:gd name="T4" fmla="*/ 180 w 244"/>
                <a:gd name="T5" fmla="*/ 0 h 120"/>
                <a:gd name="T6" fmla="*/ 60 w 244"/>
                <a:gd name="T7" fmla="*/ 0 h 120"/>
                <a:gd name="T8" fmla="*/ 0 w 244"/>
                <a:gd name="T9" fmla="*/ 60 h 120"/>
                <a:gd name="T10" fmla="*/ 60 w 244"/>
                <a:gd name="T11" fmla="*/ 120 h 120"/>
                <a:gd name="T12" fmla="*/ 180 w 24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0" y="120"/>
                  </a:moveTo>
                  <a:cubicBezTo>
                    <a:pt x="213" y="120"/>
                    <a:pt x="244" y="93"/>
                    <a:pt x="244" y="60"/>
                  </a:cubicBezTo>
                  <a:cubicBezTo>
                    <a:pt x="244" y="27"/>
                    <a:pt x="213" y="0"/>
                    <a:pt x="1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lnTo>
                    <a:pt x="180" y="120"/>
                  </a:ln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3" name="ísḻiḍé">
              <a:extLst>
                <a:ext uri="{FF2B5EF4-FFF2-40B4-BE49-F238E27FC236}">
                  <a16:creationId xmlns:a16="http://schemas.microsoft.com/office/drawing/2014/main" id="{4010C486-9F79-4690-A3CA-7C01B0D68916}"/>
                </a:ext>
              </a:extLst>
            </p:cNvPr>
            <p:cNvSpPr/>
            <p:nvPr/>
          </p:nvSpPr>
          <p:spPr bwMode="auto">
            <a:xfrm>
              <a:off x="2019407" y="5307871"/>
              <a:ext cx="274943" cy="433475"/>
            </a:xfrm>
            <a:custGeom>
              <a:avLst/>
              <a:gdLst>
                <a:gd name="T0" fmla="*/ 574 w 616"/>
                <a:gd name="T1" fmla="*/ 14 h 972"/>
                <a:gd name="T2" fmla="*/ 494 w 616"/>
                <a:gd name="T3" fmla="*/ 42 h 972"/>
                <a:gd name="T4" fmla="*/ 428 w 616"/>
                <a:gd name="T5" fmla="*/ 174 h 972"/>
                <a:gd name="T6" fmla="*/ 362 w 616"/>
                <a:gd name="T7" fmla="*/ 42 h 972"/>
                <a:gd name="T8" fmla="*/ 308 w 616"/>
                <a:gd name="T9" fmla="*/ 10 h 972"/>
                <a:gd name="T10" fmla="*/ 254 w 616"/>
                <a:gd name="T11" fmla="*/ 42 h 972"/>
                <a:gd name="T12" fmla="*/ 188 w 616"/>
                <a:gd name="T13" fmla="*/ 174 h 972"/>
                <a:gd name="T14" fmla="*/ 122 w 616"/>
                <a:gd name="T15" fmla="*/ 42 h 972"/>
                <a:gd name="T16" fmla="*/ 42 w 616"/>
                <a:gd name="T17" fmla="*/ 14 h 972"/>
                <a:gd name="T18" fmla="*/ 14 w 616"/>
                <a:gd name="T19" fmla="*/ 94 h 972"/>
                <a:gd name="T20" fmla="*/ 248 w 616"/>
                <a:gd name="T21" fmla="*/ 564 h 972"/>
                <a:gd name="T22" fmla="*/ 248 w 616"/>
                <a:gd name="T23" fmla="*/ 972 h 972"/>
                <a:gd name="T24" fmla="*/ 368 w 616"/>
                <a:gd name="T25" fmla="*/ 972 h 972"/>
                <a:gd name="T26" fmla="*/ 368 w 616"/>
                <a:gd name="T27" fmla="*/ 562 h 972"/>
                <a:gd name="T28" fmla="*/ 602 w 616"/>
                <a:gd name="T29" fmla="*/ 93 h 972"/>
                <a:gd name="T30" fmla="*/ 574 w 616"/>
                <a:gd name="T31" fmla="*/ 14 h 972"/>
                <a:gd name="T32" fmla="*/ 308 w 616"/>
                <a:gd name="T33" fmla="*/ 414 h 972"/>
                <a:gd name="T34" fmla="*/ 255 w 616"/>
                <a:gd name="T35" fmla="*/ 308 h 972"/>
                <a:gd name="T36" fmla="*/ 308 w 616"/>
                <a:gd name="T37" fmla="*/ 202 h 972"/>
                <a:gd name="T38" fmla="*/ 361 w 616"/>
                <a:gd name="T39" fmla="*/ 308 h 972"/>
                <a:gd name="T40" fmla="*/ 308 w 616"/>
                <a:gd name="T41" fmla="*/ 41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972">
                  <a:moveTo>
                    <a:pt x="574" y="14"/>
                  </a:moveTo>
                  <a:cubicBezTo>
                    <a:pt x="546" y="0"/>
                    <a:pt x="510" y="12"/>
                    <a:pt x="494" y="42"/>
                  </a:cubicBezTo>
                  <a:cubicBezTo>
                    <a:pt x="428" y="174"/>
                    <a:pt x="428" y="174"/>
                    <a:pt x="428" y="174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51" y="21"/>
                    <a:pt x="330" y="10"/>
                    <a:pt x="308" y="10"/>
                  </a:cubicBezTo>
                  <a:cubicBezTo>
                    <a:pt x="286" y="10"/>
                    <a:pt x="265" y="21"/>
                    <a:pt x="254" y="42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06" y="12"/>
                    <a:pt x="70" y="0"/>
                    <a:pt x="42" y="14"/>
                  </a:cubicBezTo>
                  <a:cubicBezTo>
                    <a:pt x="12" y="30"/>
                    <a:pt x="0" y="66"/>
                    <a:pt x="14" y="94"/>
                  </a:cubicBezTo>
                  <a:cubicBezTo>
                    <a:pt x="22" y="110"/>
                    <a:pt x="248" y="564"/>
                    <a:pt x="248" y="564"/>
                  </a:cubicBezTo>
                  <a:cubicBezTo>
                    <a:pt x="248" y="972"/>
                    <a:pt x="248" y="972"/>
                    <a:pt x="248" y="972"/>
                  </a:cubicBezTo>
                  <a:cubicBezTo>
                    <a:pt x="368" y="972"/>
                    <a:pt x="368" y="972"/>
                    <a:pt x="368" y="972"/>
                  </a:cubicBezTo>
                  <a:cubicBezTo>
                    <a:pt x="368" y="562"/>
                    <a:pt x="368" y="562"/>
                    <a:pt x="368" y="562"/>
                  </a:cubicBezTo>
                  <a:cubicBezTo>
                    <a:pt x="375" y="549"/>
                    <a:pt x="602" y="93"/>
                    <a:pt x="602" y="93"/>
                  </a:cubicBezTo>
                  <a:cubicBezTo>
                    <a:pt x="616" y="64"/>
                    <a:pt x="604" y="30"/>
                    <a:pt x="574" y="14"/>
                  </a:cubicBezTo>
                  <a:close/>
                  <a:moveTo>
                    <a:pt x="308" y="414"/>
                  </a:moveTo>
                  <a:cubicBezTo>
                    <a:pt x="255" y="308"/>
                    <a:pt x="255" y="308"/>
                    <a:pt x="255" y="308"/>
                  </a:cubicBezTo>
                  <a:cubicBezTo>
                    <a:pt x="308" y="202"/>
                    <a:pt x="308" y="202"/>
                    <a:pt x="308" y="202"/>
                  </a:cubicBezTo>
                  <a:cubicBezTo>
                    <a:pt x="361" y="308"/>
                    <a:pt x="361" y="308"/>
                    <a:pt x="361" y="308"/>
                  </a:cubicBezTo>
                  <a:lnTo>
                    <a:pt x="308" y="414"/>
                  </a:lnTo>
                  <a:close/>
                </a:path>
              </a:pathLst>
            </a:custGeom>
            <a:solidFill>
              <a:srgbClr val="659B6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4" name="i$ḻíḍe">
              <a:extLst>
                <a:ext uri="{FF2B5EF4-FFF2-40B4-BE49-F238E27FC236}">
                  <a16:creationId xmlns:a16="http://schemas.microsoft.com/office/drawing/2014/main" id="{3CAC5F52-867D-4C68-952D-AFB74C2ED302}"/>
                </a:ext>
              </a:extLst>
            </p:cNvPr>
            <p:cNvSpPr/>
            <p:nvPr/>
          </p:nvSpPr>
          <p:spPr bwMode="auto">
            <a:xfrm>
              <a:off x="2153349" y="5301275"/>
              <a:ext cx="137637" cy="433475"/>
            </a:xfrm>
            <a:custGeom>
              <a:avLst/>
              <a:gdLst>
                <a:gd name="T0" fmla="*/ 294 w 308"/>
                <a:gd name="T1" fmla="*/ 93 h 972"/>
                <a:gd name="T2" fmla="*/ 60 w 308"/>
                <a:gd name="T3" fmla="*/ 562 h 972"/>
                <a:gd name="T4" fmla="*/ 60 w 308"/>
                <a:gd name="T5" fmla="*/ 972 h 972"/>
                <a:gd name="T6" fmla="*/ 0 w 308"/>
                <a:gd name="T7" fmla="*/ 972 h 972"/>
                <a:gd name="T8" fmla="*/ 0 w 308"/>
                <a:gd name="T9" fmla="*/ 414 h 972"/>
                <a:gd name="T10" fmla="*/ 53 w 308"/>
                <a:gd name="T11" fmla="*/ 308 h 972"/>
                <a:gd name="T12" fmla="*/ 0 w 308"/>
                <a:gd name="T13" fmla="*/ 202 h 972"/>
                <a:gd name="T14" fmla="*/ 0 w 308"/>
                <a:gd name="T15" fmla="*/ 10 h 972"/>
                <a:gd name="T16" fmla="*/ 54 w 308"/>
                <a:gd name="T17" fmla="*/ 42 h 972"/>
                <a:gd name="T18" fmla="*/ 120 w 308"/>
                <a:gd name="T19" fmla="*/ 174 h 972"/>
                <a:gd name="T20" fmla="*/ 186 w 308"/>
                <a:gd name="T21" fmla="*/ 42 h 972"/>
                <a:gd name="T22" fmla="*/ 266 w 308"/>
                <a:gd name="T23" fmla="*/ 14 h 972"/>
                <a:gd name="T24" fmla="*/ 294 w 308"/>
                <a:gd name="T25" fmla="*/ 93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8" h="972">
                  <a:moveTo>
                    <a:pt x="294" y="93"/>
                  </a:moveTo>
                  <a:cubicBezTo>
                    <a:pt x="294" y="93"/>
                    <a:pt x="67" y="549"/>
                    <a:pt x="60" y="562"/>
                  </a:cubicBezTo>
                  <a:cubicBezTo>
                    <a:pt x="60" y="972"/>
                    <a:pt x="60" y="972"/>
                    <a:pt x="60" y="97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53" y="308"/>
                    <a:pt x="53" y="308"/>
                    <a:pt x="53" y="3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43" y="21"/>
                    <a:pt x="54" y="42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202" y="12"/>
                    <a:pt x="238" y="0"/>
                    <a:pt x="266" y="14"/>
                  </a:cubicBezTo>
                  <a:cubicBezTo>
                    <a:pt x="296" y="30"/>
                    <a:pt x="308" y="64"/>
                    <a:pt x="294" y="93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659B69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5" name="íS1ïḓe">
              <a:extLst>
                <a:ext uri="{FF2B5EF4-FFF2-40B4-BE49-F238E27FC236}">
                  <a16:creationId xmlns:a16="http://schemas.microsoft.com/office/drawing/2014/main" id="{2B438AF8-5B1D-452B-A53C-6173B64C56CE}"/>
                </a:ext>
              </a:extLst>
            </p:cNvPr>
            <p:cNvSpPr/>
            <p:nvPr/>
          </p:nvSpPr>
          <p:spPr bwMode="auto">
            <a:xfrm>
              <a:off x="1984252" y="5806434"/>
              <a:ext cx="375103" cy="53397"/>
            </a:xfrm>
            <a:custGeom>
              <a:avLst/>
              <a:gdLst>
                <a:gd name="T0" fmla="*/ 840 w 840"/>
                <a:gd name="T1" fmla="*/ 60 h 120"/>
                <a:gd name="T2" fmla="*/ 780 w 840"/>
                <a:gd name="T3" fmla="*/ 120 h 120"/>
                <a:gd name="T4" fmla="*/ 60 w 840"/>
                <a:gd name="T5" fmla="*/ 120 h 120"/>
                <a:gd name="T6" fmla="*/ 0 w 840"/>
                <a:gd name="T7" fmla="*/ 60 h 120"/>
                <a:gd name="T8" fmla="*/ 60 w 840"/>
                <a:gd name="T9" fmla="*/ 0 h 120"/>
                <a:gd name="T10" fmla="*/ 780 w 840"/>
                <a:gd name="T11" fmla="*/ 0 h 120"/>
                <a:gd name="T12" fmla="*/ 840 w 840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20">
                  <a:moveTo>
                    <a:pt x="840" y="60"/>
                  </a:moveTo>
                  <a:cubicBezTo>
                    <a:pt x="840" y="94"/>
                    <a:pt x="814" y="120"/>
                    <a:pt x="78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26" y="120"/>
                    <a:pt x="0" y="94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14" y="0"/>
                    <a:pt x="840" y="26"/>
                    <a:pt x="840" y="60"/>
                  </a:cubicBezTo>
                  <a:close/>
                </a:path>
              </a:pathLst>
            </a:custGeom>
            <a:solidFill>
              <a:srgbClr val="ED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6" name="ïśḻîḋe">
              <a:extLst>
                <a:ext uri="{FF2B5EF4-FFF2-40B4-BE49-F238E27FC236}">
                  <a16:creationId xmlns:a16="http://schemas.microsoft.com/office/drawing/2014/main" id="{B2045B4B-30AD-43F4-AC60-CEF8938AE05A}"/>
                </a:ext>
              </a:extLst>
            </p:cNvPr>
            <p:cNvSpPr/>
            <p:nvPr/>
          </p:nvSpPr>
          <p:spPr bwMode="auto">
            <a:xfrm>
              <a:off x="2171637" y="5806434"/>
              <a:ext cx="187717" cy="53397"/>
            </a:xfrm>
            <a:custGeom>
              <a:avLst/>
              <a:gdLst>
                <a:gd name="T0" fmla="*/ 420 w 420"/>
                <a:gd name="T1" fmla="*/ 60 h 120"/>
                <a:gd name="T2" fmla="*/ 360 w 420"/>
                <a:gd name="T3" fmla="*/ 120 h 120"/>
                <a:gd name="T4" fmla="*/ 0 w 420"/>
                <a:gd name="T5" fmla="*/ 120 h 120"/>
                <a:gd name="T6" fmla="*/ 0 w 420"/>
                <a:gd name="T7" fmla="*/ 0 h 120"/>
                <a:gd name="T8" fmla="*/ 360 w 420"/>
                <a:gd name="T9" fmla="*/ 0 h 120"/>
                <a:gd name="T10" fmla="*/ 420 w 4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20">
                  <a:moveTo>
                    <a:pt x="420" y="60"/>
                  </a:moveTo>
                  <a:cubicBezTo>
                    <a:pt x="420" y="94"/>
                    <a:pt x="394" y="120"/>
                    <a:pt x="36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4" y="0"/>
                    <a:pt x="420" y="26"/>
                    <a:pt x="42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82" name="f3ec9cda-d41b-4d79-bcf4-7d1884230d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FE10BFA-7A20-4430-9C99-377784C7E8B0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 rot="10800000">
            <a:off x="8610534" y="2083842"/>
            <a:ext cx="381543" cy="380990"/>
            <a:chOff x="3906838" y="1244601"/>
            <a:chExt cx="4376738" cy="4370387"/>
          </a:xfrm>
        </p:grpSpPr>
        <p:sp>
          <p:nvSpPr>
            <p:cNvPr id="83" name="iŝľïḑê">
              <a:extLst>
                <a:ext uri="{FF2B5EF4-FFF2-40B4-BE49-F238E27FC236}">
                  <a16:creationId xmlns:a16="http://schemas.microsoft.com/office/drawing/2014/main" id="{B73217DE-4C4B-4F32-B6E5-192EC244A8C9}"/>
                </a:ext>
              </a:extLst>
            </p:cNvPr>
            <p:cNvSpPr/>
            <p:nvPr/>
          </p:nvSpPr>
          <p:spPr bwMode="auto">
            <a:xfrm>
              <a:off x="5454651" y="4325938"/>
              <a:ext cx="1281113" cy="1289050"/>
            </a:xfrm>
            <a:custGeom>
              <a:avLst/>
              <a:gdLst>
                <a:gd name="T0" fmla="*/ 600 w 600"/>
                <a:gd name="T1" fmla="*/ 60 h 604"/>
                <a:gd name="T2" fmla="*/ 600 w 600"/>
                <a:gd name="T3" fmla="*/ 300 h 604"/>
                <a:gd name="T4" fmla="*/ 300 w 600"/>
                <a:gd name="T5" fmla="*/ 604 h 604"/>
                <a:gd name="T6" fmla="*/ 0 w 600"/>
                <a:gd name="T7" fmla="*/ 300 h 604"/>
                <a:gd name="T8" fmla="*/ 0 w 600"/>
                <a:gd name="T9" fmla="*/ 60 h 604"/>
                <a:gd name="T10" fmla="*/ 60 w 600"/>
                <a:gd name="T11" fmla="*/ 0 h 604"/>
                <a:gd name="T12" fmla="*/ 540 w 600"/>
                <a:gd name="T13" fmla="*/ 0 h 604"/>
                <a:gd name="T14" fmla="*/ 600 w 600"/>
                <a:gd name="T15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604">
                  <a:moveTo>
                    <a:pt x="600" y="60"/>
                  </a:moveTo>
                  <a:cubicBezTo>
                    <a:pt x="600" y="300"/>
                    <a:pt x="600" y="300"/>
                    <a:pt x="600" y="300"/>
                  </a:cubicBezTo>
                  <a:cubicBezTo>
                    <a:pt x="600" y="466"/>
                    <a:pt x="466" y="604"/>
                    <a:pt x="300" y="604"/>
                  </a:cubicBezTo>
                  <a:cubicBezTo>
                    <a:pt x="134" y="604"/>
                    <a:pt x="0" y="466"/>
                    <a:pt x="0" y="3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574" y="0"/>
                    <a:pt x="600" y="26"/>
                    <a:pt x="60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4" name="îṧlïdê">
              <a:extLst>
                <a:ext uri="{FF2B5EF4-FFF2-40B4-BE49-F238E27FC236}">
                  <a16:creationId xmlns:a16="http://schemas.microsoft.com/office/drawing/2014/main" id="{2AC135F3-1F09-435A-AE84-93AB78B1507A}"/>
                </a:ext>
              </a:extLst>
            </p:cNvPr>
            <p:cNvSpPr/>
            <p:nvPr/>
          </p:nvSpPr>
          <p:spPr bwMode="auto">
            <a:xfrm>
              <a:off x="6094413" y="4325938"/>
              <a:ext cx="641350" cy="1289050"/>
            </a:xfrm>
            <a:custGeom>
              <a:avLst/>
              <a:gdLst>
                <a:gd name="T0" fmla="*/ 300 w 300"/>
                <a:gd name="T1" fmla="*/ 60 h 604"/>
                <a:gd name="T2" fmla="*/ 300 w 300"/>
                <a:gd name="T3" fmla="*/ 300 h 604"/>
                <a:gd name="T4" fmla="*/ 0 w 300"/>
                <a:gd name="T5" fmla="*/ 604 h 604"/>
                <a:gd name="T6" fmla="*/ 0 w 300"/>
                <a:gd name="T7" fmla="*/ 0 h 604"/>
                <a:gd name="T8" fmla="*/ 240 w 300"/>
                <a:gd name="T9" fmla="*/ 0 h 604"/>
                <a:gd name="T10" fmla="*/ 300 w 300"/>
                <a:gd name="T11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604">
                  <a:moveTo>
                    <a:pt x="300" y="60"/>
                  </a:moveTo>
                  <a:cubicBezTo>
                    <a:pt x="300" y="300"/>
                    <a:pt x="300" y="300"/>
                    <a:pt x="300" y="300"/>
                  </a:cubicBezTo>
                  <a:cubicBezTo>
                    <a:pt x="300" y="466"/>
                    <a:pt x="166" y="604"/>
                    <a:pt x="0" y="6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4" y="0"/>
                    <a:pt x="300" y="26"/>
                    <a:pt x="300" y="60"/>
                  </a:cubicBezTo>
                  <a:close/>
                </a:path>
              </a:pathLst>
            </a:custGeom>
            <a:solidFill>
              <a:srgbClr val="B0D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5" name="iŝļide">
              <a:extLst>
                <a:ext uri="{FF2B5EF4-FFF2-40B4-BE49-F238E27FC236}">
                  <a16:creationId xmlns:a16="http://schemas.microsoft.com/office/drawing/2014/main" id="{D83555CA-375A-4F36-AAA5-B486CC03AE6E}"/>
                </a:ext>
              </a:extLst>
            </p:cNvPr>
            <p:cNvSpPr/>
            <p:nvPr/>
          </p:nvSpPr>
          <p:spPr bwMode="auto">
            <a:xfrm>
              <a:off x="4635501" y="1244601"/>
              <a:ext cx="2870200" cy="3338513"/>
            </a:xfrm>
            <a:custGeom>
              <a:avLst/>
              <a:gdLst>
                <a:gd name="T0" fmla="*/ 1343 w 1343"/>
                <a:gd name="T1" fmla="*/ 660 h 1564"/>
                <a:gd name="T2" fmla="*/ 1218 w 1343"/>
                <a:gd name="T3" fmla="*/ 1044 h 1564"/>
                <a:gd name="T4" fmla="*/ 1103 w 1343"/>
                <a:gd name="T5" fmla="*/ 1368 h 1564"/>
                <a:gd name="T6" fmla="*/ 1103 w 1343"/>
                <a:gd name="T7" fmla="*/ 1380 h 1564"/>
                <a:gd name="T8" fmla="*/ 923 w 1343"/>
                <a:gd name="T9" fmla="*/ 1564 h 1564"/>
                <a:gd name="T10" fmla="*/ 743 w 1343"/>
                <a:gd name="T11" fmla="*/ 1564 h 1564"/>
                <a:gd name="T12" fmla="*/ 683 w 1343"/>
                <a:gd name="T13" fmla="*/ 1444 h 1564"/>
                <a:gd name="T14" fmla="*/ 623 w 1343"/>
                <a:gd name="T15" fmla="*/ 1564 h 1564"/>
                <a:gd name="T16" fmla="*/ 443 w 1343"/>
                <a:gd name="T17" fmla="*/ 1564 h 1564"/>
                <a:gd name="T18" fmla="*/ 263 w 1343"/>
                <a:gd name="T19" fmla="*/ 1380 h 1564"/>
                <a:gd name="T20" fmla="*/ 263 w 1343"/>
                <a:gd name="T21" fmla="*/ 1357 h 1564"/>
                <a:gd name="T22" fmla="*/ 153 w 1343"/>
                <a:gd name="T23" fmla="*/ 1050 h 1564"/>
                <a:gd name="T24" fmla="*/ 34 w 1343"/>
                <a:gd name="T25" fmla="*/ 538 h 1564"/>
                <a:gd name="T26" fmla="*/ 543 w 1343"/>
                <a:gd name="T27" fmla="*/ 14 h 1564"/>
                <a:gd name="T28" fmla="*/ 683 w 1343"/>
                <a:gd name="T29" fmla="*/ 0 h 1564"/>
                <a:gd name="T30" fmla="*/ 1099 w 1343"/>
                <a:gd name="T31" fmla="*/ 148 h 1564"/>
                <a:gd name="T32" fmla="*/ 1343 w 1343"/>
                <a:gd name="T33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3" h="1564">
                  <a:moveTo>
                    <a:pt x="1343" y="660"/>
                  </a:moveTo>
                  <a:cubicBezTo>
                    <a:pt x="1343" y="798"/>
                    <a:pt x="1300" y="931"/>
                    <a:pt x="1218" y="1044"/>
                  </a:cubicBezTo>
                  <a:cubicBezTo>
                    <a:pt x="1143" y="1147"/>
                    <a:pt x="1103" y="1260"/>
                    <a:pt x="1103" y="1368"/>
                  </a:cubicBezTo>
                  <a:cubicBezTo>
                    <a:pt x="1103" y="1380"/>
                    <a:pt x="1103" y="1380"/>
                    <a:pt x="1103" y="1380"/>
                  </a:cubicBezTo>
                  <a:cubicBezTo>
                    <a:pt x="1103" y="1480"/>
                    <a:pt x="1023" y="1564"/>
                    <a:pt x="923" y="1564"/>
                  </a:cubicBezTo>
                  <a:cubicBezTo>
                    <a:pt x="743" y="1564"/>
                    <a:pt x="743" y="1564"/>
                    <a:pt x="743" y="1564"/>
                  </a:cubicBezTo>
                  <a:cubicBezTo>
                    <a:pt x="683" y="1444"/>
                    <a:pt x="683" y="1444"/>
                    <a:pt x="683" y="1444"/>
                  </a:cubicBezTo>
                  <a:cubicBezTo>
                    <a:pt x="623" y="1564"/>
                    <a:pt x="623" y="1564"/>
                    <a:pt x="623" y="1564"/>
                  </a:cubicBezTo>
                  <a:cubicBezTo>
                    <a:pt x="443" y="1564"/>
                    <a:pt x="443" y="1564"/>
                    <a:pt x="443" y="1564"/>
                  </a:cubicBezTo>
                  <a:cubicBezTo>
                    <a:pt x="343" y="1564"/>
                    <a:pt x="263" y="1480"/>
                    <a:pt x="263" y="1380"/>
                  </a:cubicBezTo>
                  <a:cubicBezTo>
                    <a:pt x="263" y="1357"/>
                    <a:pt x="263" y="1357"/>
                    <a:pt x="263" y="1357"/>
                  </a:cubicBezTo>
                  <a:cubicBezTo>
                    <a:pt x="263" y="1254"/>
                    <a:pt x="225" y="1147"/>
                    <a:pt x="153" y="1050"/>
                  </a:cubicBezTo>
                  <a:cubicBezTo>
                    <a:pt x="42" y="902"/>
                    <a:pt x="0" y="720"/>
                    <a:pt x="34" y="538"/>
                  </a:cubicBezTo>
                  <a:cubicBezTo>
                    <a:pt x="82" y="277"/>
                    <a:pt x="286" y="67"/>
                    <a:pt x="543" y="14"/>
                  </a:cubicBezTo>
                  <a:cubicBezTo>
                    <a:pt x="589" y="5"/>
                    <a:pt x="636" y="0"/>
                    <a:pt x="683" y="0"/>
                  </a:cubicBezTo>
                  <a:cubicBezTo>
                    <a:pt x="835" y="0"/>
                    <a:pt x="981" y="50"/>
                    <a:pt x="1099" y="148"/>
                  </a:cubicBezTo>
                  <a:cubicBezTo>
                    <a:pt x="1254" y="274"/>
                    <a:pt x="1343" y="461"/>
                    <a:pt x="1343" y="660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6" name="ïşlîďé">
              <a:extLst>
                <a:ext uri="{FF2B5EF4-FFF2-40B4-BE49-F238E27FC236}">
                  <a16:creationId xmlns:a16="http://schemas.microsoft.com/office/drawing/2014/main" id="{83F9FAC0-A0DE-4439-B580-3632E2154168}"/>
                </a:ext>
              </a:extLst>
            </p:cNvPr>
            <p:cNvSpPr/>
            <p:nvPr/>
          </p:nvSpPr>
          <p:spPr bwMode="auto">
            <a:xfrm>
              <a:off x="6094413" y="1244601"/>
              <a:ext cx="1411288" cy="3338513"/>
            </a:xfrm>
            <a:custGeom>
              <a:avLst/>
              <a:gdLst>
                <a:gd name="T0" fmla="*/ 660 w 660"/>
                <a:gd name="T1" fmla="*/ 660 h 1564"/>
                <a:gd name="T2" fmla="*/ 535 w 660"/>
                <a:gd name="T3" fmla="*/ 1044 h 1564"/>
                <a:gd name="T4" fmla="*/ 420 w 660"/>
                <a:gd name="T5" fmla="*/ 1368 h 1564"/>
                <a:gd name="T6" fmla="*/ 420 w 660"/>
                <a:gd name="T7" fmla="*/ 1380 h 1564"/>
                <a:gd name="T8" fmla="*/ 240 w 660"/>
                <a:gd name="T9" fmla="*/ 1564 h 1564"/>
                <a:gd name="T10" fmla="*/ 60 w 660"/>
                <a:gd name="T11" fmla="*/ 1564 h 1564"/>
                <a:gd name="T12" fmla="*/ 0 w 660"/>
                <a:gd name="T13" fmla="*/ 1444 h 1564"/>
                <a:gd name="T14" fmla="*/ 0 w 660"/>
                <a:gd name="T15" fmla="*/ 0 h 1564"/>
                <a:gd name="T16" fmla="*/ 416 w 660"/>
                <a:gd name="T17" fmla="*/ 148 h 1564"/>
                <a:gd name="T18" fmla="*/ 660 w 660"/>
                <a:gd name="T19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0" h="1564">
                  <a:moveTo>
                    <a:pt x="660" y="660"/>
                  </a:moveTo>
                  <a:cubicBezTo>
                    <a:pt x="660" y="798"/>
                    <a:pt x="617" y="931"/>
                    <a:pt x="535" y="1044"/>
                  </a:cubicBezTo>
                  <a:cubicBezTo>
                    <a:pt x="460" y="1147"/>
                    <a:pt x="420" y="1260"/>
                    <a:pt x="420" y="1368"/>
                  </a:cubicBezTo>
                  <a:cubicBezTo>
                    <a:pt x="420" y="1380"/>
                    <a:pt x="420" y="1380"/>
                    <a:pt x="420" y="1380"/>
                  </a:cubicBezTo>
                  <a:cubicBezTo>
                    <a:pt x="420" y="1480"/>
                    <a:pt x="340" y="1564"/>
                    <a:pt x="240" y="1564"/>
                  </a:cubicBezTo>
                  <a:cubicBezTo>
                    <a:pt x="60" y="1564"/>
                    <a:pt x="60" y="1564"/>
                    <a:pt x="60" y="1564"/>
                  </a:cubicBezTo>
                  <a:cubicBezTo>
                    <a:pt x="0" y="1444"/>
                    <a:pt x="0" y="1444"/>
                    <a:pt x="0" y="14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" y="0"/>
                    <a:pt x="298" y="50"/>
                    <a:pt x="416" y="148"/>
                  </a:cubicBezTo>
                  <a:cubicBezTo>
                    <a:pt x="571" y="274"/>
                    <a:pt x="660" y="461"/>
                    <a:pt x="660" y="660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7" name="îṣļíďe">
              <a:extLst>
                <a:ext uri="{FF2B5EF4-FFF2-40B4-BE49-F238E27FC236}">
                  <a16:creationId xmlns:a16="http://schemas.microsoft.com/office/drawing/2014/main" id="{7FAC231C-3667-42CE-89A8-510BAD86E02E}"/>
                </a:ext>
              </a:extLst>
            </p:cNvPr>
            <p:cNvSpPr/>
            <p:nvPr/>
          </p:nvSpPr>
          <p:spPr bwMode="auto">
            <a:xfrm>
              <a:off x="7686676" y="1725613"/>
              <a:ext cx="541338" cy="349250"/>
            </a:xfrm>
            <a:custGeom>
              <a:avLst/>
              <a:gdLst>
                <a:gd name="T0" fmla="*/ 82 w 253"/>
                <a:gd name="T1" fmla="*/ 156 h 164"/>
                <a:gd name="T2" fmla="*/ 202 w 253"/>
                <a:gd name="T3" fmla="*/ 125 h 164"/>
                <a:gd name="T4" fmla="*/ 244 w 253"/>
                <a:gd name="T5" fmla="*/ 51 h 164"/>
                <a:gd name="T6" fmla="*/ 171 w 253"/>
                <a:gd name="T7" fmla="*/ 9 h 164"/>
                <a:gd name="T8" fmla="*/ 51 w 253"/>
                <a:gd name="T9" fmla="*/ 40 h 164"/>
                <a:gd name="T10" fmla="*/ 8 w 253"/>
                <a:gd name="T11" fmla="*/ 113 h 164"/>
                <a:gd name="T12" fmla="*/ 82 w 253"/>
                <a:gd name="T13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82" y="156"/>
                  </a:moveTo>
                  <a:cubicBezTo>
                    <a:pt x="202" y="125"/>
                    <a:pt x="202" y="125"/>
                    <a:pt x="202" y="125"/>
                  </a:cubicBezTo>
                  <a:cubicBezTo>
                    <a:pt x="234" y="116"/>
                    <a:pt x="253" y="83"/>
                    <a:pt x="244" y="51"/>
                  </a:cubicBezTo>
                  <a:cubicBezTo>
                    <a:pt x="236" y="19"/>
                    <a:pt x="203" y="0"/>
                    <a:pt x="171" y="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19" y="48"/>
                    <a:pt x="0" y="81"/>
                    <a:pt x="8" y="113"/>
                  </a:cubicBezTo>
                  <a:cubicBezTo>
                    <a:pt x="17" y="145"/>
                    <a:pt x="50" y="164"/>
                    <a:pt x="82" y="156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" name="íṡḷiḓe">
              <a:extLst>
                <a:ext uri="{FF2B5EF4-FFF2-40B4-BE49-F238E27FC236}">
                  <a16:creationId xmlns:a16="http://schemas.microsoft.com/office/drawing/2014/main" id="{FFD6D75B-502E-4BE4-B036-1F801F2069DA}"/>
                </a:ext>
              </a:extLst>
            </p:cNvPr>
            <p:cNvSpPr/>
            <p:nvPr/>
          </p:nvSpPr>
          <p:spPr bwMode="auto">
            <a:xfrm>
              <a:off x="3962401" y="3232151"/>
              <a:ext cx="541338" cy="349250"/>
            </a:xfrm>
            <a:custGeom>
              <a:avLst/>
              <a:gdLst>
                <a:gd name="T0" fmla="*/ 167 w 253"/>
                <a:gd name="T1" fmla="*/ 8 h 164"/>
                <a:gd name="T2" fmla="*/ 51 w 253"/>
                <a:gd name="T3" fmla="*/ 39 h 164"/>
                <a:gd name="T4" fmla="*/ 9 w 253"/>
                <a:gd name="T5" fmla="*/ 113 h 164"/>
                <a:gd name="T6" fmla="*/ 82 w 253"/>
                <a:gd name="T7" fmla="*/ 155 h 164"/>
                <a:gd name="T8" fmla="*/ 202 w 253"/>
                <a:gd name="T9" fmla="*/ 124 h 164"/>
                <a:gd name="T10" fmla="*/ 245 w 253"/>
                <a:gd name="T11" fmla="*/ 51 h 164"/>
                <a:gd name="T12" fmla="*/ 167 w 253"/>
                <a:gd name="T13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167" y="8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19" y="48"/>
                    <a:pt x="0" y="81"/>
                    <a:pt x="9" y="113"/>
                  </a:cubicBezTo>
                  <a:cubicBezTo>
                    <a:pt x="17" y="145"/>
                    <a:pt x="51" y="164"/>
                    <a:pt x="82" y="155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34" y="116"/>
                    <a:pt x="253" y="83"/>
                    <a:pt x="245" y="51"/>
                  </a:cubicBezTo>
                  <a:cubicBezTo>
                    <a:pt x="236" y="19"/>
                    <a:pt x="199" y="0"/>
                    <a:pt x="167" y="8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9" name="îšḻïďè">
              <a:extLst>
                <a:ext uri="{FF2B5EF4-FFF2-40B4-BE49-F238E27FC236}">
                  <a16:creationId xmlns:a16="http://schemas.microsoft.com/office/drawing/2014/main" id="{FEEC7A8B-6DA1-4723-B2A9-74E545CCEDB6}"/>
                </a:ext>
              </a:extLst>
            </p:cNvPr>
            <p:cNvSpPr/>
            <p:nvPr/>
          </p:nvSpPr>
          <p:spPr bwMode="auto">
            <a:xfrm>
              <a:off x="7686676" y="3232151"/>
              <a:ext cx="541338" cy="349250"/>
            </a:xfrm>
            <a:custGeom>
              <a:avLst/>
              <a:gdLst>
                <a:gd name="T0" fmla="*/ 202 w 253"/>
                <a:gd name="T1" fmla="*/ 39 h 164"/>
                <a:gd name="T2" fmla="*/ 82 w 253"/>
                <a:gd name="T3" fmla="*/ 8 h 164"/>
                <a:gd name="T4" fmla="*/ 8 w 253"/>
                <a:gd name="T5" fmla="*/ 51 h 164"/>
                <a:gd name="T6" fmla="*/ 51 w 253"/>
                <a:gd name="T7" fmla="*/ 124 h 164"/>
                <a:gd name="T8" fmla="*/ 171 w 253"/>
                <a:gd name="T9" fmla="*/ 155 h 164"/>
                <a:gd name="T10" fmla="*/ 244 w 253"/>
                <a:gd name="T11" fmla="*/ 113 h 164"/>
                <a:gd name="T12" fmla="*/ 202 w 253"/>
                <a:gd name="T13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39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50" y="0"/>
                    <a:pt x="17" y="19"/>
                    <a:pt x="8" y="51"/>
                  </a:cubicBezTo>
                  <a:cubicBezTo>
                    <a:pt x="0" y="83"/>
                    <a:pt x="19" y="116"/>
                    <a:pt x="51" y="12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2" y="164"/>
                    <a:pt x="236" y="145"/>
                    <a:pt x="244" y="113"/>
                  </a:cubicBezTo>
                  <a:cubicBezTo>
                    <a:pt x="253" y="81"/>
                    <a:pt x="234" y="48"/>
                    <a:pt x="202" y="39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0" name="iŝļíḑê">
              <a:extLst>
                <a:ext uri="{FF2B5EF4-FFF2-40B4-BE49-F238E27FC236}">
                  <a16:creationId xmlns:a16="http://schemas.microsoft.com/office/drawing/2014/main" id="{3FF9986B-03E0-49A1-9907-84D5F0C3B6DA}"/>
                </a:ext>
              </a:extLst>
            </p:cNvPr>
            <p:cNvSpPr/>
            <p:nvPr/>
          </p:nvSpPr>
          <p:spPr bwMode="auto">
            <a:xfrm>
              <a:off x="3962401" y="1725613"/>
              <a:ext cx="541338" cy="349250"/>
            </a:xfrm>
            <a:custGeom>
              <a:avLst/>
              <a:gdLst>
                <a:gd name="T0" fmla="*/ 202 w 253"/>
                <a:gd name="T1" fmla="*/ 40 h 164"/>
                <a:gd name="T2" fmla="*/ 82 w 253"/>
                <a:gd name="T3" fmla="*/ 9 h 164"/>
                <a:gd name="T4" fmla="*/ 9 w 253"/>
                <a:gd name="T5" fmla="*/ 51 h 164"/>
                <a:gd name="T6" fmla="*/ 51 w 253"/>
                <a:gd name="T7" fmla="*/ 125 h 164"/>
                <a:gd name="T8" fmla="*/ 167 w 253"/>
                <a:gd name="T9" fmla="*/ 156 h 164"/>
                <a:gd name="T10" fmla="*/ 245 w 253"/>
                <a:gd name="T11" fmla="*/ 113 h 164"/>
                <a:gd name="T12" fmla="*/ 202 w 253"/>
                <a:gd name="T13" fmla="*/ 4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40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50" y="0"/>
                    <a:pt x="17" y="19"/>
                    <a:pt x="9" y="51"/>
                  </a:cubicBezTo>
                  <a:cubicBezTo>
                    <a:pt x="0" y="83"/>
                    <a:pt x="19" y="116"/>
                    <a:pt x="51" y="125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99" y="164"/>
                    <a:pt x="236" y="145"/>
                    <a:pt x="245" y="113"/>
                  </a:cubicBezTo>
                  <a:cubicBezTo>
                    <a:pt x="253" y="81"/>
                    <a:pt x="234" y="48"/>
                    <a:pt x="202" y="40"/>
                  </a:cubicBez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1" name="iŝľiḓe">
              <a:extLst>
                <a:ext uri="{FF2B5EF4-FFF2-40B4-BE49-F238E27FC236}">
                  <a16:creationId xmlns:a16="http://schemas.microsoft.com/office/drawing/2014/main" id="{4050ABA1-1360-42E4-A4E9-E7AAB223B68C}"/>
                </a:ext>
              </a:extLst>
            </p:cNvPr>
            <p:cNvSpPr/>
            <p:nvPr/>
          </p:nvSpPr>
          <p:spPr bwMode="auto">
            <a:xfrm>
              <a:off x="7761288" y="2525713"/>
              <a:ext cx="522288" cy="255588"/>
            </a:xfrm>
            <a:custGeom>
              <a:avLst/>
              <a:gdLst>
                <a:gd name="T0" fmla="*/ 184 w 244"/>
                <a:gd name="T1" fmla="*/ 0 h 120"/>
                <a:gd name="T2" fmla="*/ 64 w 244"/>
                <a:gd name="T3" fmla="*/ 0 h 120"/>
                <a:gd name="T4" fmla="*/ 0 w 244"/>
                <a:gd name="T5" fmla="*/ 60 h 120"/>
                <a:gd name="T6" fmla="*/ 64 w 244"/>
                <a:gd name="T7" fmla="*/ 120 h 120"/>
                <a:gd name="T8" fmla="*/ 184 w 244"/>
                <a:gd name="T9" fmla="*/ 120 h 120"/>
                <a:gd name="T10" fmla="*/ 244 w 244"/>
                <a:gd name="T11" fmla="*/ 60 h 120"/>
                <a:gd name="T12" fmla="*/ 184 w 244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0" y="27"/>
                    <a:pt x="0" y="60"/>
                  </a:cubicBezTo>
                  <a:cubicBezTo>
                    <a:pt x="0" y="93"/>
                    <a:pt x="31" y="120"/>
                    <a:pt x="64" y="120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217" y="120"/>
                    <a:pt x="244" y="93"/>
                    <a:pt x="244" y="60"/>
                  </a:cubicBezTo>
                  <a:cubicBezTo>
                    <a:pt x="244" y="27"/>
                    <a:pt x="217" y="0"/>
                    <a:pt x="184" y="0"/>
                  </a:cubicBez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2" name="ïśḷïḋe">
              <a:extLst>
                <a:ext uri="{FF2B5EF4-FFF2-40B4-BE49-F238E27FC236}">
                  <a16:creationId xmlns:a16="http://schemas.microsoft.com/office/drawing/2014/main" id="{0396BBEE-D7F4-4A87-8A9C-2BFF63C57E7C}"/>
                </a:ext>
              </a:extLst>
            </p:cNvPr>
            <p:cNvSpPr/>
            <p:nvPr/>
          </p:nvSpPr>
          <p:spPr bwMode="auto">
            <a:xfrm>
              <a:off x="3906838" y="2525713"/>
              <a:ext cx="520700" cy="255588"/>
            </a:xfrm>
            <a:custGeom>
              <a:avLst/>
              <a:gdLst>
                <a:gd name="T0" fmla="*/ 180 w 244"/>
                <a:gd name="T1" fmla="*/ 120 h 120"/>
                <a:gd name="T2" fmla="*/ 244 w 244"/>
                <a:gd name="T3" fmla="*/ 60 h 120"/>
                <a:gd name="T4" fmla="*/ 180 w 244"/>
                <a:gd name="T5" fmla="*/ 0 h 120"/>
                <a:gd name="T6" fmla="*/ 60 w 244"/>
                <a:gd name="T7" fmla="*/ 0 h 120"/>
                <a:gd name="T8" fmla="*/ 0 w 244"/>
                <a:gd name="T9" fmla="*/ 60 h 120"/>
                <a:gd name="T10" fmla="*/ 60 w 244"/>
                <a:gd name="T11" fmla="*/ 120 h 120"/>
                <a:gd name="T12" fmla="*/ 180 w 24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0" y="120"/>
                  </a:moveTo>
                  <a:cubicBezTo>
                    <a:pt x="213" y="120"/>
                    <a:pt x="244" y="93"/>
                    <a:pt x="244" y="60"/>
                  </a:cubicBezTo>
                  <a:cubicBezTo>
                    <a:pt x="244" y="27"/>
                    <a:pt x="213" y="0"/>
                    <a:pt x="1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lnTo>
                    <a:pt x="180" y="120"/>
                  </a:lnTo>
                  <a:close/>
                </a:path>
              </a:pathLst>
            </a:custGeom>
            <a:solidFill>
              <a:srgbClr val="FFD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3" name="ísḻiḍé">
              <a:extLst>
                <a:ext uri="{FF2B5EF4-FFF2-40B4-BE49-F238E27FC236}">
                  <a16:creationId xmlns:a16="http://schemas.microsoft.com/office/drawing/2014/main" id="{60367CE9-8429-439E-B749-F5552827E057}"/>
                </a:ext>
              </a:extLst>
            </p:cNvPr>
            <p:cNvSpPr/>
            <p:nvPr/>
          </p:nvSpPr>
          <p:spPr bwMode="auto">
            <a:xfrm>
              <a:off x="5437188" y="2508251"/>
              <a:ext cx="1316038" cy="2074863"/>
            </a:xfrm>
            <a:custGeom>
              <a:avLst/>
              <a:gdLst>
                <a:gd name="T0" fmla="*/ 574 w 616"/>
                <a:gd name="T1" fmla="*/ 14 h 972"/>
                <a:gd name="T2" fmla="*/ 494 w 616"/>
                <a:gd name="T3" fmla="*/ 42 h 972"/>
                <a:gd name="T4" fmla="*/ 428 w 616"/>
                <a:gd name="T5" fmla="*/ 174 h 972"/>
                <a:gd name="T6" fmla="*/ 362 w 616"/>
                <a:gd name="T7" fmla="*/ 42 h 972"/>
                <a:gd name="T8" fmla="*/ 308 w 616"/>
                <a:gd name="T9" fmla="*/ 10 h 972"/>
                <a:gd name="T10" fmla="*/ 254 w 616"/>
                <a:gd name="T11" fmla="*/ 42 h 972"/>
                <a:gd name="T12" fmla="*/ 188 w 616"/>
                <a:gd name="T13" fmla="*/ 174 h 972"/>
                <a:gd name="T14" fmla="*/ 122 w 616"/>
                <a:gd name="T15" fmla="*/ 42 h 972"/>
                <a:gd name="T16" fmla="*/ 42 w 616"/>
                <a:gd name="T17" fmla="*/ 14 h 972"/>
                <a:gd name="T18" fmla="*/ 14 w 616"/>
                <a:gd name="T19" fmla="*/ 94 h 972"/>
                <a:gd name="T20" fmla="*/ 248 w 616"/>
                <a:gd name="T21" fmla="*/ 564 h 972"/>
                <a:gd name="T22" fmla="*/ 248 w 616"/>
                <a:gd name="T23" fmla="*/ 972 h 972"/>
                <a:gd name="T24" fmla="*/ 368 w 616"/>
                <a:gd name="T25" fmla="*/ 972 h 972"/>
                <a:gd name="T26" fmla="*/ 368 w 616"/>
                <a:gd name="T27" fmla="*/ 562 h 972"/>
                <a:gd name="T28" fmla="*/ 602 w 616"/>
                <a:gd name="T29" fmla="*/ 93 h 972"/>
                <a:gd name="T30" fmla="*/ 574 w 616"/>
                <a:gd name="T31" fmla="*/ 14 h 972"/>
                <a:gd name="T32" fmla="*/ 308 w 616"/>
                <a:gd name="T33" fmla="*/ 414 h 972"/>
                <a:gd name="T34" fmla="*/ 255 w 616"/>
                <a:gd name="T35" fmla="*/ 308 h 972"/>
                <a:gd name="T36" fmla="*/ 308 w 616"/>
                <a:gd name="T37" fmla="*/ 202 h 972"/>
                <a:gd name="T38" fmla="*/ 361 w 616"/>
                <a:gd name="T39" fmla="*/ 308 h 972"/>
                <a:gd name="T40" fmla="*/ 308 w 616"/>
                <a:gd name="T41" fmla="*/ 41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972">
                  <a:moveTo>
                    <a:pt x="574" y="14"/>
                  </a:moveTo>
                  <a:cubicBezTo>
                    <a:pt x="546" y="0"/>
                    <a:pt x="510" y="12"/>
                    <a:pt x="494" y="42"/>
                  </a:cubicBezTo>
                  <a:cubicBezTo>
                    <a:pt x="428" y="174"/>
                    <a:pt x="428" y="174"/>
                    <a:pt x="428" y="174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51" y="21"/>
                    <a:pt x="330" y="10"/>
                    <a:pt x="308" y="10"/>
                  </a:cubicBezTo>
                  <a:cubicBezTo>
                    <a:pt x="286" y="10"/>
                    <a:pt x="265" y="21"/>
                    <a:pt x="254" y="42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06" y="12"/>
                    <a:pt x="70" y="0"/>
                    <a:pt x="42" y="14"/>
                  </a:cubicBezTo>
                  <a:cubicBezTo>
                    <a:pt x="12" y="30"/>
                    <a:pt x="0" y="66"/>
                    <a:pt x="14" y="94"/>
                  </a:cubicBezTo>
                  <a:cubicBezTo>
                    <a:pt x="22" y="110"/>
                    <a:pt x="248" y="564"/>
                    <a:pt x="248" y="564"/>
                  </a:cubicBezTo>
                  <a:cubicBezTo>
                    <a:pt x="248" y="972"/>
                    <a:pt x="248" y="972"/>
                    <a:pt x="248" y="972"/>
                  </a:cubicBezTo>
                  <a:cubicBezTo>
                    <a:pt x="368" y="972"/>
                    <a:pt x="368" y="972"/>
                    <a:pt x="368" y="972"/>
                  </a:cubicBezTo>
                  <a:cubicBezTo>
                    <a:pt x="368" y="562"/>
                    <a:pt x="368" y="562"/>
                    <a:pt x="368" y="562"/>
                  </a:cubicBezTo>
                  <a:cubicBezTo>
                    <a:pt x="375" y="549"/>
                    <a:pt x="602" y="93"/>
                    <a:pt x="602" y="93"/>
                  </a:cubicBezTo>
                  <a:cubicBezTo>
                    <a:pt x="616" y="64"/>
                    <a:pt x="604" y="30"/>
                    <a:pt x="574" y="14"/>
                  </a:cubicBezTo>
                  <a:close/>
                  <a:moveTo>
                    <a:pt x="308" y="414"/>
                  </a:moveTo>
                  <a:cubicBezTo>
                    <a:pt x="255" y="308"/>
                    <a:pt x="255" y="308"/>
                    <a:pt x="255" y="308"/>
                  </a:cubicBezTo>
                  <a:cubicBezTo>
                    <a:pt x="308" y="202"/>
                    <a:pt x="308" y="202"/>
                    <a:pt x="308" y="202"/>
                  </a:cubicBezTo>
                  <a:cubicBezTo>
                    <a:pt x="361" y="308"/>
                    <a:pt x="361" y="308"/>
                    <a:pt x="361" y="308"/>
                  </a:cubicBezTo>
                  <a:lnTo>
                    <a:pt x="308" y="414"/>
                  </a:lnTo>
                  <a:close/>
                </a:path>
              </a:pathLst>
            </a:custGeom>
            <a:solidFill>
              <a:srgbClr val="FD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4" name="i$ḻíḍe">
              <a:extLst>
                <a:ext uri="{FF2B5EF4-FFF2-40B4-BE49-F238E27FC236}">
                  <a16:creationId xmlns:a16="http://schemas.microsoft.com/office/drawing/2014/main" id="{B7D95A40-DCCF-4331-B592-9BABA2D82891}"/>
                </a:ext>
              </a:extLst>
            </p:cNvPr>
            <p:cNvSpPr/>
            <p:nvPr/>
          </p:nvSpPr>
          <p:spPr bwMode="auto">
            <a:xfrm>
              <a:off x="6094413" y="2508251"/>
              <a:ext cx="658813" cy="2074863"/>
            </a:xfrm>
            <a:custGeom>
              <a:avLst/>
              <a:gdLst>
                <a:gd name="T0" fmla="*/ 294 w 308"/>
                <a:gd name="T1" fmla="*/ 93 h 972"/>
                <a:gd name="T2" fmla="*/ 60 w 308"/>
                <a:gd name="T3" fmla="*/ 562 h 972"/>
                <a:gd name="T4" fmla="*/ 60 w 308"/>
                <a:gd name="T5" fmla="*/ 972 h 972"/>
                <a:gd name="T6" fmla="*/ 0 w 308"/>
                <a:gd name="T7" fmla="*/ 972 h 972"/>
                <a:gd name="T8" fmla="*/ 0 w 308"/>
                <a:gd name="T9" fmla="*/ 414 h 972"/>
                <a:gd name="T10" fmla="*/ 53 w 308"/>
                <a:gd name="T11" fmla="*/ 308 h 972"/>
                <a:gd name="T12" fmla="*/ 0 w 308"/>
                <a:gd name="T13" fmla="*/ 202 h 972"/>
                <a:gd name="T14" fmla="*/ 0 w 308"/>
                <a:gd name="T15" fmla="*/ 10 h 972"/>
                <a:gd name="T16" fmla="*/ 54 w 308"/>
                <a:gd name="T17" fmla="*/ 42 h 972"/>
                <a:gd name="T18" fmla="*/ 120 w 308"/>
                <a:gd name="T19" fmla="*/ 174 h 972"/>
                <a:gd name="T20" fmla="*/ 186 w 308"/>
                <a:gd name="T21" fmla="*/ 42 h 972"/>
                <a:gd name="T22" fmla="*/ 266 w 308"/>
                <a:gd name="T23" fmla="*/ 14 h 972"/>
                <a:gd name="T24" fmla="*/ 294 w 308"/>
                <a:gd name="T25" fmla="*/ 93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8" h="972">
                  <a:moveTo>
                    <a:pt x="294" y="93"/>
                  </a:moveTo>
                  <a:cubicBezTo>
                    <a:pt x="294" y="93"/>
                    <a:pt x="67" y="549"/>
                    <a:pt x="60" y="562"/>
                  </a:cubicBezTo>
                  <a:cubicBezTo>
                    <a:pt x="60" y="972"/>
                    <a:pt x="60" y="972"/>
                    <a:pt x="60" y="97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53" y="308"/>
                    <a:pt x="53" y="308"/>
                    <a:pt x="53" y="3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43" y="21"/>
                    <a:pt x="54" y="42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202" y="12"/>
                    <a:pt x="238" y="0"/>
                    <a:pt x="266" y="14"/>
                  </a:cubicBezTo>
                  <a:cubicBezTo>
                    <a:pt x="296" y="30"/>
                    <a:pt x="308" y="64"/>
                    <a:pt x="294" y="93"/>
                  </a:cubicBezTo>
                  <a:close/>
                </a:path>
              </a:pathLst>
            </a:custGeom>
            <a:solidFill>
              <a:srgbClr val="FF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5" name="íS1ïḓe">
              <a:extLst>
                <a:ext uri="{FF2B5EF4-FFF2-40B4-BE49-F238E27FC236}">
                  <a16:creationId xmlns:a16="http://schemas.microsoft.com/office/drawing/2014/main" id="{080D9A07-46EF-4D29-A8D3-0751BA96E927}"/>
                </a:ext>
              </a:extLst>
            </p:cNvPr>
            <p:cNvSpPr/>
            <p:nvPr/>
          </p:nvSpPr>
          <p:spPr bwMode="auto">
            <a:xfrm>
              <a:off x="5197476" y="4838701"/>
              <a:ext cx="1795463" cy="255588"/>
            </a:xfrm>
            <a:custGeom>
              <a:avLst/>
              <a:gdLst>
                <a:gd name="T0" fmla="*/ 840 w 840"/>
                <a:gd name="T1" fmla="*/ 60 h 120"/>
                <a:gd name="T2" fmla="*/ 780 w 840"/>
                <a:gd name="T3" fmla="*/ 120 h 120"/>
                <a:gd name="T4" fmla="*/ 60 w 840"/>
                <a:gd name="T5" fmla="*/ 120 h 120"/>
                <a:gd name="T6" fmla="*/ 0 w 840"/>
                <a:gd name="T7" fmla="*/ 60 h 120"/>
                <a:gd name="T8" fmla="*/ 60 w 840"/>
                <a:gd name="T9" fmla="*/ 0 h 120"/>
                <a:gd name="T10" fmla="*/ 780 w 840"/>
                <a:gd name="T11" fmla="*/ 0 h 120"/>
                <a:gd name="T12" fmla="*/ 840 w 840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20">
                  <a:moveTo>
                    <a:pt x="840" y="60"/>
                  </a:moveTo>
                  <a:cubicBezTo>
                    <a:pt x="840" y="94"/>
                    <a:pt x="814" y="120"/>
                    <a:pt x="78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26" y="120"/>
                    <a:pt x="0" y="94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14" y="0"/>
                    <a:pt x="840" y="26"/>
                    <a:pt x="840" y="60"/>
                  </a:cubicBezTo>
                  <a:close/>
                </a:path>
              </a:pathLst>
            </a:custGeom>
            <a:solidFill>
              <a:srgbClr val="ED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6" name="ïśḻîḋe">
              <a:extLst>
                <a:ext uri="{FF2B5EF4-FFF2-40B4-BE49-F238E27FC236}">
                  <a16:creationId xmlns:a16="http://schemas.microsoft.com/office/drawing/2014/main" id="{66CA2E0A-22FC-42DF-943F-FA77AFABC015}"/>
                </a:ext>
              </a:extLst>
            </p:cNvPr>
            <p:cNvSpPr/>
            <p:nvPr/>
          </p:nvSpPr>
          <p:spPr bwMode="auto">
            <a:xfrm>
              <a:off x="6094413" y="4838701"/>
              <a:ext cx="898525" cy="255588"/>
            </a:xfrm>
            <a:custGeom>
              <a:avLst/>
              <a:gdLst>
                <a:gd name="T0" fmla="*/ 420 w 420"/>
                <a:gd name="T1" fmla="*/ 60 h 120"/>
                <a:gd name="T2" fmla="*/ 360 w 420"/>
                <a:gd name="T3" fmla="*/ 120 h 120"/>
                <a:gd name="T4" fmla="*/ 0 w 420"/>
                <a:gd name="T5" fmla="*/ 120 h 120"/>
                <a:gd name="T6" fmla="*/ 0 w 420"/>
                <a:gd name="T7" fmla="*/ 0 h 120"/>
                <a:gd name="T8" fmla="*/ 360 w 420"/>
                <a:gd name="T9" fmla="*/ 0 h 120"/>
                <a:gd name="T10" fmla="*/ 420 w 4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20">
                  <a:moveTo>
                    <a:pt x="420" y="60"/>
                  </a:moveTo>
                  <a:cubicBezTo>
                    <a:pt x="420" y="94"/>
                    <a:pt x="394" y="120"/>
                    <a:pt x="36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4" y="0"/>
                    <a:pt x="420" y="26"/>
                    <a:pt x="42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189C088A-AAF3-4436-9B45-C3BB2FCE5451}"/>
              </a:ext>
            </a:extLst>
          </p:cNvPr>
          <p:cNvCxnSpPr>
            <a:cxnSpLocks/>
          </p:cNvCxnSpPr>
          <p:nvPr/>
        </p:nvCxnSpPr>
        <p:spPr>
          <a:xfrm>
            <a:off x="2895684" y="2617228"/>
            <a:ext cx="4648078" cy="38099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B4F5F044-C6DB-437C-BAE8-F86BC6B4DE05}"/>
              </a:ext>
            </a:extLst>
          </p:cNvPr>
          <p:cNvCxnSpPr>
            <a:cxnSpLocks/>
          </p:cNvCxnSpPr>
          <p:nvPr/>
        </p:nvCxnSpPr>
        <p:spPr>
          <a:xfrm>
            <a:off x="2743288" y="2998218"/>
            <a:ext cx="4858203" cy="51275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AD0423A2-4E91-4A48-949E-07481B79289C}"/>
              </a:ext>
            </a:extLst>
          </p:cNvPr>
          <p:cNvCxnSpPr>
            <a:cxnSpLocks/>
          </p:cNvCxnSpPr>
          <p:nvPr/>
        </p:nvCxnSpPr>
        <p:spPr>
          <a:xfrm flipV="1">
            <a:off x="8070124" y="2541031"/>
            <a:ext cx="540410" cy="281738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F17C17E0-DB1B-4B0C-AA82-B64E2B5F52A4}"/>
              </a:ext>
            </a:extLst>
          </p:cNvPr>
          <p:cNvCxnSpPr>
            <a:cxnSpLocks/>
          </p:cNvCxnSpPr>
          <p:nvPr/>
        </p:nvCxnSpPr>
        <p:spPr>
          <a:xfrm>
            <a:off x="2895684" y="5284158"/>
            <a:ext cx="5867246" cy="228594"/>
          </a:xfrm>
          <a:prstGeom prst="line">
            <a:avLst/>
          </a:prstGeom>
          <a:ln w="38100">
            <a:solidFill>
              <a:srgbClr val="D8EBB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2F8605D9-D17E-4599-A87D-1E321D2C611A}"/>
              </a:ext>
            </a:extLst>
          </p:cNvPr>
          <p:cNvCxnSpPr>
            <a:cxnSpLocks/>
          </p:cNvCxnSpPr>
          <p:nvPr/>
        </p:nvCxnSpPr>
        <p:spPr>
          <a:xfrm flipV="1">
            <a:off x="2667090" y="5512752"/>
            <a:ext cx="6095840" cy="228594"/>
          </a:xfrm>
          <a:prstGeom prst="line">
            <a:avLst/>
          </a:prstGeom>
          <a:ln w="38100">
            <a:solidFill>
              <a:srgbClr val="D8EBB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5627EB9E-C20B-4BDC-9EE0-7503A8373096}"/>
              </a:ext>
            </a:extLst>
          </p:cNvPr>
          <p:cNvGrpSpPr/>
          <p:nvPr/>
        </p:nvGrpSpPr>
        <p:grpSpPr>
          <a:xfrm>
            <a:off x="1676516" y="3226812"/>
            <a:ext cx="957212" cy="1754970"/>
            <a:chOff x="2133704" y="3200406"/>
            <a:chExt cx="957212" cy="1754970"/>
          </a:xfrm>
          <a:solidFill>
            <a:srgbClr val="C00000"/>
          </a:solidFill>
        </p:grpSpPr>
        <p:sp>
          <p:nvSpPr>
            <p:cNvPr id="136" name="Text Box 6">
              <a:extLst>
                <a:ext uri="{FF2B5EF4-FFF2-40B4-BE49-F238E27FC236}">
                  <a16:creationId xmlns:a16="http://schemas.microsoft.com/office/drawing/2014/main" id="{7D25EB89-2E11-41F0-8053-4BBA01E948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704" y="3886188"/>
              <a:ext cx="957212" cy="336855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物体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1" name="直接箭头连接符 140">
              <a:extLst>
                <a:ext uri="{FF2B5EF4-FFF2-40B4-BE49-F238E27FC236}">
                  <a16:creationId xmlns:a16="http://schemas.microsoft.com/office/drawing/2014/main" id="{CBC68AD9-D82C-4D50-9851-A9522A1C526D}"/>
                </a:ext>
              </a:extLst>
            </p:cNvPr>
            <p:cNvCxnSpPr>
              <a:cxnSpLocks/>
            </p:cNvCxnSpPr>
            <p:nvPr/>
          </p:nvCxnSpPr>
          <p:spPr>
            <a:xfrm>
              <a:off x="2612310" y="4343376"/>
              <a:ext cx="0" cy="612000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箭头连接符 141">
              <a:extLst>
                <a:ext uri="{FF2B5EF4-FFF2-40B4-BE49-F238E27FC236}">
                  <a16:creationId xmlns:a16="http://schemas.microsoft.com/office/drawing/2014/main" id="{480A388A-A18E-49C7-B462-F9A4DA5781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12310" y="3200406"/>
              <a:ext cx="0" cy="612000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Text Box 6">
            <a:extLst>
              <a:ext uri="{FF2B5EF4-FFF2-40B4-BE49-F238E27FC236}">
                <a16:creationId xmlns:a16="http://schemas.microsoft.com/office/drawing/2014/main" id="{609EBE87-36F4-467D-BFA1-8FDE5AAE5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818" y="4018047"/>
            <a:ext cx="957212" cy="33685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光线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9" name="直接箭头连接符 158">
            <a:extLst>
              <a:ext uri="{FF2B5EF4-FFF2-40B4-BE49-F238E27FC236}">
                <a16:creationId xmlns:a16="http://schemas.microsoft.com/office/drawing/2014/main" id="{72D23088-2BFF-41B3-BD26-1D839265EF6F}"/>
              </a:ext>
            </a:extLst>
          </p:cNvPr>
          <p:cNvCxnSpPr>
            <a:cxnSpLocks/>
          </p:cNvCxnSpPr>
          <p:nvPr/>
        </p:nvCxnSpPr>
        <p:spPr>
          <a:xfrm>
            <a:off x="4474424" y="4451960"/>
            <a:ext cx="0" cy="7560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箭头连接符 159">
            <a:extLst>
              <a:ext uri="{FF2B5EF4-FFF2-40B4-BE49-F238E27FC236}">
                <a16:creationId xmlns:a16="http://schemas.microsoft.com/office/drawing/2014/main" id="{7557E397-88C9-4BC1-819F-D00D8C961EAA}"/>
              </a:ext>
            </a:extLst>
          </p:cNvPr>
          <p:cNvCxnSpPr>
            <a:cxnSpLocks/>
          </p:cNvCxnSpPr>
          <p:nvPr/>
        </p:nvCxnSpPr>
        <p:spPr>
          <a:xfrm flipV="1">
            <a:off x="4474424" y="3162574"/>
            <a:ext cx="0" cy="7560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2CCA879A-A83F-4149-B817-20D2FBAA68C4}"/>
              </a:ext>
            </a:extLst>
          </p:cNvPr>
          <p:cNvGrpSpPr/>
          <p:nvPr/>
        </p:nvGrpSpPr>
        <p:grpSpPr>
          <a:xfrm>
            <a:off x="6400792" y="3303010"/>
            <a:ext cx="1676356" cy="1971215"/>
            <a:chOff x="2133704" y="3134141"/>
            <a:chExt cx="957212" cy="1971215"/>
          </a:xfrm>
          <a:solidFill>
            <a:srgbClr val="C00000"/>
          </a:solidFill>
        </p:grpSpPr>
        <p:sp>
          <p:nvSpPr>
            <p:cNvPr id="162" name="Text Box 6">
              <a:extLst>
                <a:ext uri="{FF2B5EF4-FFF2-40B4-BE49-F238E27FC236}">
                  <a16:creationId xmlns:a16="http://schemas.microsoft.com/office/drawing/2014/main" id="{5714EC77-9856-4BE8-82C1-001B6F0B04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704" y="3909463"/>
              <a:ext cx="957212" cy="336855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晶状体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镜头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cxnSp>
          <p:nvCxnSpPr>
            <p:cNvPr id="163" name="直接箭头连接符 162">
              <a:extLst>
                <a:ext uri="{FF2B5EF4-FFF2-40B4-BE49-F238E27FC236}">
                  <a16:creationId xmlns:a16="http://schemas.microsoft.com/office/drawing/2014/main" id="{9623A70C-E7D7-49D8-AEE1-D479AAEF80F4}"/>
                </a:ext>
              </a:extLst>
            </p:cNvPr>
            <p:cNvCxnSpPr>
              <a:cxnSpLocks/>
            </p:cNvCxnSpPr>
            <p:nvPr/>
          </p:nvCxnSpPr>
          <p:spPr>
            <a:xfrm>
              <a:off x="2612310" y="4343376"/>
              <a:ext cx="261058" cy="761980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箭头连接符 163">
              <a:extLst>
                <a:ext uri="{FF2B5EF4-FFF2-40B4-BE49-F238E27FC236}">
                  <a16:creationId xmlns:a16="http://schemas.microsoft.com/office/drawing/2014/main" id="{CCF215B3-F14F-444F-A2A3-181DAD14E7BA}"/>
                </a:ext>
              </a:extLst>
            </p:cNvPr>
            <p:cNvCxnSpPr>
              <a:cxnSpLocks/>
              <a:endCxn id="28" idx="2"/>
            </p:cNvCxnSpPr>
            <p:nvPr/>
          </p:nvCxnSpPr>
          <p:spPr>
            <a:xfrm flipV="1">
              <a:off x="2525291" y="3134141"/>
              <a:ext cx="161962" cy="678266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2459383F-2B9B-4036-8AA2-B73870E0964E}"/>
              </a:ext>
            </a:extLst>
          </p:cNvPr>
          <p:cNvGrpSpPr/>
          <p:nvPr/>
        </p:nvGrpSpPr>
        <p:grpSpPr>
          <a:xfrm>
            <a:off x="8865197" y="2428330"/>
            <a:ext cx="1955080" cy="3008224"/>
            <a:chOff x="1974550" y="2259461"/>
            <a:chExt cx="1116365" cy="3008224"/>
          </a:xfrm>
          <a:solidFill>
            <a:srgbClr val="C00000"/>
          </a:solidFill>
        </p:grpSpPr>
        <p:sp>
          <p:nvSpPr>
            <p:cNvPr id="169" name="Text Box 6">
              <a:extLst>
                <a:ext uri="{FF2B5EF4-FFF2-40B4-BE49-F238E27FC236}">
                  <a16:creationId xmlns:a16="http://schemas.microsoft.com/office/drawing/2014/main" id="{4A6F3C35-A403-4CDA-BC91-BB9CF818FE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703" y="3896121"/>
              <a:ext cx="957212" cy="336855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视网膜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底片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cxnSp>
          <p:nvCxnSpPr>
            <p:cNvPr id="170" name="直接箭头连接符 169">
              <a:extLst>
                <a:ext uri="{FF2B5EF4-FFF2-40B4-BE49-F238E27FC236}">
                  <a16:creationId xmlns:a16="http://schemas.microsoft.com/office/drawing/2014/main" id="{68C350DD-5B5C-4C14-969D-525B2333B0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7214" y="4343376"/>
              <a:ext cx="435096" cy="924309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箭头连接符 170">
              <a:extLst>
                <a:ext uri="{FF2B5EF4-FFF2-40B4-BE49-F238E27FC236}">
                  <a16:creationId xmlns:a16="http://schemas.microsoft.com/office/drawing/2014/main" id="{EBE73E5C-0327-4653-8A06-6C5125D4C153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 flipH="1" flipV="1">
              <a:off x="1974550" y="2259461"/>
              <a:ext cx="550741" cy="1552946"/>
            </a:xfrm>
            <a:prstGeom prst="straightConnector1">
              <a:avLst/>
            </a:prstGeom>
            <a:grpFill/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C3E5063-0D0E-44E6-B46D-5A179AEE351B}"/>
              </a:ext>
            </a:extLst>
          </p:cNvPr>
          <p:cNvGrpSpPr/>
          <p:nvPr/>
        </p:nvGrpSpPr>
        <p:grpSpPr>
          <a:xfrm rot="10800000">
            <a:off x="8833103" y="5271380"/>
            <a:ext cx="377741" cy="377193"/>
            <a:chOff x="1714615" y="5055564"/>
            <a:chExt cx="914376" cy="913050"/>
          </a:xfrm>
        </p:grpSpPr>
        <p:sp>
          <p:nvSpPr>
            <p:cNvPr id="111" name="iŝľïḑê">
              <a:extLst>
                <a:ext uri="{FF2B5EF4-FFF2-40B4-BE49-F238E27FC236}">
                  <a16:creationId xmlns:a16="http://schemas.microsoft.com/office/drawing/2014/main" id="{989BFEB2-5E29-4A1C-8AB4-8315CA2435BB}"/>
                </a:ext>
              </a:extLst>
            </p:cNvPr>
            <p:cNvSpPr/>
            <p:nvPr/>
          </p:nvSpPr>
          <p:spPr bwMode="auto">
            <a:xfrm>
              <a:off x="2037980" y="5699309"/>
              <a:ext cx="267647" cy="269305"/>
            </a:xfrm>
            <a:custGeom>
              <a:avLst/>
              <a:gdLst>
                <a:gd name="T0" fmla="*/ 600 w 600"/>
                <a:gd name="T1" fmla="*/ 60 h 604"/>
                <a:gd name="T2" fmla="*/ 600 w 600"/>
                <a:gd name="T3" fmla="*/ 300 h 604"/>
                <a:gd name="T4" fmla="*/ 300 w 600"/>
                <a:gd name="T5" fmla="*/ 604 h 604"/>
                <a:gd name="T6" fmla="*/ 0 w 600"/>
                <a:gd name="T7" fmla="*/ 300 h 604"/>
                <a:gd name="T8" fmla="*/ 0 w 600"/>
                <a:gd name="T9" fmla="*/ 60 h 604"/>
                <a:gd name="T10" fmla="*/ 60 w 600"/>
                <a:gd name="T11" fmla="*/ 0 h 604"/>
                <a:gd name="T12" fmla="*/ 540 w 600"/>
                <a:gd name="T13" fmla="*/ 0 h 604"/>
                <a:gd name="T14" fmla="*/ 600 w 600"/>
                <a:gd name="T15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0" h="604">
                  <a:moveTo>
                    <a:pt x="600" y="60"/>
                  </a:moveTo>
                  <a:cubicBezTo>
                    <a:pt x="600" y="300"/>
                    <a:pt x="600" y="300"/>
                    <a:pt x="600" y="300"/>
                  </a:cubicBezTo>
                  <a:cubicBezTo>
                    <a:pt x="600" y="466"/>
                    <a:pt x="466" y="604"/>
                    <a:pt x="300" y="604"/>
                  </a:cubicBezTo>
                  <a:cubicBezTo>
                    <a:pt x="134" y="604"/>
                    <a:pt x="0" y="466"/>
                    <a:pt x="0" y="3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574" y="0"/>
                    <a:pt x="600" y="26"/>
                    <a:pt x="60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2" name="îṧlïdê">
              <a:extLst>
                <a:ext uri="{FF2B5EF4-FFF2-40B4-BE49-F238E27FC236}">
                  <a16:creationId xmlns:a16="http://schemas.microsoft.com/office/drawing/2014/main" id="{87D15F9B-C528-416C-A21F-30F3E6144F94}"/>
                </a:ext>
              </a:extLst>
            </p:cNvPr>
            <p:cNvSpPr/>
            <p:nvPr/>
          </p:nvSpPr>
          <p:spPr bwMode="auto">
            <a:xfrm>
              <a:off x="2171637" y="5699309"/>
              <a:ext cx="133989" cy="269305"/>
            </a:xfrm>
            <a:custGeom>
              <a:avLst/>
              <a:gdLst>
                <a:gd name="T0" fmla="*/ 300 w 300"/>
                <a:gd name="T1" fmla="*/ 60 h 604"/>
                <a:gd name="T2" fmla="*/ 300 w 300"/>
                <a:gd name="T3" fmla="*/ 300 h 604"/>
                <a:gd name="T4" fmla="*/ 0 w 300"/>
                <a:gd name="T5" fmla="*/ 604 h 604"/>
                <a:gd name="T6" fmla="*/ 0 w 300"/>
                <a:gd name="T7" fmla="*/ 0 h 604"/>
                <a:gd name="T8" fmla="*/ 240 w 300"/>
                <a:gd name="T9" fmla="*/ 0 h 604"/>
                <a:gd name="T10" fmla="*/ 300 w 300"/>
                <a:gd name="T11" fmla="*/ 6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604">
                  <a:moveTo>
                    <a:pt x="300" y="60"/>
                  </a:moveTo>
                  <a:cubicBezTo>
                    <a:pt x="300" y="300"/>
                    <a:pt x="300" y="300"/>
                    <a:pt x="300" y="300"/>
                  </a:cubicBezTo>
                  <a:cubicBezTo>
                    <a:pt x="300" y="466"/>
                    <a:pt x="166" y="604"/>
                    <a:pt x="0" y="6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4" y="0"/>
                    <a:pt x="300" y="26"/>
                    <a:pt x="300" y="60"/>
                  </a:cubicBezTo>
                  <a:close/>
                </a:path>
              </a:pathLst>
            </a:custGeom>
            <a:solidFill>
              <a:srgbClr val="B0D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3" name="iŝļide">
              <a:extLst>
                <a:ext uri="{FF2B5EF4-FFF2-40B4-BE49-F238E27FC236}">
                  <a16:creationId xmlns:a16="http://schemas.microsoft.com/office/drawing/2014/main" id="{9BE99B9A-9A5A-41E0-8301-0DFC5EC39720}"/>
                </a:ext>
              </a:extLst>
            </p:cNvPr>
            <p:cNvSpPr/>
            <p:nvPr/>
          </p:nvSpPr>
          <p:spPr bwMode="auto">
            <a:xfrm>
              <a:off x="1866845" y="5055564"/>
              <a:ext cx="599634" cy="697474"/>
            </a:xfrm>
            <a:custGeom>
              <a:avLst/>
              <a:gdLst>
                <a:gd name="T0" fmla="*/ 1343 w 1343"/>
                <a:gd name="T1" fmla="*/ 660 h 1564"/>
                <a:gd name="T2" fmla="*/ 1218 w 1343"/>
                <a:gd name="T3" fmla="*/ 1044 h 1564"/>
                <a:gd name="T4" fmla="*/ 1103 w 1343"/>
                <a:gd name="T5" fmla="*/ 1368 h 1564"/>
                <a:gd name="T6" fmla="*/ 1103 w 1343"/>
                <a:gd name="T7" fmla="*/ 1380 h 1564"/>
                <a:gd name="T8" fmla="*/ 923 w 1343"/>
                <a:gd name="T9" fmla="*/ 1564 h 1564"/>
                <a:gd name="T10" fmla="*/ 743 w 1343"/>
                <a:gd name="T11" fmla="*/ 1564 h 1564"/>
                <a:gd name="T12" fmla="*/ 683 w 1343"/>
                <a:gd name="T13" fmla="*/ 1444 h 1564"/>
                <a:gd name="T14" fmla="*/ 623 w 1343"/>
                <a:gd name="T15" fmla="*/ 1564 h 1564"/>
                <a:gd name="T16" fmla="*/ 443 w 1343"/>
                <a:gd name="T17" fmla="*/ 1564 h 1564"/>
                <a:gd name="T18" fmla="*/ 263 w 1343"/>
                <a:gd name="T19" fmla="*/ 1380 h 1564"/>
                <a:gd name="T20" fmla="*/ 263 w 1343"/>
                <a:gd name="T21" fmla="*/ 1357 h 1564"/>
                <a:gd name="T22" fmla="*/ 153 w 1343"/>
                <a:gd name="T23" fmla="*/ 1050 h 1564"/>
                <a:gd name="T24" fmla="*/ 34 w 1343"/>
                <a:gd name="T25" fmla="*/ 538 h 1564"/>
                <a:gd name="T26" fmla="*/ 543 w 1343"/>
                <a:gd name="T27" fmla="*/ 14 h 1564"/>
                <a:gd name="T28" fmla="*/ 683 w 1343"/>
                <a:gd name="T29" fmla="*/ 0 h 1564"/>
                <a:gd name="T30" fmla="*/ 1099 w 1343"/>
                <a:gd name="T31" fmla="*/ 148 h 1564"/>
                <a:gd name="T32" fmla="*/ 1343 w 1343"/>
                <a:gd name="T33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3" h="1564">
                  <a:moveTo>
                    <a:pt x="1343" y="660"/>
                  </a:moveTo>
                  <a:cubicBezTo>
                    <a:pt x="1343" y="798"/>
                    <a:pt x="1300" y="931"/>
                    <a:pt x="1218" y="1044"/>
                  </a:cubicBezTo>
                  <a:cubicBezTo>
                    <a:pt x="1143" y="1147"/>
                    <a:pt x="1103" y="1260"/>
                    <a:pt x="1103" y="1368"/>
                  </a:cubicBezTo>
                  <a:cubicBezTo>
                    <a:pt x="1103" y="1380"/>
                    <a:pt x="1103" y="1380"/>
                    <a:pt x="1103" y="1380"/>
                  </a:cubicBezTo>
                  <a:cubicBezTo>
                    <a:pt x="1103" y="1480"/>
                    <a:pt x="1023" y="1564"/>
                    <a:pt x="923" y="1564"/>
                  </a:cubicBezTo>
                  <a:cubicBezTo>
                    <a:pt x="743" y="1564"/>
                    <a:pt x="743" y="1564"/>
                    <a:pt x="743" y="1564"/>
                  </a:cubicBezTo>
                  <a:cubicBezTo>
                    <a:pt x="683" y="1444"/>
                    <a:pt x="683" y="1444"/>
                    <a:pt x="683" y="1444"/>
                  </a:cubicBezTo>
                  <a:cubicBezTo>
                    <a:pt x="623" y="1564"/>
                    <a:pt x="623" y="1564"/>
                    <a:pt x="623" y="1564"/>
                  </a:cubicBezTo>
                  <a:cubicBezTo>
                    <a:pt x="443" y="1564"/>
                    <a:pt x="443" y="1564"/>
                    <a:pt x="443" y="1564"/>
                  </a:cubicBezTo>
                  <a:cubicBezTo>
                    <a:pt x="343" y="1564"/>
                    <a:pt x="263" y="1480"/>
                    <a:pt x="263" y="1380"/>
                  </a:cubicBezTo>
                  <a:cubicBezTo>
                    <a:pt x="263" y="1357"/>
                    <a:pt x="263" y="1357"/>
                    <a:pt x="263" y="1357"/>
                  </a:cubicBezTo>
                  <a:cubicBezTo>
                    <a:pt x="263" y="1254"/>
                    <a:pt x="225" y="1147"/>
                    <a:pt x="153" y="1050"/>
                  </a:cubicBezTo>
                  <a:cubicBezTo>
                    <a:pt x="42" y="902"/>
                    <a:pt x="0" y="720"/>
                    <a:pt x="34" y="538"/>
                  </a:cubicBezTo>
                  <a:cubicBezTo>
                    <a:pt x="82" y="277"/>
                    <a:pt x="286" y="67"/>
                    <a:pt x="543" y="14"/>
                  </a:cubicBezTo>
                  <a:cubicBezTo>
                    <a:pt x="589" y="5"/>
                    <a:pt x="636" y="0"/>
                    <a:pt x="683" y="0"/>
                  </a:cubicBezTo>
                  <a:cubicBezTo>
                    <a:pt x="835" y="0"/>
                    <a:pt x="981" y="50"/>
                    <a:pt x="1099" y="148"/>
                  </a:cubicBezTo>
                  <a:cubicBezTo>
                    <a:pt x="1254" y="274"/>
                    <a:pt x="1343" y="461"/>
                    <a:pt x="1343" y="660"/>
                  </a:cubicBezTo>
                  <a:close/>
                </a:path>
              </a:pathLst>
            </a:custGeom>
            <a:solidFill>
              <a:srgbClr val="D8EB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4" name="ïşlîďé">
              <a:extLst>
                <a:ext uri="{FF2B5EF4-FFF2-40B4-BE49-F238E27FC236}">
                  <a16:creationId xmlns:a16="http://schemas.microsoft.com/office/drawing/2014/main" id="{B4CB6C45-582F-4762-8AAA-80211EE2C747}"/>
                </a:ext>
              </a:extLst>
            </p:cNvPr>
            <p:cNvSpPr/>
            <p:nvPr/>
          </p:nvSpPr>
          <p:spPr bwMode="auto">
            <a:xfrm>
              <a:off x="2171637" y="5055564"/>
              <a:ext cx="294842" cy="697474"/>
            </a:xfrm>
            <a:custGeom>
              <a:avLst/>
              <a:gdLst>
                <a:gd name="T0" fmla="*/ 660 w 660"/>
                <a:gd name="T1" fmla="*/ 660 h 1564"/>
                <a:gd name="T2" fmla="*/ 535 w 660"/>
                <a:gd name="T3" fmla="*/ 1044 h 1564"/>
                <a:gd name="T4" fmla="*/ 420 w 660"/>
                <a:gd name="T5" fmla="*/ 1368 h 1564"/>
                <a:gd name="T6" fmla="*/ 420 w 660"/>
                <a:gd name="T7" fmla="*/ 1380 h 1564"/>
                <a:gd name="T8" fmla="*/ 240 w 660"/>
                <a:gd name="T9" fmla="*/ 1564 h 1564"/>
                <a:gd name="T10" fmla="*/ 60 w 660"/>
                <a:gd name="T11" fmla="*/ 1564 h 1564"/>
                <a:gd name="T12" fmla="*/ 0 w 660"/>
                <a:gd name="T13" fmla="*/ 1444 h 1564"/>
                <a:gd name="T14" fmla="*/ 0 w 660"/>
                <a:gd name="T15" fmla="*/ 0 h 1564"/>
                <a:gd name="T16" fmla="*/ 416 w 660"/>
                <a:gd name="T17" fmla="*/ 148 h 1564"/>
                <a:gd name="T18" fmla="*/ 660 w 660"/>
                <a:gd name="T19" fmla="*/ 66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0" h="1564">
                  <a:moveTo>
                    <a:pt x="660" y="660"/>
                  </a:moveTo>
                  <a:cubicBezTo>
                    <a:pt x="660" y="798"/>
                    <a:pt x="617" y="931"/>
                    <a:pt x="535" y="1044"/>
                  </a:cubicBezTo>
                  <a:cubicBezTo>
                    <a:pt x="460" y="1147"/>
                    <a:pt x="420" y="1260"/>
                    <a:pt x="420" y="1368"/>
                  </a:cubicBezTo>
                  <a:cubicBezTo>
                    <a:pt x="420" y="1380"/>
                    <a:pt x="420" y="1380"/>
                    <a:pt x="420" y="1380"/>
                  </a:cubicBezTo>
                  <a:cubicBezTo>
                    <a:pt x="420" y="1480"/>
                    <a:pt x="340" y="1564"/>
                    <a:pt x="240" y="1564"/>
                  </a:cubicBezTo>
                  <a:cubicBezTo>
                    <a:pt x="60" y="1564"/>
                    <a:pt x="60" y="1564"/>
                    <a:pt x="60" y="1564"/>
                  </a:cubicBezTo>
                  <a:cubicBezTo>
                    <a:pt x="0" y="1444"/>
                    <a:pt x="0" y="1444"/>
                    <a:pt x="0" y="14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2" y="0"/>
                    <a:pt x="298" y="50"/>
                    <a:pt x="416" y="148"/>
                  </a:cubicBezTo>
                  <a:cubicBezTo>
                    <a:pt x="571" y="274"/>
                    <a:pt x="660" y="461"/>
                    <a:pt x="660" y="660"/>
                  </a:cubicBezTo>
                  <a:close/>
                </a:path>
              </a:pathLst>
            </a:custGeom>
            <a:solidFill>
              <a:srgbClr val="659B6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5" name="îṣļíďe">
              <a:extLst>
                <a:ext uri="{FF2B5EF4-FFF2-40B4-BE49-F238E27FC236}">
                  <a16:creationId xmlns:a16="http://schemas.microsoft.com/office/drawing/2014/main" id="{29635139-E153-4FA0-8E9C-06BAD3D105FA}"/>
                </a:ext>
              </a:extLst>
            </p:cNvPr>
            <p:cNvSpPr/>
            <p:nvPr/>
          </p:nvSpPr>
          <p:spPr bwMode="auto">
            <a:xfrm>
              <a:off x="2504288" y="5156056"/>
              <a:ext cx="113095" cy="72964"/>
            </a:xfrm>
            <a:custGeom>
              <a:avLst/>
              <a:gdLst>
                <a:gd name="T0" fmla="*/ 82 w 253"/>
                <a:gd name="T1" fmla="*/ 156 h 164"/>
                <a:gd name="T2" fmla="*/ 202 w 253"/>
                <a:gd name="T3" fmla="*/ 125 h 164"/>
                <a:gd name="T4" fmla="*/ 244 w 253"/>
                <a:gd name="T5" fmla="*/ 51 h 164"/>
                <a:gd name="T6" fmla="*/ 171 w 253"/>
                <a:gd name="T7" fmla="*/ 9 h 164"/>
                <a:gd name="T8" fmla="*/ 51 w 253"/>
                <a:gd name="T9" fmla="*/ 40 h 164"/>
                <a:gd name="T10" fmla="*/ 8 w 253"/>
                <a:gd name="T11" fmla="*/ 113 h 164"/>
                <a:gd name="T12" fmla="*/ 82 w 253"/>
                <a:gd name="T13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82" y="156"/>
                  </a:moveTo>
                  <a:cubicBezTo>
                    <a:pt x="202" y="125"/>
                    <a:pt x="202" y="125"/>
                    <a:pt x="202" y="125"/>
                  </a:cubicBezTo>
                  <a:cubicBezTo>
                    <a:pt x="234" y="116"/>
                    <a:pt x="253" y="83"/>
                    <a:pt x="244" y="51"/>
                  </a:cubicBezTo>
                  <a:cubicBezTo>
                    <a:pt x="236" y="19"/>
                    <a:pt x="203" y="0"/>
                    <a:pt x="171" y="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19" y="48"/>
                    <a:pt x="0" y="81"/>
                    <a:pt x="8" y="113"/>
                  </a:cubicBezTo>
                  <a:cubicBezTo>
                    <a:pt x="17" y="145"/>
                    <a:pt x="50" y="164"/>
                    <a:pt x="82" y="156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6" name="íṡḷiḓe">
              <a:extLst>
                <a:ext uri="{FF2B5EF4-FFF2-40B4-BE49-F238E27FC236}">
                  <a16:creationId xmlns:a16="http://schemas.microsoft.com/office/drawing/2014/main" id="{402C4641-019F-424D-BE4E-D1DA90302539}"/>
                </a:ext>
              </a:extLst>
            </p:cNvPr>
            <p:cNvSpPr/>
            <p:nvPr/>
          </p:nvSpPr>
          <p:spPr bwMode="auto">
            <a:xfrm>
              <a:off x="1726223" y="5470798"/>
              <a:ext cx="113095" cy="72964"/>
            </a:xfrm>
            <a:custGeom>
              <a:avLst/>
              <a:gdLst>
                <a:gd name="T0" fmla="*/ 167 w 253"/>
                <a:gd name="T1" fmla="*/ 8 h 164"/>
                <a:gd name="T2" fmla="*/ 51 w 253"/>
                <a:gd name="T3" fmla="*/ 39 h 164"/>
                <a:gd name="T4" fmla="*/ 9 w 253"/>
                <a:gd name="T5" fmla="*/ 113 h 164"/>
                <a:gd name="T6" fmla="*/ 82 w 253"/>
                <a:gd name="T7" fmla="*/ 155 h 164"/>
                <a:gd name="T8" fmla="*/ 202 w 253"/>
                <a:gd name="T9" fmla="*/ 124 h 164"/>
                <a:gd name="T10" fmla="*/ 245 w 253"/>
                <a:gd name="T11" fmla="*/ 51 h 164"/>
                <a:gd name="T12" fmla="*/ 167 w 253"/>
                <a:gd name="T13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167" y="8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19" y="48"/>
                    <a:pt x="0" y="81"/>
                    <a:pt x="9" y="113"/>
                  </a:cubicBezTo>
                  <a:cubicBezTo>
                    <a:pt x="17" y="145"/>
                    <a:pt x="51" y="164"/>
                    <a:pt x="82" y="155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34" y="116"/>
                    <a:pt x="253" y="83"/>
                    <a:pt x="245" y="51"/>
                  </a:cubicBezTo>
                  <a:cubicBezTo>
                    <a:pt x="236" y="19"/>
                    <a:pt x="199" y="0"/>
                    <a:pt x="167" y="8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3" name="îšḻïďè">
              <a:extLst>
                <a:ext uri="{FF2B5EF4-FFF2-40B4-BE49-F238E27FC236}">
                  <a16:creationId xmlns:a16="http://schemas.microsoft.com/office/drawing/2014/main" id="{59639B80-12A2-499E-BA86-530F557CB95F}"/>
                </a:ext>
              </a:extLst>
            </p:cNvPr>
            <p:cNvSpPr/>
            <p:nvPr/>
          </p:nvSpPr>
          <p:spPr bwMode="auto">
            <a:xfrm>
              <a:off x="2504288" y="5470798"/>
              <a:ext cx="113095" cy="72964"/>
            </a:xfrm>
            <a:custGeom>
              <a:avLst/>
              <a:gdLst>
                <a:gd name="T0" fmla="*/ 202 w 253"/>
                <a:gd name="T1" fmla="*/ 39 h 164"/>
                <a:gd name="T2" fmla="*/ 82 w 253"/>
                <a:gd name="T3" fmla="*/ 8 h 164"/>
                <a:gd name="T4" fmla="*/ 8 w 253"/>
                <a:gd name="T5" fmla="*/ 51 h 164"/>
                <a:gd name="T6" fmla="*/ 51 w 253"/>
                <a:gd name="T7" fmla="*/ 124 h 164"/>
                <a:gd name="T8" fmla="*/ 171 w 253"/>
                <a:gd name="T9" fmla="*/ 155 h 164"/>
                <a:gd name="T10" fmla="*/ 244 w 253"/>
                <a:gd name="T11" fmla="*/ 113 h 164"/>
                <a:gd name="T12" fmla="*/ 202 w 253"/>
                <a:gd name="T13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39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50" y="0"/>
                    <a:pt x="17" y="19"/>
                    <a:pt x="8" y="51"/>
                  </a:cubicBezTo>
                  <a:cubicBezTo>
                    <a:pt x="0" y="83"/>
                    <a:pt x="19" y="116"/>
                    <a:pt x="51" y="12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2" y="164"/>
                    <a:pt x="236" y="145"/>
                    <a:pt x="244" y="113"/>
                  </a:cubicBezTo>
                  <a:cubicBezTo>
                    <a:pt x="253" y="81"/>
                    <a:pt x="234" y="48"/>
                    <a:pt x="202" y="39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4" name="iŝļíḑê">
              <a:extLst>
                <a:ext uri="{FF2B5EF4-FFF2-40B4-BE49-F238E27FC236}">
                  <a16:creationId xmlns:a16="http://schemas.microsoft.com/office/drawing/2014/main" id="{B820BB2C-1060-4A02-8B8F-4BD905F0CCF2}"/>
                </a:ext>
              </a:extLst>
            </p:cNvPr>
            <p:cNvSpPr/>
            <p:nvPr/>
          </p:nvSpPr>
          <p:spPr bwMode="auto">
            <a:xfrm>
              <a:off x="1726223" y="5156056"/>
              <a:ext cx="113095" cy="72964"/>
            </a:xfrm>
            <a:custGeom>
              <a:avLst/>
              <a:gdLst>
                <a:gd name="T0" fmla="*/ 202 w 253"/>
                <a:gd name="T1" fmla="*/ 40 h 164"/>
                <a:gd name="T2" fmla="*/ 82 w 253"/>
                <a:gd name="T3" fmla="*/ 9 h 164"/>
                <a:gd name="T4" fmla="*/ 9 w 253"/>
                <a:gd name="T5" fmla="*/ 51 h 164"/>
                <a:gd name="T6" fmla="*/ 51 w 253"/>
                <a:gd name="T7" fmla="*/ 125 h 164"/>
                <a:gd name="T8" fmla="*/ 167 w 253"/>
                <a:gd name="T9" fmla="*/ 156 h 164"/>
                <a:gd name="T10" fmla="*/ 245 w 253"/>
                <a:gd name="T11" fmla="*/ 113 h 164"/>
                <a:gd name="T12" fmla="*/ 202 w 253"/>
                <a:gd name="T13" fmla="*/ 4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164">
                  <a:moveTo>
                    <a:pt x="202" y="40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50" y="0"/>
                    <a:pt x="17" y="19"/>
                    <a:pt x="9" y="51"/>
                  </a:cubicBezTo>
                  <a:cubicBezTo>
                    <a:pt x="0" y="83"/>
                    <a:pt x="19" y="116"/>
                    <a:pt x="51" y="125"/>
                  </a:cubicBezTo>
                  <a:cubicBezTo>
                    <a:pt x="167" y="156"/>
                    <a:pt x="167" y="156"/>
                    <a:pt x="167" y="156"/>
                  </a:cubicBezTo>
                  <a:cubicBezTo>
                    <a:pt x="199" y="164"/>
                    <a:pt x="236" y="145"/>
                    <a:pt x="245" y="113"/>
                  </a:cubicBezTo>
                  <a:cubicBezTo>
                    <a:pt x="253" y="81"/>
                    <a:pt x="234" y="48"/>
                    <a:pt x="202" y="40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5" name="iŝľiḓe">
              <a:extLst>
                <a:ext uri="{FF2B5EF4-FFF2-40B4-BE49-F238E27FC236}">
                  <a16:creationId xmlns:a16="http://schemas.microsoft.com/office/drawing/2014/main" id="{DFBEA407-6A8E-4B60-BE60-AF9172DD5A43}"/>
                </a:ext>
              </a:extLst>
            </p:cNvPr>
            <p:cNvSpPr/>
            <p:nvPr/>
          </p:nvSpPr>
          <p:spPr bwMode="auto">
            <a:xfrm>
              <a:off x="2519876" y="5323211"/>
              <a:ext cx="109115" cy="53397"/>
            </a:xfrm>
            <a:custGeom>
              <a:avLst/>
              <a:gdLst>
                <a:gd name="T0" fmla="*/ 184 w 244"/>
                <a:gd name="T1" fmla="*/ 0 h 120"/>
                <a:gd name="T2" fmla="*/ 64 w 244"/>
                <a:gd name="T3" fmla="*/ 0 h 120"/>
                <a:gd name="T4" fmla="*/ 0 w 244"/>
                <a:gd name="T5" fmla="*/ 60 h 120"/>
                <a:gd name="T6" fmla="*/ 64 w 244"/>
                <a:gd name="T7" fmla="*/ 120 h 120"/>
                <a:gd name="T8" fmla="*/ 184 w 244"/>
                <a:gd name="T9" fmla="*/ 120 h 120"/>
                <a:gd name="T10" fmla="*/ 244 w 244"/>
                <a:gd name="T11" fmla="*/ 60 h 120"/>
                <a:gd name="T12" fmla="*/ 184 w 244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0" y="27"/>
                    <a:pt x="0" y="60"/>
                  </a:cubicBezTo>
                  <a:cubicBezTo>
                    <a:pt x="0" y="93"/>
                    <a:pt x="31" y="120"/>
                    <a:pt x="64" y="120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217" y="120"/>
                    <a:pt x="244" y="93"/>
                    <a:pt x="244" y="60"/>
                  </a:cubicBezTo>
                  <a:cubicBezTo>
                    <a:pt x="244" y="27"/>
                    <a:pt x="217" y="0"/>
                    <a:pt x="184" y="0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7" name="ïśḷïḋe">
              <a:extLst>
                <a:ext uri="{FF2B5EF4-FFF2-40B4-BE49-F238E27FC236}">
                  <a16:creationId xmlns:a16="http://schemas.microsoft.com/office/drawing/2014/main" id="{E2A18E43-9CA6-4F43-9C5D-97840F512A9A}"/>
                </a:ext>
              </a:extLst>
            </p:cNvPr>
            <p:cNvSpPr/>
            <p:nvPr/>
          </p:nvSpPr>
          <p:spPr bwMode="auto">
            <a:xfrm>
              <a:off x="1714615" y="5323211"/>
              <a:ext cx="108783" cy="53397"/>
            </a:xfrm>
            <a:custGeom>
              <a:avLst/>
              <a:gdLst>
                <a:gd name="T0" fmla="*/ 180 w 244"/>
                <a:gd name="T1" fmla="*/ 120 h 120"/>
                <a:gd name="T2" fmla="*/ 244 w 244"/>
                <a:gd name="T3" fmla="*/ 60 h 120"/>
                <a:gd name="T4" fmla="*/ 180 w 244"/>
                <a:gd name="T5" fmla="*/ 0 h 120"/>
                <a:gd name="T6" fmla="*/ 60 w 244"/>
                <a:gd name="T7" fmla="*/ 0 h 120"/>
                <a:gd name="T8" fmla="*/ 0 w 244"/>
                <a:gd name="T9" fmla="*/ 60 h 120"/>
                <a:gd name="T10" fmla="*/ 60 w 244"/>
                <a:gd name="T11" fmla="*/ 120 h 120"/>
                <a:gd name="T12" fmla="*/ 180 w 244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0">
                  <a:moveTo>
                    <a:pt x="180" y="120"/>
                  </a:moveTo>
                  <a:cubicBezTo>
                    <a:pt x="213" y="120"/>
                    <a:pt x="244" y="93"/>
                    <a:pt x="244" y="60"/>
                  </a:cubicBezTo>
                  <a:cubicBezTo>
                    <a:pt x="244" y="27"/>
                    <a:pt x="213" y="0"/>
                    <a:pt x="18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lnTo>
                    <a:pt x="180" y="120"/>
                  </a:ln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8" name="ísḻiḍé">
              <a:extLst>
                <a:ext uri="{FF2B5EF4-FFF2-40B4-BE49-F238E27FC236}">
                  <a16:creationId xmlns:a16="http://schemas.microsoft.com/office/drawing/2014/main" id="{0E259C93-F6DC-458C-A531-4383FB429400}"/>
                </a:ext>
              </a:extLst>
            </p:cNvPr>
            <p:cNvSpPr/>
            <p:nvPr/>
          </p:nvSpPr>
          <p:spPr bwMode="auto">
            <a:xfrm>
              <a:off x="2019407" y="5307871"/>
              <a:ext cx="274943" cy="433475"/>
            </a:xfrm>
            <a:custGeom>
              <a:avLst/>
              <a:gdLst>
                <a:gd name="T0" fmla="*/ 574 w 616"/>
                <a:gd name="T1" fmla="*/ 14 h 972"/>
                <a:gd name="T2" fmla="*/ 494 w 616"/>
                <a:gd name="T3" fmla="*/ 42 h 972"/>
                <a:gd name="T4" fmla="*/ 428 w 616"/>
                <a:gd name="T5" fmla="*/ 174 h 972"/>
                <a:gd name="T6" fmla="*/ 362 w 616"/>
                <a:gd name="T7" fmla="*/ 42 h 972"/>
                <a:gd name="T8" fmla="*/ 308 w 616"/>
                <a:gd name="T9" fmla="*/ 10 h 972"/>
                <a:gd name="T10" fmla="*/ 254 w 616"/>
                <a:gd name="T11" fmla="*/ 42 h 972"/>
                <a:gd name="T12" fmla="*/ 188 w 616"/>
                <a:gd name="T13" fmla="*/ 174 h 972"/>
                <a:gd name="T14" fmla="*/ 122 w 616"/>
                <a:gd name="T15" fmla="*/ 42 h 972"/>
                <a:gd name="T16" fmla="*/ 42 w 616"/>
                <a:gd name="T17" fmla="*/ 14 h 972"/>
                <a:gd name="T18" fmla="*/ 14 w 616"/>
                <a:gd name="T19" fmla="*/ 94 h 972"/>
                <a:gd name="T20" fmla="*/ 248 w 616"/>
                <a:gd name="T21" fmla="*/ 564 h 972"/>
                <a:gd name="T22" fmla="*/ 248 w 616"/>
                <a:gd name="T23" fmla="*/ 972 h 972"/>
                <a:gd name="T24" fmla="*/ 368 w 616"/>
                <a:gd name="T25" fmla="*/ 972 h 972"/>
                <a:gd name="T26" fmla="*/ 368 w 616"/>
                <a:gd name="T27" fmla="*/ 562 h 972"/>
                <a:gd name="T28" fmla="*/ 602 w 616"/>
                <a:gd name="T29" fmla="*/ 93 h 972"/>
                <a:gd name="T30" fmla="*/ 574 w 616"/>
                <a:gd name="T31" fmla="*/ 14 h 972"/>
                <a:gd name="T32" fmla="*/ 308 w 616"/>
                <a:gd name="T33" fmla="*/ 414 h 972"/>
                <a:gd name="T34" fmla="*/ 255 w 616"/>
                <a:gd name="T35" fmla="*/ 308 h 972"/>
                <a:gd name="T36" fmla="*/ 308 w 616"/>
                <a:gd name="T37" fmla="*/ 202 h 972"/>
                <a:gd name="T38" fmla="*/ 361 w 616"/>
                <a:gd name="T39" fmla="*/ 308 h 972"/>
                <a:gd name="T40" fmla="*/ 308 w 616"/>
                <a:gd name="T41" fmla="*/ 414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972">
                  <a:moveTo>
                    <a:pt x="574" y="14"/>
                  </a:moveTo>
                  <a:cubicBezTo>
                    <a:pt x="546" y="0"/>
                    <a:pt x="510" y="12"/>
                    <a:pt x="494" y="42"/>
                  </a:cubicBezTo>
                  <a:cubicBezTo>
                    <a:pt x="428" y="174"/>
                    <a:pt x="428" y="174"/>
                    <a:pt x="428" y="174"/>
                  </a:cubicBezTo>
                  <a:cubicBezTo>
                    <a:pt x="362" y="42"/>
                    <a:pt x="362" y="42"/>
                    <a:pt x="362" y="42"/>
                  </a:cubicBezTo>
                  <a:cubicBezTo>
                    <a:pt x="351" y="21"/>
                    <a:pt x="330" y="10"/>
                    <a:pt x="308" y="10"/>
                  </a:cubicBezTo>
                  <a:cubicBezTo>
                    <a:pt x="286" y="10"/>
                    <a:pt x="265" y="21"/>
                    <a:pt x="254" y="42"/>
                  </a:cubicBezTo>
                  <a:cubicBezTo>
                    <a:pt x="188" y="174"/>
                    <a:pt x="188" y="174"/>
                    <a:pt x="188" y="174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06" y="12"/>
                    <a:pt x="70" y="0"/>
                    <a:pt x="42" y="14"/>
                  </a:cubicBezTo>
                  <a:cubicBezTo>
                    <a:pt x="12" y="30"/>
                    <a:pt x="0" y="66"/>
                    <a:pt x="14" y="94"/>
                  </a:cubicBezTo>
                  <a:cubicBezTo>
                    <a:pt x="22" y="110"/>
                    <a:pt x="248" y="564"/>
                    <a:pt x="248" y="564"/>
                  </a:cubicBezTo>
                  <a:cubicBezTo>
                    <a:pt x="248" y="972"/>
                    <a:pt x="248" y="972"/>
                    <a:pt x="248" y="972"/>
                  </a:cubicBezTo>
                  <a:cubicBezTo>
                    <a:pt x="368" y="972"/>
                    <a:pt x="368" y="972"/>
                    <a:pt x="368" y="972"/>
                  </a:cubicBezTo>
                  <a:cubicBezTo>
                    <a:pt x="368" y="562"/>
                    <a:pt x="368" y="562"/>
                    <a:pt x="368" y="562"/>
                  </a:cubicBezTo>
                  <a:cubicBezTo>
                    <a:pt x="375" y="549"/>
                    <a:pt x="602" y="93"/>
                    <a:pt x="602" y="93"/>
                  </a:cubicBezTo>
                  <a:cubicBezTo>
                    <a:pt x="616" y="64"/>
                    <a:pt x="604" y="30"/>
                    <a:pt x="574" y="14"/>
                  </a:cubicBezTo>
                  <a:close/>
                  <a:moveTo>
                    <a:pt x="308" y="414"/>
                  </a:moveTo>
                  <a:cubicBezTo>
                    <a:pt x="255" y="308"/>
                    <a:pt x="255" y="308"/>
                    <a:pt x="255" y="308"/>
                  </a:cubicBezTo>
                  <a:cubicBezTo>
                    <a:pt x="308" y="202"/>
                    <a:pt x="308" y="202"/>
                    <a:pt x="308" y="202"/>
                  </a:cubicBezTo>
                  <a:cubicBezTo>
                    <a:pt x="361" y="308"/>
                    <a:pt x="361" y="308"/>
                    <a:pt x="361" y="308"/>
                  </a:cubicBezTo>
                  <a:lnTo>
                    <a:pt x="308" y="414"/>
                  </a:lnTo>
                  <a:close/>
                </a:path>
              </a:pathLst>
            </a:custGeom>
            <a:solidFill>
              <a:srgbClr val="659B6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9" name="i$ḻíḍe">
              <a:extLst>
                <a:ext uri="{FF2B5EF4-FFF2-40B4-BE49-F238E27FC236}">
                  <a16:creationId xmlns:a16="http://schemas.microsoft.com/office/drawing/2014/main" id="{FA17A1B3-07CA-4195-BE57-083D0FF90553}"/>
                </a:ext>
              </a:extLst>
            </p:cNvPr>
            <p:cNvSpPr/>
            <p:nvPr/>
          </p:nvSpPr>
          <p:spPr bwMode="auto">
            <a:xfrm>
              <a:off x="2153349" y="5301275"/>
              <a:ext cx="137637" cy="433475"/>
            </a:xfrm>
            <a:custGeom>
              <a:avLst/>
              <a:gdLst>
                <a:gd name="T0" fmla="*/ 294 w 308"/>
                <a:gd name="T1" fmla="*/ 93 h 972"/>
                <a:gd name="T2" fmla="*/ 60 w 308"/>
                <a:gd name="T3" fmla="*/ 562 h 972"/>
                <a:gd name="T4" fmla="*/ 60 w 308"/>
                <a:gd name="T5" fmla="*/ 972 h 972"/>
                <a:gd name="T6" fmla="*/ 0 w 308"/>
                <a:gd name="T7" fmla="*/ 972 h 972"/>
                <a:gd name="T8" fmla="*/ 0 w 308"/>
                <a:gd name="T9" fmla="*/ 414 h 972"/>
                <a:gd name="T10" fmla="*/ 53 w 308"/>
                <a:gd name="T11" fmla="*/ 308 h 972"/>
                <a:gd name="T12" fmla="*/ 0 w 308"/>
                <a:gd name="T13" fmla="*/ 202 h 972"/>
                <a:gd name="T14" fmla="*/ 0 w 308"/>
                <a:gd name="T15" fmla="*/ 10 h 972"/>
                <a:gd name="T16" fmla="*/ 54 w 308"/>
                <a:gd name="T17" fmla="*/ 42 h 972"/>
                <a:gd name="T18" fmla="*/ 120 w 308"/>
                <a:gd name="T19" fmla="*/ 174 h 972"/>
                <a:gd name="T20" fmla="*/ 186 w 308"/>
                <a:gd name="T21" fmla="*/ 42 h 972"/>
                <a:gd name="T22" fmla="*/ 266 w 308"/>
                <a:gd name="T23" fmla="*/ 14 h 972"/>
                <a:gd name="T24" fmla="*/ 294 w 308"/>
                <a:gd name="T25" fmla="*/ 93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8" h="972">
                  <a:moveTo>
                    <a:pt x="294" y="93"/>
                  </a:moveTo>
                  <a:cubicBezTo>
                    <a:pt x="294" y="93"/>
                    <a:pt x="67" y="549"/>
                    <a:pt x="60" y="562"/>
                  </a:cubicBezTo>
                  <a:cubicBezTo>
                    <a:pt x="60" y="972"/>
                    <a:pt x="60" y="972"/>
                    <a:pt x="60" y="97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53" y="308"/>
                    <a:pt x="53" y="308"/>
                    <a:pt x="53" y="3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43" y="21"/>
                    <a:pt x="54" y="42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202" y="12"/>
                    <a:pt x="238" y="0"/>
                    <a:pt x="266" y="14"/>
                  </a:cubicBezTo>
                  <a:cubicBezTo>
                    <a:pt x="296" y="30"/>
                    <a:pt x="308" y="64"/>
                    <a:pt x="294" y="93"/>
                  </a:cubicBezTo>
                  <a:close/>
                </a:path>
              </a:pathLst>
            </a:custGeom>
            <a:solidFill>
              <a:srgbClr val="D8EBB5"/>
            </a:solidFill>
            <a:ln>
              <a:solidFill>
                <a:srgbClr val="659B69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0" name="íS1ïḓe">
              <a:extLst>
                <a:ext uri="{FF2B5EF4-FFF2-40B4-BE49-F238E27FC236}">
                  <a16:creationId xmlns:a16="http://schemas.microsoft.com/office/drawing/2014/main" id="{67EFC11D-412D-4AC9-8E98-4E087BE7658D}"/>
                </a:ext>
              </a:extLst>
            </p:cNvPr>
            <p:cNvSpPr/>
            <p:nvPr/>
          </p:nvSpPr>
          <p:spPr bwMode="auto">
            <a:xfrm>
              <a:off x="1984252" y="5806434"/>
              <a:ext cx="375103" cy="53397"/>
            </a:xfrm>
            <a:custGeom>
              <a:avLst/>
              <a:gdLst>
                <a:gd name="T0" fmla="*/ 840 w 840"/>
                <a:gd name="T1" fmla="*/ 60 h 120"/>
                <a:gd name="T2" fmla="*/ 780 w 840"/>
                <a:gd name="T3" fmla="*/ 120 h 120"/>
                <a:gd name="T4" fmla="*/ 60 w 840"/>
                <a:gd name="T5" fmla="*/ 120 h 120"/>
                <a:gd name="T6" fmla="*/ 0 w 840"/>
                <a:gd name="T7" fmla="*/ 60 h 120"/>
                <a:gd name="T8" fmla="*/ 60 w 840"/>
                <a:gd name="T9" fmla="*/ 0 h 120"/>
                <a:gd name="T10" fmla="*/ 780 w 840"/>
                <a:gd name="T11" fmla="*/ 0 h 120"/>
                <a:gd name="T12" fmla="*/ 840 w 840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20">
                  <a:moveTo>
                    <a:pt x="840" y="60"/>
                  </a:moveTo>
                  <a:cubicBezTo>
                    <a:pt x="840" y="94"/>
                    <a:pt x="814" y="120"/>
                    <a:pt x="78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26" y="120"/>
                    <a:pt x="0" y="94"/>
                    <a:pt x="0" y="60"/>
                  </a:cubicBezTo>
                  <a:cubicBezTo>
                    <a:pt x="0" y="26"/>
                    <a:pt x="26" y="0"/>
                    <a:pt x="60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14" y="0"/>
                    <a:pt x="840" y="26"/>
                    <a:pt x="840" y="60"/>
                  </a:cubicBezTo>
                  <a:close/>
                </a:path>
              </a:pathLst>
            </a:custGeom>
            <a:solidFill>
              <a:srgbClr val="ED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3" name="ïśḻîḋe">
              <a:extLst>
                <a:ext uri="{FF2B5EF4-FFF2-40B4-BE49-F238E27FC236}">
                  <a16:creationId xmlns:a16="http://schemas.microsoft.com/office/drawing/2014/main" id="{11E85104-A8F6-4174-9E90-A52025BA1540}"/>
                </a:ext>
              </a:extLst>
            </p:cNvPr>
            <p:cNvSpPr/>
            <p:nvPr/>
          </p:nvSpPr>
          <p:spPr bwMode="auto">
            <a:xfrm>
              <a:off x="2171637" y="5806434"/>
              <a:ext cx="187717" cy="53397"/>
            </a:xfrm>
            <a:custGeom>
              <a:avLst/>
              <a:gdLst>
                <a:gd name="T0" fmla="*/ 420 w 420"/>
                <a:gd name="T1" fmla="*/ 60 h 120"/>
                <a:gd name="T2" fmla="*/ 360 w 420"/>
                <a:gd name="T3" fmla="*/ 120 h 120"/>
                <a:gd name="T4" fmla="*/ 0 w 420"/>
                <a:gd name="T5" fmla="*/ 120 h 120"/>
                <a:gd name="T6" fmla="*/ 0 w 420"/>
                <a:gd name="T7" fmla="*/ 0 h 120"/>
                <a:gd name="T8" fmla="*/ 360 w 420"/>
                <a:gd name="T9" fmla="*/ 0 h 120"/>
                <a:gd name="T10" fmla="*/ 420 w 420"/>
                <a:gd name="T1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20">
                  <a:moveTo>
                    <a:pt x="420" y="60"/>
                  </a:moveTo>
                  <a:cubicBezTo>
                    <a:pt x="420" y="94"/>
                    <a:pt x="394" y="120"/>
                    <a:pt x="36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94" y="0"/>
                    <a:pt x="420" y="26"/>
                    <a:pt x="420" y="60"/>
                  </a:cubicBezTo>
                  <a:close/>
                </a:path>
              </a:pathLst>
            </a:custGeom>
            <a:solidFill>
              <a:srgbClr val="D7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50EB4CF6-FBFF-4556-8052-4C68DD73B802}"/>
              </a:ext>
            </a:extLst>
          </p:cNvPr>
          <p:cNvSpPr/>
          <p:nvPr/>
        </p:nvSpPr>
        <p:spPr>
          <a:xfrm>
            <a:off x="4888480" y="1131923"/>
            <a:ext cx="241504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bg1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HOW DO OUR EYES SEE?</a:t>
            </a:r>
            <a:endParaRPr lang="zh-CN" altLang="en-US" sz="840" dirty="0">
              <a:solidFill>
                <a:schemeClr val="bg1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0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cademy\mission 4_Acc Study in WZ\插图\clip_image001_0004.gif">
            <a:extLst>
              <a:ext uri="{FF2B5EF4-FFF2-40B4-BE49-F238E27FC236}">
                <a16:creationId xmlns:a16="http://schemas.microsoft.com/office/drawing/2014/main" id="{A94F2C61-442B-44B0-AF3F-779913E434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291" y="2305675"/>
            <a:ext cx="4549366" cy="2711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6D24AD9-5455-4C0D-BD4B-51464848E386}"/>
              </a:ext>
            </a:extLst>
          </p:cNvPr>
          <p:cNvCxnSpPr>
            <a:cxnSpLocks/>
          </p:cNvCxnSpPr>
          <p:nvPr/>
        </p:nvCxnSpPr>
        <p:spPr>
          <a:xfrm>
            <a:off x="6873686" y="1960037"/>
            <a:ext cx="0" cy="3758400"/>
          </a:xfrm>
          <a:prstGeom prst="line">
            <a:avLst/>
          </a:prstGeom>
          <a:ln w="12700">
            <a:solidFill>
              <a:srgbClr val="234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48FAD30-0528-4B66-8A14-5D92EDD5B503}"/>
              </a:ext>
            </a:extLst>
          </p:cNvPr>
          <p:cNvGrpSpPr/>
          <p:nvPr/>
        </p:nvGrpSpPr>
        <p:grpSpPr>
          <a:xfrm>
            <a:off x="3762941" y="645862"/>
            <a:ext cx="4666118" cy="708872"/>
            <a:chOff x="3135784" y="538218"/>
            <a:chExt cx="3888432" cy="590727"/>
          </a:xfrm>
        </p:grpSpPr>
        <p:sp>
          <p:nvSpPr>
            <p:cNvPr id="5" name="Text Box 6">
              <a:extLst>
                <a:ext uri="{FF2B5EF4-FFF2-40B4-BE49-F238E27FC236}">
                  <a16:creationId xmlns:a16="http://schemas.microsoft.com/office/drawing/2014/main" id="{BC636A7F-7AED-41C7-830F-800A80F02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5784" y="538218"/>
              <a:ext cx="3888432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rgbClr val="2B580C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重要的视功能</a:t>
              </a:r>
              <a:r>
                <a:rPr lang="en-US" altLang="zh-CN" sz="2880" dirty="0">
                  <a:solidFill>
                    <a:srgbClr val="2B580C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--</a:t>
              </a:r>
              <a:r>
                <a:rPr lang="zh-CN" altLang="en-US" sz="2880" dirty="0">
                  <a:solidFill>
                    <a:srgbClr val="2B580C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变焦照相机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60490F7-6A46-4ACC-BE20-7A22819D6AFA}"/>
                </a:ext>
              </a:extLst>
            </p:cNvPr>
            <p:cNvSpPr/>
            <p:nvPr/>
          </p:nvSpPr>
          <p:spPr>
            <a:xfrm>
              <a:off x="3351808" y="944279"/>
              <a:ext cx="345638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rgbClr val="2B580C"/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The eye is the most important sensory organ</a:t>
              </a:r>
              <a:endParaRPr lang="zh-CN" altLang="en-US" sz="840" dirty="0">
                <a:solidFill>
                  <a:srgbClr val="2B580C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ED382C3E-12F1-44CD-ACEF-7B4E2A519CBB}"/>
              </a:ext>
            </a:extLst>
          </p:cNvPr>
          <p:cNvSpPr txBox="1">
            <a:spLocks/>
          </p:cNvSpPr>
          <p:nvPr/>
        </p:nvSpPr>
        <p:spPr>
          <a:xfrm>
            <a:off x="7132915" y="2046446"/>
            <a:ext cx="3821031" cy="3283565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重要的视功能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调节功能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1800" b="1" dirty="0">
              <a:solidFill>
                <a:srgbClr val="BF9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为了看清不同距离的物体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眼睛可以改变屈光力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无极变焦的照相机；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234494"/>
              </a:buClr>
              <a:buSzPct val="80000"/>
              <a:buNone/>
            </a:pPr>
            <a:endParaRPr lang="en-US" altLang="zh-CN" sz="1800" b="1" dirty="0">
              <a:solidFill>
                <a:srgbClr val="BF9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234494"/>
              </a:buClr>
              <a:buSzPct val="80000"/>
              <a:buNone/>
            </a:pP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重要的视功能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老视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老花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随年龄增长，人的调节能力下降； </a:t>
            </a:r>
          </a:p>
        </p:txBody>
      </p:sp>
    </p:spTree>
    <p:extLst>
      <p:ext uri="{BB962C8B-B14F-4D97-AF65-F5344CB8AC3E}">
        <p14:creationId xmlns:p14="http://schemas.microsoft.com/office/powerpoint/2010/main" val="2273942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336FD58-A6F1-4253-ABFD-CBFF0FAB3FF2}"/>
              </a:ext>
            </a:extLst>
          </p:cNvPr>
          <p:cNvGrpSpPr/>
          <p:nvPr/>
        </p:nvGrpSpPr>
        <p:grpSpPr>
          <a:xfrm>
            <a:off x="738605" y="1787218"/>
            <a:ext cx="5807201" cy="3802022"/>
            <a:chOff x="543496" y="1561356"/>
            <a:chExt cx="5184576" cy="3394385"/>
          </a:xfrm>
        </p:grpSpPr>
        <p:pic>
          <p:nvPicPr>
            <p:cNvPr id="3" name="图片 2" descr="图片包含 游戏机&#10;&#10;描述已自动生成">
              <a:extLst>
                <a:ext uri="{FF2B5EF4-FFF2-40B4-BE49-F238E27FC236}">
                  <a16:creationId xmlns:a16="http://schemas.microsoft.com/office/drawing/2014/main" id="{E7BD96A2-ED4D-4205-ACB5-E1602C4625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1" t="3460" r="2085" b="2734"/>
            <a:stretch/>
          </p:blipFill>
          <p:spPr>
            <a:xfrm>
              <a:off x="2328852" y="1575105"/>
              <a:ext cx="1670776" cy="1656184"/>
            </a:xfrm>
            <a:prstGeom prst="ellipse">
              <a:avLst/>
            </a:prstGeom>
          </p:spPr>
        </p:pic>
        <p:pic>
          <p:nvPicPr>
            <p:cNvPr id="4" name="图片 3" descr="图片包含 游戏机, 盘子&#10;&#10;描述已自动生成">
              <a:extLst>
                <a:ext uri="{FF2B5EF4-FFF2-40B4-BE49-F238E27FC236}">
                  <a16:creationId xmlns:a16="http://schemas.microsoft.com/office/drawing/2014/main" id="{05B09AA6-DED1-4B94-BBC9-ACA95B16B4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8" t="4682" r="7412" b="6172"/>
            <a:stretch/>
          </p:blipFill>
          <p:spPr>
            <a:xfrm>
              <a:off x="543496" y="1570101"/>
              <a:ext cx="1708375" cy="1666193"/>
            </a:xfrm>
            <a:prstGeom prst="ellipse">
              <a:avLst/>
            </a:prstGeom>
          </p:spPr>
        </p:pic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DE70750A-7D6B-4DD5-87BA-A6B4B13ADE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9" t="6826" r="7149" b="6509"/>
            <a:stretch/>
          </p:blipFill>
          <p:spPr>
            <a:xfrm>
              <a:off x="562417" y="3289548"/>
              <a:ext cx="1670532" cy="1666193"/>
            </a:xfrm>
            <a:prstGeom prst="ellipse">
              <a:avLst/>
            </a:prstGeom>
          </p:spPr>
        </p:pic>
        <p:pic>
          <p:nvPicPr>
            <p:cNvPr id="6" name="图片 5" descr="图片包含 游戏机, 食物&#10;&#10;描述已自动生成">
              <a:extLst>
                <a:ext uri="{FF2B5EF4-FFF2-40B4-BE49-F238E27FC236}">
                  <a16:creationId xmlns:a16="http://schemas.microsoft.com/office/drawing/2014/main" id="{211F2FD7-9F49-4643-9147-2384DE7575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93" t="5263" r="7019" b="6943"/>
            <a:stretch/>
          </p:blipFill>
          <p:spPr>
            <a:xfrm>
              <a:off x="4071330" y="1561356"/>
              <a:ext cx="1656742" cy="1683683"/>
            </a:xfrm>
            <a:prstGeom prst="ellipse">
              <a:avLst/>
            </a:prstGeom>
          </p:spPr>
        </p:pic>
        <p:pic>
          <p:nvPicPr>
            <p:cNvPr id="7" name="图片 6" descr="图片包含 游戏机, 房间&#10;&#10;描述已自动生成">
              <a:extLst>
                <a:ext uri="{FF2B5EF4-FFF2-40B4-BE49-F238E27FC236}">
                  <a16:creationId xmlns:a16="http://schemas.microsoft.com/office/drawing/2014/main" id="{6E2F7D39-1CD5-492F-8AF3-369AECFD1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00" t="2972" r="7344" b="5961"/>
            <a:stretch/>
          </p:blipFill>
          <p:spPr>
            <a:xfrm>
              <a:off x="2336148" y="3294552"/>
              <a:ext cx="1656184" cy="1656184"/>
            </a:xfrm>
            <a:prstGeom prst="ellipse">
              <a:avLst/>
            </a:prstGeom>
          </p:spPr>
        </p:pic>
        <p:pic>
          <p:nvPicPr>
            <p:cNvPr id="8" name="图片 7" descr="图片包含 食物, 游戏机&#10;&#10;描述已自动生成">
              <a:extLst>
                <a:ext uri="{FF2B5EF4-FFF2-40B4-BE49-F238E27FC236}">
                  <a16:creationId xmlns:a16="http://schemas.microsoft.com/office/drawing/2014/main" id="{87E71B76-D6AF-4F40-95FB-A9AA54AA07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0" t="7123" r="8130" b="9493"/>
            <a:stretch/>
          </p:blipFill>
          <p:spPr>
            <a:xfrm>
              <a:off x="4115403" y="3323107"/>
              <a:ext cx="1568597" cy="1599074"/>
            </a:xfrm>
            <a:prstGeom prst="ellipse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D208969-9F2F-4CD9-86A7-AC46BCE57972}"/>
              </a:ext>
            </a:extLst>
          </p:cNvPr>
          <p:cNvSpPr txBox="1"/>
          <p:nvPr/>
        </p:nvSpPr>
        <p:spPr>
          <a:xfrm>
            <a:off x="2778109" y="5802796"/>
            <a:ext cx="1728192" cy="369332"/>
          </a:xfrm>
          <a:prstGeom prst="rect">
            <a:avLst/>
          </a:prstGeom>
          <a:solidFill>
            <a:srgbClr val="639A6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色盲测试图</a:t>
            </a:r>
          </a:p>
        </p:txBody>
      </p:sp>
      <p:pic>
        <p:nvPicPr>
          <p:cNvPr id="10" name="图片 9" descr="图片包含 游戏机, 华美, 房间&#10;&#10;描述已自动生成">
            <a:extLst>
              <a:ext uri="{FF2B5EF4-FFF2-40B4-BE49-F238E27FC236}">
                <a16:creationId xmlns:a16="http://schemas.microsoft.com/office/drawing/2014/main" id="{520FCA6E-4244-4092-9993-F5B010C9E7B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0" t="10143" r="53608" b="52356"/>
          <a:stretch/>
        </p:blipFill>
        <p:spPr>
          <a:xfrm>
            <a:off x="7257390" y="1787218"/>
            <a:ext cx="1984729" cy="1896394"/>
          </a:xfrm>
          <a:prstGeom prst="ellipse">
            <a:avLst/>
          </a:prstGeom>
        </p:spPr>
      </p:pic>
      <p:pic>
        <p:nvPicPr>
          <p:cNvPr id="11" name="图片 10" descr="图片包含 游戏机, 华美, 房间&#10;&#10;描述已自动生成">
            <a:extLst>
              <a:ext uri="{FF2B5EF4-FFF2-40B4-BE49-F238E27FC236}">
                <a16:creationId xmlns:a16="http://schemas.microsoft.com/office/drawing/2014/main" id="{CEF8A197-DFC7-4F4B-9E2C-7BF2B66B42E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08" t="52132" r="7435" b="8978"/>
          <a:stretch/>
        </p:blipFill>
        <p:spPr>
          <a:xfrm>
            <a:off x="9369284" y="3785774"/>
            <a:ext cx="1987696" cy="1966632"/>
          </a:xfrm>
          <a:prstGeom prst="ellipse">
            <a:avLst/>
          </a:prstGeom>
        </p:spPr>
      </p:pic>
      <p:pic>
        <p:nvPicPr>
          <p:cNvPr id="12" name="图片 11" descr="图片包含 游戏机, 华美, 房间&#10;&#10;描述已自动生成">
            <a:extLst>
              <a:ext uri="{FF2B5EF4-FFF2-40B4-BE49-F238E27FC236}">
                <a16:creationId xmlns:a16="http://schemas.microsoft.com/office/drawing/2014/main" id="{393AE465-4816-4B61-9E3B-F2A9550AC8C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1" t="52084" r="53433" b="9821"/>
          <a:stretch/>
        </p:blipFill>
        <p:spPr>
          <a:xfrm>
            <a:off x="7246889" y="3774829"/>
            <a:ext cx="2005732" cy="1926496"/>
          </a:xfrm>
          <a:prstGeom prst="ellipse">
            <a:avLst/>
          </a:prstGeom>
        </p:spPr>
      </p:pic>
      <p:pic>
        <p:nvPicPr>
          <p:cNvPr id="13" name="图片 12" descr="图片包含 游戏机, 华美, 房间&#10;&#10;描述已自动生成">
            <a:extLst>
              <a:ext uri="{FF2B5EF4-FFF2-40B4-BE49-F238E27FC236}">
                <a16:creationId xmlns:a16="http://schemas.microsoft.com/office/drawing/2014/main" id="{3645EE37-BBDE-4EAB-B8AD-F381F453552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5" t="9944" r="7559" b="51762"/>
          <a:stretch/>
        </p:blipFill>
        <p:spPr>
          <a:xfrm>
            <a:off x="9374535" y="1787218"/>
            <a:ext cx="1977343" cy="1936530"/>
          </a:xfrm>
          <a:prstGeom prst="ellipse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8C1EF60-29B7-45AB-A85A-702FC37DF635}"/>
              </a:ext>
            </a:extLst>
          </p:cNvPr>
          <p:cNvSpPr txBox="1"/>
          <p:nvPr/>
        </p:nvSpPr>
        <p:spPr>
          <a:xfrm>
            <a:off x="8167590" y="5802796"/>
            <a:ext cx="2241193" cy="369332"/>
          </a:xfrm>
          <a:prstGeom prst="rect">
            <a:avLst/>
          </a:prstGeom>
          <a:solidFill>
            <a:srgbClr val="639A6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红绿色盲测试图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3F6F2E3-3A9D-4932-AC11-9CA2BCFFA82C}"/>
              </a:ext>
            </a:extLst>
          </p:cNvPr>
          <p:cNvCxnSpPr>
            <a:cxnSpLocks/>
          </p:cNvCxnSpPr>
          <p:nvPr/>
        </p:nvCxnSpPr>
        <p:spPr>
          <a:xfrm>
            <a:off x="6873686" y="1960037"/>
            <a:ext cx="0" cy="3758400"/>
          </a:xfrm>
          <a:prstGeom prst="line">
            <a:avLst/>
          </a:prstGeom>
          <a:ln w="12700">
            <a:solidFill>
              <a:srgbClr val="234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6">
            <a:extLst>
              <a:ext uri="{FF2B5EF4-FFF2-40B4-BE49-F238E27FC236}">
                <a16:creationId xmlns:a16="http://schemas.microsoft.com/office/drawing/2014/main" id="{1E09545A-B799-43E4-934E-F4D966258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941" y="645862"/>
            <a:ext cx="4666118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重要的视功能</a:t>
            </a:r>
            <a:r>
              <a:rPr lang="en-US" altLang="zh-CN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色觉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21B5284-4FDA-494B-AC76-CD2C578B9520}"/>
              </a:ext>
            </a:extLst>
          </p:cNvPr>
          <p:cNvSpPr/>
          <p:nvPr/>
        </p:nvSpPr>
        <p:spPr>
          <a:xfrm>
            <a:off x="4022170" y="1133135"/>
            <a:ext cx="414766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2B580C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eye is the most important sensory organ</a:t>
            </a:r>
            <a:endParaRPr lang="zh-CN" altLang="en-US" sz="840" dirty="0">
              <a:solidFill>
                <a:srgbClr val="2B580C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82871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C1104F4-6F7F-4468-AFEE-881CCA6C7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063" y="2219265"/>
            <a:ext cx="5357395" cy="3179350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9666A9-2201-4B71-BE7D-DEBF7EA6393B}"/>
              </a:ext>
            </a:extLst>
          </p:cNvPr>
          <p:cNvSpPr txBox="1">
            <a:spLocks/>
          </p:cNvSpPr>
          <p:nvPr/>
        </p:nvSpPr>
        <p:spPr>
          <a:xfrm>
            <a:off x="7132915" y="2046446"/>
            <a:ext cx="4144549" cy="3283565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重要的视功能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色觉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可见光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380-760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纳米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人眼的视网膜中有三种感光细胞，对不同波长的光线敏感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经过神经信号处理和整合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人看到了不同的颜色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6217B78-E43C-40B6-9F96-59D77122ABFD}"/>
              </a:ext>
            </a:extLst>
          </p:cNvPr>
          <p:cNvCxnSpPr>
            <a:cxnSpLocks/>
          </p:cNvCxnSpPr>
          <p:nvPr/>
        </p:nvCxnSpPr>
        <p:spPr>
          <a:xfrm>
            <a:off x="6873686" y="1960037"/>
            <a:ext cx="0" cy="3758400"/>
          </a:xfrm>
          <a:prstGeom prst="line">
            <a:avLst/>
          </a:prstGeom>
          <a:ln w="12700">
            <a:solidFill>
              <a:srgbClr val="234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6">
            <a:extLst>
              <a:ext uri="{FF2B5EF4-FFF2-40B4-BE49-F238E27FC236}">
                <a16:creationId xmlns:a16="http://schemas.microsoft.com/office/drawing/2014/main" id="{855BAF79-88F2-49D6-B9B5-ACE474078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941" y="645862"/>
            <a:ext cx="4666118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重要的视功能</a:t>
            </a:r>
            <a:r>
              <a:rPr lang="en-US" altLang="zh-CN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色觉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2D78AB-ECF1-4CAF-BA4D-CC45F48DF430}"/>
              </a:ext>
            </a:extLst>
          </p:cNvPr>
          <p:cNvSpPr/>
          <p:nvPr/>
        </p:nvSpPr>
        <p:spPr>
          <a:xfrm>
            <a:off x="4022170" y="1133135"/>
            <a:ext cx="414766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2B580C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eye is the most important sensory organ</a:t>
            </a:r>
            <a:endParaRPr lang="zh-CN" altLang="en-US" sz="840" dirty="0">
              <a:solidFill>
                <a:srgbClr val="2B580C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95231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EABDC9D-0E68-4EAA-AF0F-F98DEB75039C}"/>
              </a:ext>
            </a:extLst>
          </p:cNvPr>
          <p:cNvGrpSpPr/>
          <p:nvPr/>
        </p:nvGrpSpPr>
        <p:grpSpPr>
          <a:xfrm>
            <a:off x="1170653" y="1700808"/>
            <a:ext cx="5011757" cy="4426541"/>
            <a:chOff x="1191568" y="1561357"/>
            <a:chExt cx="4176464" cy="3688784"/>
          </a:xfrm>
        </p:grpSpPr>
        <p:pic>
          <p:nvPicPr>
            <p:cNvPr id="3" name="图片 2" descr="卡通人物&#10;&#10;描述已自动生成">
              <a:extLst>
                <a:ext uri="{FF2B5EF4-FFF2-40B4-BE49-F238E27FC236}">
                  <a16:creationId xmlns:a16="http://schemas.microsoft.com/office/drawing/2014/main" id="{5AA5F392-FF7D-4851-A66E-77622BC2DF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6"/>
            <a:stretch/>
          </p:blipFill>
          <p:spPr>
            <a:xfrm>
              <a:off x="1263576" y="1633364"/>
              <a:ext cx="3672408" cy="3616777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AAFC978-35A8-4512-B422-92242A2C2493}"/>
                </a:ext>
              </a:extLst>
            </p:cNvPr>
            <p:cNvSpPr txBox="1"/>
            <p:nvPr/>
          </p:nvSpPr>
          <p:spPr>
            <a:xfrm>
              <a:off x="3063776" y="1561357"/>
              <a:ext cx="648072" cy="261610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实物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7B4E0B2-F4E0-4C9F-91DF-1590410B2E5B}"/>
                </a:ext>
              </a:extLst>
            </p:cNvPr>
            <p:cNvSpPr txBox="1"/>
            <p:nvPr/>
          </p:nvSpPr>
          <p:spPr>
            <a:xfrm>
              <a:off x="1191568" y="2209428"/>
              <a:ext cx="1152128" cy="261610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左眼所观画面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1F5663D-56D9-411F-A05C-F281CBDE45C9}"/>
                </a:ext>
              </a:extLst>
            </p:cNvPr>
            <p:cNvSpPr txBox="1"/>
            <p:nvPr/>
          </p:nvSpPr>
          <p:spPr>
            <a:xfrm>
              <a:off x="3855864" y="2353444"/>
              <a:ext cx="1152128" cy="261610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右眼所观画面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0B7B864-1830-4AC8-AE2F-FED32A38785B}"/>
                </a:ext>
              </a:extLst>
            </p:cNvPr>
            <p:cNvSpPr txBox="1"/>
            <p:nvPr/>
          </p:nvSpPr>
          <p:spPr>
            <a:xfrm>
              <a:off x="2127672" y="3865612"/>
              <a:ext cx="648072" cy="261610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左眼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12B092-42D0-4DE4-A949-2D3EF653E95D}"/>
                </a:ext>
              </a:extLst>
            </p:cNvPr>
            <p:cNvSpPr txBox="1"/>
            <p:nvPr/>
          </p:nvSpPr>
          <p:spPr>
            <a:xfrm>
              <a:off x="3495824" y="3865612"/>
              <a:ext cx="648072" cy="261610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右眼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61D255C-393A-46BC-8F17-053CF8F2B7D1}"/>
                </a:ext>
              </a:extLst>
            </p:cNvPr>
            <p:cNvSpPr txBox="1"/>
            <p:nvPr/>
          </p:nvSpPr>
          <p:spPr>
            <a:xfrm>
              <a:off x="3639840" y="4513684"/>
              <a:ext cx="1728192" cy="446276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大脑合成左右双眼画面</a:t>
              </a:r>
              <a:endParaRPr lang="en-US" altLang="zh-CN" sz="14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4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信息后重新构建的影像</a:t>
              </a: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09AC94-8760-4952-9072-BFA084C8353E}"/>
              </a:ext>
            </a:extLst>
          </p:cNvPr>
          <p:cNvCxnSpPr>
            <a:cxnSpLocks/>
          </p:cNvCxnSpPr>
          <p:nvPr/>
        </p:nvCxnSpPr>
        <p:spPr>
          <a:xfrm>
            <a:off x="6873686" y="1960037"/>
            <a:ext cx="0" cy="3758400"/>
          </a:xfrm>
          <a:prstGeom prst="line">
            <a:avLst/>
          </a:prstGeom>
          <a:ln w="12700">
            <a:solidFill>
              <a:srgbClr val="2344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F606B19-6E08-4846-8A5A-32172F1FB021}"/>
              </a:ext>
            </a:extLst>
          </p:cNvPr>
          <p:cNvSpPr txBox="1">
            <a:spLocks/>
          </p:cNvSpPr>
          <p:nvPr/>
        </p:nvSpPr>
        <p:spPr>
          <a:xfrm>
            <a:off x="7132915" y="2046447"/>
            <a:ext cx="4234070" cy="3369974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234494"/>
              </a:buClr>
              <a:buSzPct val="80000"/>
              <a:buNone/>
            </a:pP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重要的视功能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双眼视觉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8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手协调能力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平衡能力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周边视力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追踪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追随能力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判断物体大小和距离的能力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E31CE21A-FF96-45B6-A370-1EA6CA8CE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941" y="645862"/>
            <a:ext cx="4666118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重要的视功能</a:t>
            </a:r>
            <a:r>
              <a:rPr lang="en-US" altLang="zh-CN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--</a:t>
            </a: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双眼视觉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F1B4B06-A57C-4EE1-BA79-70F88DDD5647}"/>
              </a:ext>
            </a:extLst>
          </p:cNvPr>
          <p:cNvSpPr/>
          <p:nvPr/>
        </p:nvSpPr>
        <p:spPr>
          <a:xfrm>
            <a:off x="4022170" y="1133135"/>
            <a:ext cx="414766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2B580C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eye is the most important sensory organ</a:t>
            </a:r>
            <a:endParaRPr lang="zh-CN" altLang="en-US" sz="840" dirty="0">
              <a:solidFill>
                <a:srgbClr val="2B580C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97594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89C79FA-2AF3-4AE1-893A-3E5EDDACE4B7}"/>
              </a:ext>
            </a:extLst>
          </p:cNvPr>
          <p:cNvSpPr/>
          <p:nvPr/>
        </p:nvSpPr>
        <p:spPr>
          <a:xfrm>
            <a:off x="1573996" y="4571970"/>
            <a:ext cx="9591466" cy="75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结构完整和功能健全的视觉健康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是世界卫生组织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(WHO)10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项健康标准之一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心血管疾病、肿瘤、</a:t>
            </a:r>
            <a:r>
              <a:rPr lang="zh-CN" altLang="en-US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视觉障碍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并称全球三大严重影响人的生存质量的疾患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D9D5E9-9F5F-4A5B-883D-82E4D7071485}"/>
              </a:ext>
            </a:extLst>
          </p:cNvPr>
          <p:cNvGrpSpPr/>
          <p:nvPr/>
        </p:nvGrpSpPr>
        <p:grpSpPr>
          <a:xfrm>
            <a:off x="246053" y="311568"/>
            <a:ext cx="11717193" cy="3812641"/>
            <a:chOff x="246053" y="311568"/>
            <a:chExt cx="11717193" cy="381264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1AAB486-92C1-4210-B64A-9F46C47A6669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32407" t="20396" r="1252" b="28662"/>
            <a:stretch/>
          </p:blipFill>
          <p:spPr>
            <a:xfrm>
              <a:off x="246053" y="311568"/>
              <a:ext cx="11707782" cy="38099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6B24FD6-2E2A-4E00-A650-A57027D60B9A}"/>
                </a:ext>
              </a:extLst>
            </p:cNvPr>
            <p:cNvSpPr>
              <a:spLocks/>
            </p:cNvSpPr>
            <p:nvPr/>
          </p:nvSpPr>
          <p:spPr>
            <a:xfrm rot="10800000">
              <a:off x="255464" y="314309"/>
              <a:ext cx="11707782" cy="3809900"/>
            </a:xfrm>
            <a:prstGeom prst="rect">
              <a:avLst/>
            </a:prstGeom>
            <a:gradFill flip="none" rotWithShape="1">
              <a:gsLst>
                <a:gs pos="20000">
                  <a:schemeClr val="bg1">
                    <a:alpha val="0"/>
                  </a:schemeClr>
                </a:gs>
                <a:gs pos="94000">
                  <a:srgbClr val="D8EBB5"/>
                </a:gs>
              </a:gsLst>
              <a:path path="circle">
                <a:fillToRect l="100000" t="100000"/>
              </a:path>
              <a:tileRect r="-100000" b="-100000"/>
            </a:gra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67A1D9E-A868-4D1F-A0C3-1225D82A6A47}"/>
              </a:ext>
            </a:extLst>
          </p:cNvPr>
          <p:cNvGrpSpPr/>
          <p:nvPr/>
        </p:nvGrpSpPr>
        <p:grpSpPr>
          <a:xfrm>
            <a:off x="5184577" y="522781"/>
            <a:ext cx="6614457" cy="1159562"/>
            <a:chOff x="4320480" y="435650"/>
            <a:chExt cx="5512048" cy="966302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AB05456D-B1A9-4476-A2B0-EF8006835BE8}"/>
                </a:ext>
              </a:extLst>
            </p:cNvPr>
            <p:cNvSpPr txBox="1">
              <a:spLocks/>
            </p:cNvSpPr>
            <p:nvPr/>
          </p:nvSpPr>
          <p:spPr>
            <a:xfrm>
              <a:off x="4320480" y="435650"/>
              <a:ext cx="5512048" cy="86409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16000" rtl="0" eaLnBrk="1" latinLnBrk="0" hangingPunct="1">
                <a:spcBef>
                  <a:spcPct val="0"/>
                </a:spcBef>
                <a:buNone/>
                <a:defRPr sz="489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64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眼睛</a:t>
              </a:r>
              <a:r>
                <a:rPr lang="en-US" altLang="zh-CN" sz="64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-</a:t>
              </a:r>
              <a:r>
                <a:rPr lang="zh-CN" altLang="en-US" sz="43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最重要的感知器官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BCC93C1-6EE6-48E0-8AE0-6F292D1A1B21}"/>
                </a:ext>
              </a:extLst>
            </p:cNvPr>
            <p:cNvSpPr/>
            <p:nvPr/>
          </p:nvSpPr>
          <p:spPr>
            <a:xfrm>
              <a:off x="4412208" y="1155730"/>
              <a:ext cx="5328592" cy="246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3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The eye is the most important sensory organ</a:t>
              </a:r>
              <a:endParaRPr lang="zh-CN" altLang="en-US" sz="13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12" name="灯片编号占位符 1">
            <a:extLst>
              <a:ext uri="{FF2B5EF4-FFF2-40B4-BE49-F238E27FC236}">
                <a16:creationId xmlns:a16="http://schemas.microsoft.com/office/drawing/2014/main" id="{41BC33A7-4DB6-41A2-88F7-181A091D830A}"/>
              </a:ext>
            </a:extLst>
          </p:cNvPr>
          <p:cNvSpPr txBox="1">
            <a:spLocks/>
          </p:cNvSpPr>
          <p:nvPr/>
        </p:nvSpPr>
        <p:spPr>
          <a:xfrm>
            <a:off x="990734" y="3962386"/>
            <a:ext cx="2160240" cy="504056"/>
          </a:xfrm>
          <a:prstGeom prst="rect">
            <a:avLst/>
          </a:prstGeom>
          <a:solidFill>
            <a:srgbClr val="659B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zh-CN" altLang="en-US" sz="2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世界卫生组织</a:t>
            </a:r>
          </a:p>
        </p:txBody>
      </p:sp>
    </p:spTree>
    <p:extLst>
      <p:ext uri="{BB962C8B-B14F-4D97-AF65-F5344CB8AC3E}">
        <p14:creationId xmlns:p14="http://schemas.microsoft.com/office/powerpoint/2010/main" val="3780814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户外, 人, 长凳, 公园&#10;&#10;描述已自动生成">
            <a:extLst>
              <a:ext uri="{FF2B5EF4-FFF2-40B4-BE49-F238E27FC236}">
                <a16:creationId xmlns:a16="http://schemas.microsoft.com/office/drawing/2014/main" id="{1C7B63D4-A191-4CC7-B682-45585DE160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4EADF65-8661-4D56-8EBF-2A5600A40F51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0DAD5F7-126B-4F38-88A9-381AA1F9A94C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标题 1">
            <a:extLst>
              <a:ext uri="{FF2B5EF4-FFF2-40B4-BE49-F238E27FC236}">
                <a16:creationId xmlns:a16="http://schemas.microsoft.com/office/drawing/2014/main" id="{706207CD-ACC4-4B48-9E17-736F63DDF86B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眼健康问题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AD27C89-C917-4BD8-A869-DC96A339665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1D80149-B4AA-44C7-BE72-9F8228ABD50C}"/>
              </a:ext>
            </a:extLst>
          </p:cNvPr>
          <p:cNvSpPr/>
          <p:nvPr/>
        </p:nvSpPr>
        <p:spPr>
          <a:xfrm>
            <a:off x="4508205" y="1821004"/>
            <a:ext cx="3168502" cy="220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EYES HEALTH PROBLEMS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29640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A6748A28-1ACE-42A1-B097-16D39DA16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2B580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可能会碰到的眼睛健康问题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C9DF6B4-C891-448A-A091-244B4DAC0709}"/>
              </a:ext>
            </a:extLst>
          </p:cNvPr>
          <p:cNvGrpSpPr/>
          <p:nvPr/>
        </p:nvGrpSpPr>
        <p:grpSpPr>
          <a:xfrm>
            <a:off x="1219340" y="1399086"/>
            <a:ext cx="4804792" cy="2225883"/>
            <a:chOff x="1219340" y="1399086"/>
            <a:chExt cx="4804792" cy="222588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B7CBF4C-18FD-4551-A264-3AE326F888A8}"/>
                </a:ext>
              </a:extLst>
            </p:cNvPr>
            <p:cNvSpPr/>
            <p:nvPr/>
          </p:nvSpPr>
          <p:spPr>
            <a:xfrm>
              <a:off x="1524132" y="2191538"/>
              <a:ext cx="4500000" cy="1343514"/>
            </a:xfrm>
            <a:prstGeom prst="rect">
              <a:avLst/>
            </a:prstGeom>
            <a:noFill/>
            <a:ln w="38100">
              <a:solidFill>
                <a:srgbClr val="659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8" name="íṡ1ïḑè">
              <a:extLst>
                <a:ext uri="{FF2B5EF4-FFF2-40B4-BE49-F238E27FC236}">
                  <a16:creationId xmlns:a16="http://schemas.microsoft.com/office/drawing/2014/main" id="{28692686-77E7-42AC-98CE-97A73938AC63}"/>
                </a:ext>
              </a:extLst>
            </p:cNvPr>
            <p:cNvGrpSpPr/>
            <p:nvPr/>
          </p:nvGrpSpPr>
          <p:grpSpPr>
            <a:xfrm>
              <a:off x="1219340" y="1399086"/>
              <a:ext cx="914376" cy="2225883"/>
              <a:chOff x="3294529" y="1336500"/>
              <a:chExt cx="2127793" cy="5292900"/>
            </a:xfrm>
          </p:grpSpPr>
          <p:sp>
            <p:nvSpPr>
              <p:cNvPr id="11" name="îṧlîdê">
                <a:extLst>
                  <a:ext uri="{FF2B5EF4-FFF2-40B4-BE49-F238E27FC236}">
                    <a16:creationId xmlns:a16="http://schemas.microsoft.com/office/drawing/2014/main" id="{9BFB40BB-B964-4FCD-843F-97001D1D834F}"/>
                  </a:ext>
                </a:extLst>
              </p:cNvPr>
              <p:cNvSpPr/>
              <p:nvPr/>
            </p:nvSpPr>
            <p:spPr bwMode="auto">
              <a:xfrm>
                <a:off x="3594054" y="6026461"/>
                <a:ext cx="1828268" cy="602939"/>
              </a:xfrm>
              <a:prstGeom prst="ellipse">
                <a:avLst/>
              </a:prstGeom>
              <a:solidFill>
                <a:srgbClr val="CE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" name="îṩlíďê">
                <a:extLst>
                  <a:ext uri="{FF2B5EF4-FFF2-40B4-BE49-F238E27FC236}">
                    <a16:creationId xmlns:a16="http://schemas.microsoft.com/office/drawing/2014/main" id="{D1967CEA-B7FC-4D7E-9F42-E235B4C035D2}"/>
                  </a:ext>
                </a:extLst>
              </p:cNvPr>
              <p:cNvSpPr/>
              <p:nvPr/>
            </p:nvSpPr>
            <p:spPr bwMode="auto">
              <a:xfrm>
                <a:off x="3294529" y="2883396"/>
                <a:ext cx="1457428" cy="2042214"/>
              </a:xfrm>
              <a:custGeom>
                <a:avLst/>
                <a:gdLst>
                  <a:gd name="T0" fmla="*/ 541 w 541"/>
                  <a:gd name="T1" fmla="*/ 132 h 759"/>
                  <a:gd name="T2" fmla="*/ 403 w 541"/>
                  <a:gd name="T3" fmla="*/ 32 h 759"/>
                  <a:gd name="T4" fmla="*/ 192 w 541"/>
                  <a:gd name="T5" fmla="*/ 46 h 759"/>
                  <a:gd name="T6" fmla="*/ 249 w 541"/>
                  <a:gd name="T7" fmla="*/ 658 h 759"/>
                  <a:gd name="T8" fmla="*/ 463 w 541"/>
                  <a:gd name="T9" fmla="*/ 527 h 759"/>
                  <a:gd name="T10" fmla="*/ 505 w 541"/>
                  <a:gd name="T11" fmla="*/ 279 h 759"/>
                  <a:gd name="T12" fmla="*/ 541 w 541"/>
                  <a:gd name="T13" fmla="*/ 132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1" h="759">
                    <a:moveTo>
                      <a:pt x="541" y="132"/>
                    </a:moveTo>
                    <a:cubicBezTo>
                      <a:pt x="541" y="132"/>
                      <a:pt x="530" y="64"/>
                      <a:pt x="403" y="32"/>
                    </a:cubicBezTo>
                    <a:cubicBezTo>
                      <a:pt x="276" y="0"/>
                      <a:pt x="192" y="46"/>
                      <a:pt x="192" y="46"/>
                    </a:cubicBezTo>
                    <a:cubicBezTo>
                      <a:pt x="192" y="46"/>
                      <a:pt x="0" y="556"/>
                      <a:pt x="249" y="658"/>
                    </a:cubicBezTo>
                    <a:cubicBezTo>
                      <a:pt x="497" y="759"/>
                      <a:pt x="458" y="541"/>
                      <a:pt x="463" y="527"/>
                    </a:cubicBezTo>
                    <a:cubicBezTo>
                      <a:pt x="469" y="512"/>
                      <a:pt x="504" y="285"/>
                      <a:pt x="505" y="279"/>
                    </a:cubicBezTo>
                    <a:cubicBezTo>
                      <a:pt x="505" y="274"/>
                      <a:pt x="541" y="132"/>
                      <a:pt x="541" y="132"/>
                    </a:cubicBezTo>
                    <a:close/>
                  </a:path>
                </a:pathLst>
              </a:custGeom>
              <a:solidFill>
                <a:srgbClr val="BF58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" name="íṣļiḍé">
                <a:extLst>
                  <a:ext uri="{FF2B5EF4-FFF2-40B4-BE49-F238E27FC236}">
                    <a16:creationId xmlns:a16="http://schemas.microsoft.com/office/drawing/2014/main" id="{52683338-BB30-4E47-A766-C621DF6E8A17}"/>
                  </a:ext>
                </a:extLst>
              </p:cNvPr>
              <p:cNvSpPr/>
              <p:nvPr/>
            </p:nvSpPr>
            <p:spPr bwMode="auto">
              <a:xfrm>
                <a:off x="4679345" y="5854007"/>
                <a:ext cx="285262" cy="304711"/>
              </a:xfrm>
              <a:custGeom>
                <a:avLst/>
                <a:gdLst>
                  <a:gd name="T0" fmla="*/ 4 w 106"/>
                  <a:gd name="T1" fmla="*/ 54 h 113"/>
                  <a:gd name="T2" fmla="*/ 2 w 106"/>
                  <a:gd name="T3" fmla="*/ 21 h 113"/>
                  <a:gd name="T4" fmla="*/ 53 w 106"/>
                  <a:gd name="T5" fmla="*/ 3 h 113"/>
                  <a:gd name="T6" fmla="*/ 102 w 106"/>
                  <a:gd name="T7" fmla="*/ 17 h 113"/>
                  <a:gd name="T8" fmla="*/ 106 w 106"/>
                  <a:gd name="T9" fmla="*/ 50 h 113"/>
                  <a:gd name="T10" fmla="*/ 78 w 106"/>
                  <a:gd name="T11" fmla="*/ 98 h 113"/>
                  <a:gd name="T12" fmla="*/ 38 w 106"/>
                  <a:gd name="T13" fmla="*/ 113 h 113"/>
                  <a:gd name="T14" fmla="*/ 8 w 106"/>
                  <a:gd name="T15" fmla="*/ 103 h 113"/>
                  <a:gd name="T16" fmla="*/ 4 w 106"/>
                  <a:gd name="T17" fmla="*/ 5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13">
                    <a:moveTo>
                      <a:pt x="4" y="54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0" y="7"/>
                      <a:pt x="53" y="3"/>
                    </a:cubicBezTo>
                    <a:cubicBezTo>
                      <a:pt x="105" y="0"/>
                      <a:pt x="102" y="17"/>
                      <a:pt x="102" y="17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8" y="98"/>
                      <a:pt x="39" y="113"/>
                      <a:pt x="38" y="113"/>
                    </a:cubicBezTo>
                    <a:cubicBezTo>
                      <a:pt x="36" y="112"/>
                      <a:pt x="8" y="103"/>
                      <a:pt x="8" y="103"/>
                    </a:cubicBez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" name="î$ḷiḋè">
                <a:extLst>
                  <a:ext uri="{FF2B5EF4-FFF2-40B4-BE49-F238E27FC236}">
                    <a16:creationId xmlns:a16="http://schemas.microsoft.com/office/drawing/2014/main" id="{F5CB897C-C1F4-4D06-9427-FF7F999C0E23}"/>
                  </a:ext>
                </a:extLst>
              </p:cNvPr>
              <p:cNvSpPr/>
              <p:nvPr/>
            </p:nvSpPr>
            <p:spPr bwMode="auto">
              <a:xfrm>
                <a:off x="3879315" y="5525956"/>
                <a:ext cx="274889" cy="420113"/>
              </a:xfrm>
              <a:custGeom>
                <a:avLst/>
                <a:gdLst>
                  <a:gd name="T0" fmla="*/ 102 w 102"/>
                  <a:gd name="T1" fmla="*/ 15 h 156"/>
                  <a:gd name="T2" fmla="*/ 73 w 102"/>
                  <a:gd name="T3" fmla="*/ 156 h 156"/>
                  <a:gd name="T4" fmla="*/ 0 w 102"/>
                  <a:gd name="T5" fmla="*/ 153 h 156"/>
                  <a:gd name="T6" fmla="*/ 25 w 102"/>
                  <a:gd name="T7" fmla="*/ 4 h 156"/>
                  <a:gd name="T8" fmla="*/ 102 w 102"/>
                  <a:gd name="T9" fmla="*/ 1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56">
                    <a:moveTo>
                      <a:pt x="102" y="15"/>
                    </a:moveTo>
                    <a:cubicBezTo>
                      <a:pt x="73" y="156"/>
                      <a:pt x="73" y="156"/>
                      <a:pt x="73" y="156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85" y="0"/>
                      <a:pt x="102" y="15"/>
                    </a:cubicBezTo>
                    <a:close/>
                  </a:path>
                </a:pathLst>
              </a:custGeom>
              <a:solidFill>
                <a:srgbClr val="FFC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" name="îṣľiḋé">
                <a:extLst>
                  <a:ext uri="{FF2B5EF4-FFF2-40B4-BE49-F238E27FC236}">
                    <a16:creationId xmlns:a16="http://schemas.microsoft.com/office/drawing/2014/main" id="{C21F50D8-5DDC-4A43-B827-A4B2E610307F}"/>
                  </a:ext>
                </a:extLst>
              </p:cNvPr>
              <p:cNvSpPr/>
              <p:nvPr/>
            </p:nvSpPr>
            <p:spPr bwMode="auto">
              <a:xfrm>
                <a:off x="4679345" y="5467607"/>
                <a:ext cx="220429" cy="424003"/>
              </a:xfrm>
              <a:custGeom>
                <a:avLst/>
                <a:gdLst>
                  <a:gd name="T0" fmla="*/ 0 w 82"/>
                  <a:gd name="T1" fmla="*/ 6 h 158"/>
                  <a:gd name="T2" fmla="*/ 13 w 82"/>
                  <a:gd name="T3" fmla="*/ 158 h 158"/>
                  <a:gd name="T4" fmla="*/ 43 w 82"/>
                  <a:gd name="T5" fmla="*/ 158 h 158"/>
                  <a:gd name="T6" fmla="*/ 82 w 82"/>
                  <a:gd name="T7" fmla="*/ 154 h 158"/>
                  <a:gd name="T8" fmla="*/ 72 w 82"/>
                  <a:gd name="T9" fmla="*/ 6 h 158"/>
                  <a:gd name="T10" fmla="*/ 37 w 82"/>
                  <a:gd name="T11" fmla="*/ 0 h 158"/>
                  <a:gd name="T12" fmla="*/ 0 w 82"/>
                  <a:gd name="T13" fmla="*/ 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58">
                    <a:moveTo>
                      <a:pt x="0" y="6"/>
                    </a:moveTo>
                    <a:cubicBezTo>
                      <a:pt x="13" y="158"/>
                      <a:pt x="13" y="158"/>
                      <a:pt x="13" y="158"/>
                    </a:cubicBezTo>
                    <a:cubicBezTo>
                      <a:pt x="13" y="158"/>
                      <a:pt x="36" y="158"/>
                      <a:pt x="43" y="158"/>
                    </a:cubicBezTo>
                    <a:cubicBezTo>
                      <a:pt x="51" y="158"/>
                      <a:pt x="82" y="154"/>
                      <a:pt x="82" y="154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C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" name="iṧļîdé">
                <a:extLst>
                  <a:ext uri="{FF2B5EF4-FFF2-40B4-BE49-F238E27FC236}">
                    <a16:creationId xmlns:a16="http://schemas.microsoft.com/office/drawing/2014/main" id="{29983BA9-65CC-44DF-821D-FB43A057AACF}"/>
                  </a:ext>
                </a:extLst>
              </p:cNvPr>
              <p:cNvSpPr/>
              <p:nvPr/>
            </p:nvSpPr>
            <p:spPr bwMode="auto">
              <a:xfrm>
                <a:off x="3383997" y="3698985"/>
                <a:ext cx="440859" cy="1343323"/>
              </a:xfrm>
              <a:custGeom>
                <a:avLst/>
                <a:gdLst>
                  <a:gd name="T0" fmla="*/ 154 w 164"/>
                  <a:gd name="T1" fmla="*/ 72 h 499"/>
                  <a:gd name="T2" fmla="*/ 110 w 164"/>
                  <a:gd name="T3" fmla="*/ 315 h 499"/>
                  <a:gd name="T4" fmla="*/ 159 w 164"/>
                  <a:gd name="T5" fmla="*/ 393 h 499"/>
                  <a:gd name="T6" fmla="*/ 114 w 164"/>
                  <a:gd name="T7" fmla="*/ 405 h 499"/>
                  <a:gd name="T8" fmla="*/ 105 w 164"/>
                  <a:gd name="T9" fmla="*/ 383 h 499"/>
                  <a:gd name="T10" fmla="*/ 110 w 164"/>
                  <a:gd name="T11" fmla="*/ 477 h 499"/>
                  <a:gd name="T12" fmla="*/ 93 w 164"/>
                  <a:gd name="T13" fmla="*/ 497 h 499"/>
                  <a:gd name="T14" fmla="*/ 65 w 164"/>
                  <a:gd name="T15" fmla="*/ 480 h 499"/>
                  <a:gd name="T16" fmla="*/ 28 w 164"/>
                  <a:gd name="T17" fmla="*/ 453 h 499"/>
                  <a:gd name="T18" fmla="*/ 5 w 164"/>
                  <a:gd name="T19" fmla="*/ 374 h 499"/>
                  <a:gd name="T20" fmla="*/ 39 w 164"/>
                  <a:gd name="T21" fmla="*/ 302 h 499"/>
                  <a:gd name="T22" fmla="*/ 91 w 164"/>
                  <a:gd name="T23" fmla="*/ 55 h 499"/>
                  <a:gd name="T24" fmla="*/ 128 w 164"/>
                  <a:gd name="T25" fmla="*/ 36 h 499"/>
                  <a:gd name="T26" fmla="*/ 151 w 164"/>
                  <a:gd name="T27" fmla="*/ 49 h 499"/>
                  <a:gd name="T28" fmla="*/ 154 w 164"/>
                  <a:gd name="T29" fmla="*/ 72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4" h="499">
                    <a:moveTo>
                      <a:pt x="154" y="72"/>
                    </a:moveTo>
                    <a:cubicBezTo>
                      <a:pt x="154" y="72"/>
                      <a:pt x="116" y="192"/>
                      <a:pt x="110" y="315"/>
                    </a:cubicBezTo>
                    <a:cubicBezTo>
                      <a:pt x="110" y="315"/>
                      <a:pt x="153" y="329"/>
                      <a:pt x="159" y="393"/>
                    </a:cubicBezTo>
                    <a:cubicBezTo>
                      <a:pt x="164" y="458"/>
                      <a:pt x="118" y="440"/>
                      <a:pt x="114" y="405"/>
                    </a:cubicBezTo>
                    <a:cubicBezTo>
                      <a:pt x="111" y="370"/>
                      <a:pt x="105" y="383"/>
                      <a:pt x="105" y="383"/>
                    </a:cubicBezTo>
                    <a:cubicBezTo>
                      <a:pt x="105" y="383"/>
                      <a:pt x="91" y="421"/>
                      <a:pt x="110" y="477"/>
                    </a:cubicBezTo>
                    <a:cubicBezTo>
                      <a:pt x="110" y="477"/>
                      <a:pt x="114" y="495"/>
                      <a:pt x="93" y="497"/>
                    </a:cubicBezTo>
                    <a:cubicBezTo>
                      <a:pt x="71" y="499"/>
                      <a:pt x="65" y="480"/>
                      <a:pt x="65" y="480"/>
                    </a:cubicBezTo>
                    <a:cubicBezTo>
                      <a:pt x="65" y="480"/>
                      <a:pt x="40" y="479"/>
                      <a:pt x="28" y="453"/>
                    </a:cubicBezTo>
                    <a:cubicBezTo>
                      <a:pt x="28" y="453"/>
                      <a:pt x="0" y="440"/>
                      <a:pt x="5" y="374"/>
                    </a:cubicBezTo>
                    <a:cubicBezTo>
                      <a:pt x="8" y="318"/>
                      <a:pt x="39" y="302"/>
                      <a:pt x="39" y="302"/>
                    </a:cubicBezTo>
                    <a:cubicBezTo>
                      <a:pt x="39" y="302"/>
                      <a:pt x="62" y="123"/>
                      <a:pt x="91" y="55"/>
                    </a:cubicBezTo>
                    <a:cubicBezTo>
                      <a:pt x="115" y="0"/>
                      <a:pt x="125" y="36"/>
                      <a:pt x="128" y="36"/>
                    </a:cubicBezTo>
                    <a:cubicBezTo>
                      <a:pt x="130" y="35"/>
                      <a:pt x="151" y="49"/>
                      <a:pt x="151" y="49"/>
                    </a:cubicBezTo>
                    <a:lnTo>
                      <a:pt x="154" y="72"/>
                    </a:lnTo>
                    <a:close/>
                  </a:path>
                </a:pathLst>
              </a:custGeom>
              <a:solidFill>
                <a:srgbClr val="FFC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" name="ï$1iḓé">
                <a:extLst>
                  <a:ext uri="{FF2B5EF4-FFF2-40B4-BE49-F238E27FC236}">
                    <a16:creationId xmlns:a16="http://schemas.microsoft.com/office/drawing/2014/main" id="{AB7889E7-19B5-4A2F-8B39-D4812A518169}"/>
                  </a:ext>
                </a:extLst>
              </p:cNvPr>
              <p:cNvSpPr/>
              <p:nvPr/>
            </p:nvSpPr>
            <p:spPr bwMode="auto">
              <a:xfrm>
                <a:off x="4805119" y="3781970"/>
                <a:ext cx="361764" cy="1138453"/>
              </a:xfrm>
              <a:custGeom>
                <a:avLst/>
                <a:gdLst>
                  <a:gd name="T0" fmla="*/ 64 w 134"/>
                  <a:gd name="T1" fmla="*/ 0 h 423"/>
                  <a:gd name="T2" fmla="*/ 100 w 134"/>
                  <a:gd name="T3" fmla="*/ 277 h 423"/>
                  <a:gd name="T4" fmla="*/ 130 w 134"/>
                  <a:gd name="T5" fmla="*/ 366 h 423"/>
                  <a:gd name="T6" fmla="*/ 71 w 134"/>
                  <a:gd name="T7" fmla="*/ 378 h 423"/>
                  <a:gd name="T8" fmla="*/ 8 w 134"/>
                  <a:gd name="T9" fmla="*/ 246 h 423"/>
                  <a:gd name="T10" fmla="*/ 16 w 134"/>
                  <a:gd name="T11" fmla="*/ 98 h 423"/>
                  <a:gd name="T12" fmla="*/ 28 w 134"/>
                  <a:gd name="T13" fmla="*/ 22 h 423"/>
                  <a:gd name="T14" fmla="*/ 64 w 134"/>
                  <a:gd name="T15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423">
                    <a:moveTo>
                      <a:pt x="64" y="0"/>
                    </a:moveTo>
                    <a:cubicBezTo>
                      <a:pt x="64" y="0"/>
                      <a:pt x="82" y="207"/>
                      <a:pt x="100" y="277"/>
                    </a:cubicBezTo>
                    <a:cubicBezTo>
                      <a:pt x="100" y="277"/>
                      <a:pt x="134" y="312"/>
                      <a:pt x="130" y="366"/>
                    </a:cubicBezTo>
                    <a:cubicBezTo>
                      <a:pt x="126" y="419"/>
                      <a:pt x="82" y="423"/>
                      <a:pt x="71" y="378"/>
                    </a:cubicBezTo>
                    <a:cubicBezTo>
                      <a:pt x="60" y="332"/>
                      <a:pt x="0" y="253"/>
                      <a:pt x="8" y="246"/>
                    </a:cubicBezTo>
                    <a:cubicBezTo>
                      <a:pt x="16" y="239"/>
                      <a:pt x="16" y="108"/>
                      <a:pt x="16" y="98"/>
                    </a:cubicBezTo>
                    <a:cubicBezTo>
                      <a:pt x="16" y="89"/>
                      <a:pt x="25" y="24"/>
                      <a:pt x="28" y="22"/>
                    </a:cubicBezTo>
                    <a:cubicBezTo>
                      <a:pt x="31" y="20"/>
                      <a:pt x="64" y="0"/>
                      <a:pt x="64" y="0"/>
                    </a:cubicBezTo>
                    <a:close/>
                  </a:path>
                </a:pathLst>
              </a:custGeom>
              <a:solidFill>
                <a:srgbClr val="FFC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" name="iṧḻïḋe">
                <a:extLst>
                  <a:ext uri="{FF2B5EF4-FFF2-40B4-BE49-F238E27FC236}">
                    <a16:creationId xmlns:a16="http://schemas.microsoft.com/office/drawing/2014/main" id="{0B101A8A-3EFC-4E6A-A0C6-78512CD43853}"/>
                  </a:ext>
                </a:extLst>
              </p:cNvPr>
              <p:cNvSpPr/>
              <p:nvPr/>
            </p:nvSpPr>
            <p:spPr bwMode="auto">
              <a:xfrm>
                <a:off x="3760024" y="4466598"/>
                <a:ext cx="1325170" cy="1119004"/>
              </a:xfrm>
              <a:custGeom>
                <a:avLst/>
                <a:gdLst>
                  <a:gd name="T0" fmla="*/ 464 w 492"/>
                  <a:gd name="T1" fmla="*/ 48 h 416"/>
                  <a:gd name="T2" fmla="*/ 492 w 492"/>
                  <a:gd name="T3" fmla="*/ 361 h 416"/>
                  <a:gd name="T4" fmla="*/ 286 w 492"/>
                  <a:gd name="T5" fmla="*/ 366 h 416"/>
                  <a:gd name="T6" fmla="*/ 276 w 492"/>
                  <a:gd name="T7" fmla="*/ 213 h 416"/>
                  <a:gd name="T8" fmla="*/ 240 w 492"/>
                  <a:gd name="T9" fmla="*/ 382 h 416"/>
                  <a:gd name="T10" fmla="*/ 123 w 492"/>
                  <a:gd name="T11" fmla="*/ 407 h 416"/>
                  <a:gd name="T12" fmla="*/ 0 w 492"/>
                  <a:gd name="T13" fmla="*/ 365 h 416"/>
                  <a:gd name="T14" fmla="*/ 52 w 492"/>
                  <a:gd name="T15" fmla="*/ 48 h 416"/>
                  <a:gd name="T16" fmla="*/ 75 w 492"/>
                  <a:gd name="T17" fmla="*/ 3 h 416"/>
                  <a:gd name="T18" fmla="*/ 212 w 492"/>
                  <a:gd name="T19" fmla="*/ 3 h 416"/>
                  <a:gd name="T20" fmla="*/ 346 w 492"/>
                  <a:gd name="T21" fmla="*/ 27 h 416"/>
                  <a:gd name="T22" fmla="*/ 408 w 492"/>
                  <a:gd name="T23" fmla="*/ 38 h 416"/>
                  <a:gd name="T24" fmla="*/ 468 w 492"/>
                  <a:gd name="T25" fmla="*/ 52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2" h="416">
                    <a:moveTo>
                      <a:pt x="464" y="48"/>
                    </a:moveTo>
                    <a:cubicBezTo>
                      <a:pt x="464" y="48"/>
                      <a:pt x="486" y="230"/>
                      <a:pt x="492" y="361"/>
                    </a:cubicBezTo>
                    <a:cubicBezTo>
                      <a:pt x="492" y="361"/>
                      <a:pt x="414" y="405"/>
                      <a:pt x="286" y="366"/>
                    </a:cubicBezTo>
                    <a:cubicBezTo>
                      <a:pt x="276" y="213"/>
                      <a:pt x="276" y="213"/>
                      <a:pt x="276" y="213"/>
                    </a:cubicBezTo>
                    <a:cubicBezTo>
                      <a:pt x="240" y="382"/>
                      <a:pt x="240" y="382"/>
                      <a:pt x="240" y="382"/>
                    </a:cubicBezTo>
                    <a:cubicBezTo>
                      <a:pt x="240" y="382"/>
                      <a:pt x="201" y="416"/>
                      <a:pt x="123" y="407"/>
                    </a:cubicBezTo>
                    <a:cubicBezTo>
                      <a:pt x="89" y="404"/>
                      <a:pt x="27" y="393"/>
                      <a:pt x="0" y="365"/>
                    </a:cubicBezTo>
                    <a:cubicBezTo>
                      <a:pt x="0" y="365"/>
                      <a:pt x="44" y="96"/>
                      <a:pt x="52" y="48"/>
                    </a:cubicBezTo>
                    <a:cubicBezTo>
                      <a:pt x="59" y="0"/>
                      <a:pt x="75" y="3"/>
                      <a:pt x="75" y="3"/>
                    </a:cubicBezTo>
                    <a:cubicBezTo>
                      <a:pt x="75" y="3"/>
                      <a:pt x="200" y="7"/>
                      <a:pt x="212" y="3"/>
                    </a:cubicBezTo>
                    <a:cubicBezTo>
                      <a:pt x="224" y="0"/>
                      <a:pt x="342" y="27"/>
                      <a:pt x="346" y="27"/>
                    </a:cubicBezTo>
                    <a:cubicBezTo>
                      <a:pt x="351" y="27"/>
                      <a:pt x="400" y="40"/>
                      <a:pt x="408" y="38"/>
                    </a:cubicBezTo>
                    <a:cubicBezTo>
                      <a:pt x="416" y="36"/>
                      <a:pt x="468" y="52"/>
                      <a:pt x="468" y="52"/>
                    </a:cubicBezTo>
                  </a:path>
                </a:pathLst>
              </a:custGeom>
              <a:solidFill>
                <a:srgbClr val="FFB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9" name="ísḷiḓê">
                <a:extLst>
                  <a:ext uri="{FF2B5EF4-FFF2-40B4-BE49-F238E27FC236}">
                    <a16:creationId xmlns:a16="http://schemas.microsoft.com/office/drawing/2014/main" id="{E6419B9B-2683-4C68-ADCD-E0AE68D645A8}"/>
                  </a:ext>
                </a:extLst>
              </p:cNvPr>
              <p:cNvSpPr/>
              <p:nvPr/>
            </p:nvSpPr>
            <p:spPr bwMode="auto">
              <a:xfrm>
                <a:off x="3424193" y="3022789"/>
                <a:ext cx="1637662" cy="1673967"/>
              </a:xfrm>
              <a:custGeom>
                <a:avLst/>
                <a:gdLst>
                  <a:gd name="T0" fmla="*/ 418 w 608"/>
                  <a:gd name="T1" fmla="*/ 25 h 622"/>
                  <a:gd name="T2" fmla="*/ 511 w 608"/>
                  <a:gd name="T3" fmla="*/ 82 h 622"/>
                  <a:gd name="T4" fmla="*/ 608 w 608"/>
                  <a:gd name="T5" fmla="*/ 278 h 622"/>
                  <a:gd name="T6" fmla="*/ 572 w 608"/>
                  <a:gd name="T7" fmla="*/ 306 h 622"/>
                  <a:gd name="T8" fmla="*/ 599 w 608"/>
                  <a:gd name="T9" fmla="*/ 591 h 622"/>
                  <a:gd name="T10" fmla="*/ 436 w 608"/>
                  <a:gd name="T11" fmla="*/ 620 h 622"/>
                  <a:gd name="T12" fmla="*/ 159 w 608"/>
                  <a:gd name="T13" fmla="*/ 581 h 622"/>
                  <a:gd name="T14" fmla="*/ 206 w 608"/>
                  <a:gd name="T15" fmla="*/ 323 h 622"/>
                  <a:gd name="T16" fmla="*/ 92 w 608"/>
                  <a:gd name="T17" fmla="*/ 318 h 622"/>
                  <a:gd name="T18" fmla="*/ 0 w 608"/>
                  <a:gd name="T19" fmla="*/ 257 h 622"/>
                  <a:gd name="T20" fmla="*/ 162 w 608"/>
                  <a:gd name="T21" fmla="*/ 1 h 622"/>
                  <a:gd name="T22" fmla="*/ 249 w 608"/>
                  <a:gd name="T23" fmla="*/ 0 h 622"/>
                  <a:gd name="T24" fmla="*/ 280 w 608"/>
                  <a:gd name="T25" fmla="*/ 0 h 622"/>
                  <a:gd name="T26" fmla="*/ 418 w 608"/>
                  <a:gd name="T27" fmla="*/ 25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8" h="622">
                    <a:moveTo>
                      <a:pt x="418" y="25"/>
                    </a:moveTo>
                    <a:cubicBezTo>
                      <a:pt x="511" y="82"/>
                      <a:pt x="511" y="82"/>
                      <a:pt x="511" y="82"/>
                    </a:cubicBezTo>
                    <a:cubicBezTo>
                      <a:pt x="511" y="82"/>
                      <a:pt x="574" y="160"/>
                      <a:pt x="608" y="278"/>
                    </a:cubicBezTo>
                    <a:cubicBezTo>
                      <a:pt x="608" y="278"/>
                      <a:pt x="599" y="301"/>
                      <a:pt x="572" y="306"/>
                    </a:cubicBezTo>
                    <a:cubicBezTo>
                      <a:pt x="572" y="306"/>
                      <a:pt x="588" y="444"/>
                      <a:pt x="599" y="591"/>
                    </a:cubicBezTo>
                    <a:cubicBezTo>
                      <a:pt x="599" y="591"/>
                      <a:pt x="559" y="619"/>
                      <a:pt x="436" y="620"/>
                    </a:cubicBezTo>
                    <a:cubicBezTo>
                      <a:pt x="312" y="622"/>
                      <a:pt x="183" y="594"/>
                      <a:pt x="159" y="581"/>
                    </a:cubicBezTo>
                    <a:cubicBezTo>
                      <a:pt x="159" y="581"/>
                      <a:pt x="202" y="337"/>
                      <a:pt x="206" y="323"/>
                    </a:cubicBezTo>
                    <a:cubicBezTo>
                      <a:pt x="206" y="323"/>
                      <a:pt x="152" y="341"/>
                      <a:pt x="92" y="318"/>
                    </a:cubicBezTo>
                    <a:cubicBezTo>
                      <a:pt x="32" y="296"/>
                      <a:pt x="0" y="257"/>
                      <a:pt x="0" y="257"/>
                    </a:cubicBezTo>
                    <a:cubicBezTo>
                      <a:pt x="0" y="257"/>
                      <a:pt x="83" y="40"/>
                      <a:pt x="162" y="1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80" y="0"/>
                      <a:pt x="280" y="0"/>
                      <a:pt x="280" y="0"/>
                    </a:cubicBezTo>
                    <a:lnTo>
                      <a:pt x="418" y="25"/>
                    </a:lnTo>
                    <a:close/>
                  </a:path>
                </a:pathLst>
              </a:custGeom>
              <a:solidFill>
                <a:srgbClr val="685C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0" name="îṩļïdé">
                <a:extLst>
                  <a:ext uri="{FF2B5EF4-FFF2-40B4-BE49-F238E27FC236}">
                    <a16:creationId xmlns:a16="http://schemas.microsoft.com/office/drawing/2014/main" id="{A02BFDA4-4591-49DF-A529-253BE96A057D}"/>
                  </a:ext>
                </a:extLst>
              </p:cNvPr>
              <p:cNvSpPr/>
              <p:nvPr/>
            </p:nvSpPr>
            <p:spPr bwMode="auto">
              <a:xfrm>
                <a:off x="3951927" y="3007874"/>
                <a:ext cx="252846" cy="1008789"/>
              </a:xfrm>
              <a:custGeom>
                <a:avLst/>
                <a:gdLst>
                  <a:gd name="T0" fmla="*/ 53 w 94"/>
                  <a:gd name="T1" fmla="*/ 0 h 375"/>
                  <a:gd name="T2" fmla="*/ 85 w 94"/>
                  <a:gd name="T3" fmla="*/ 179 h 375"/>
                  <a:gd name="T4" fmla="*/ 0 w 94"/>
                  <a:gd name="T5" fmla="*/ 375 h 375"/>
                  <a:gd name="T6" fmla="*/ 10 w 94"/>
                  <a:gd name="T7" fmla="*/ 323 h 375"/>
                  <a:gd name="T8" fmla="*/ 33 w 94"/>
                  <a:gd name="T9" fmla="*/ 140 h 375"/>
                  <a:gd name="T10" fmla="*/ 7 w 94"/>
                  <a:gd name="T11" fmla="*/ 1 h 375"/>
                  <a:gd name="T12" fmla="*/ 53 w 94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375">
                    <a:moveTo>
                      <a:pt x="53" y="0"/>
                    </a:moveTo>
                    <a:cubicBezTo>
                      <a:pt x="53" y="0"/>
                      <a:pt x="94" y="74"/>
                      <a:pt x="85" y="179"/>
                    </a:cubicBezTo>
                    <a:cubicBezTo>
                      <a:pt x="76" y="284"/>
                      <a:pt x="30" y="354"/>
                      <a:pt x="0" y="375"/>
                    </a:cubicBezTo>
                    <a:cubicBezTo>
                      <a:pt x="10" y="323"/>
                      <a:pt x="10" y="323"/>
                      <a:pt x="10" y="323"/>
                    </a:cubicBezTo>
                    <a:cubicBezTo>
                      <a:pt x="10" y="323"/>
                      <a:pt x="31" y="223"/>
                      <a:pt x="33" y="140"/>
                    </a:cubicBezTo>
                    <a:cubicBezTo>
                      <a:pt x="36" y="58"/>
                      <a:pt x="7" y="1"/>
                      <a:pt x="7" y="1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DA7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1" name="îṡlîḋe">
                <a:extLst>
                  <a:ext uri="{FF2B5EF4-FFF2-40B4-BE49-F238E27FC236}">
                    <a16:creationId xmlns:a16="http://schemas.microsoft.com/office/drawing/2014/main" id="{6E6E4B5A-4B30-4AFB-8EC2-4299421459E2}"/>
                  </a:ext>
                </a:extLst>
              </p:cNvPr>
              <p:cNvSpPr/>
              <p:nvPr/>
            </p:nvSpPr>
            <p:spPr bwMode="auto">
              <a:xfrm>
                <a:off x="4674158" y="3153098"/>
                <a:ext cx="303415" cy="809106"/>
              </a:xfrm>
              <a:custGeom>
                <a:avLst/>
                <a:gdLst>
                  <a:gd name="T0" fmla="*/ 0 w 113"/>
                  <a:gd name="T1" fmla="*/ 0 h 301"/>
                  <a:gd name="T2" fmla="*/ 113 w 113"/>
                  <a:gd name="T3" fmla="*/ 301 h 301"/>
                  <a:gd name="T4" fmla="*/ 47 w 113"/>
                  <a:gd name="T5" fmla="*/ 28 h 301"/>
                  <a:gd name="T6" fmla="*/ 0 w 113"/>
                  <a:gd name="T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301">
                    <a:moveTo>
                      <a:pt x="0" y="0"/>
                    </a:moveTo>
                    <a:cubicBezTo>
                      <a:pt x="0" y="0"/>
                      <a:pt x="93" y="195"/>
                      <a:pt x="113" y="301"/>
                    </a:cubicBezTo>
                    <a:cubicBezTo>
                      <a:pt x="113" y="301"/>
                      <a:pt x="98" y="150"/>
                      <a:pt x="47" y="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7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2" name="iŝļidè">
                <a:extLst>
                  <a:ext uri="{FF2B5EF4-FFF2-40B4-BE49-F238E27FC236}">
                    <a16:creationId xmlns:a16="http://schemas.microsoft.com/office/drawing/2014/main" id="{3F7F818F-0F0B-419E-A27A-AD27B5FBE9F2}"/>
                  </a:ext>
                </a:extLst>
              </p:cNvPr>
              <p:cNvSpPr/>
              <p:nvPr/>
            </p:nvSpPr>
            <p:spPr bwMode="auto">
              <a:xfrm>
                <a:off x="4509484" y="4910050"/>
                <a:ext cx="162080" cy="175047"/>
              </a:xfrm>
              <a:custGeom>
                <a:avLst/>
                <a:gdLst>
                  <a:gd name="T0" fmla="*/ 0 w 60"/>
                  <a:gd name="T1" fmla="*/ 38 h 65"/>
                  <a:gd name="T2" fmla="*/ 60 w 60"/>
                  <a:gd name="T3" fmla="*/ 0 h 65"/>
                  <a:gd name="T4" fmla="*/ 0 w 60"/>
                  <a:gd name="T5" fmla="*/ 65 h 65"/>
                  <a:gd name="T6" fmla="*/ 0 w 60"/>
                  <a:gd name="T7" fmla="*/ 3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65">
                    <a:moveTo>
                      <a:pt x="0" y="38"/>
                    </a:moveTo>
                    <a:cubicBezTo>
                      <a:pt x="0" y="38"/>
                      <a:pt x="27" y="12"/>
                      <a:pt x="60" y="0"/>
                    </a:cubicBezTo>
                    <a:cubicBezTo>
                      <a:pt x="60" y="0"/>
                      <a:pt x="8" y="38"/>
                      <a:pt x="0" y="65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E29A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3" name="íṩļidè">
                <a:extLst>
                  <a:ext uri="{FF2B5EF4-FFF2-40B4-BE49-F238E27FC236}">
                    <a16:creationId xmlns:a16="http://schemas.microsoft.com/office/drawing/2014/main" id="{BA14B3F6-6DE6-4334-BD6C-CC4E5B27FD09}"/>
                  </a:ext>
                </a:extLst>
              </p:cNvPr>
              <p:cNvSpPr/>
              <p:nvPr/>
            </p:nvSpPr>
            <p:spPr bwMode="auto">
              <a:xfrm>
                <a:off x="3669259" y="5924026"/>
                <a:ext cx="554964" cy="578303"/>
              </a:xfrm>
              <a:custGeom>
                <a:avLst/>
                <a:gdLst>
                  <a:gd name="T0" fmla="*/ 90 w 206"/>
                  <a:gd name="T1" fmla="*/ 215 h 215"/>
                  <a:gd name="T2" fmla="*/ 206 w 206"/>
                  <a:gd name="T3" fmla="*/ 187 h 215"/>
                  <a:gd name="T4" fmla="*/ 170 w 206"/>
                  <a:gd name="T5" fmla="*/ 60 h 215"/>
                  <a:gd name="T6" fmla="*/ 93 w 206"/>
                  <a:gd name="T7" fmla="*/ 31 h 215"/>
                  <a:gd name="T8" fmla="*/ 62 w 206"/>
                  <a:gd name="T9" fmla="*/ 39 h 215"/>
                  <a:gd name="T10" fmla="*/ 50 w 206"/>
                  <a:gd name="T11" fmla="*/ 46 h 215"/>
                  <a:gd name="T12" fmla="*/ 0 w 206"/>
                  <a:gd name="T13" fmla="*/ 175 h 215"/>
                  <a:gd name="T14" fmla="*/ 90 w 206"/>
                  <a:gd name="T15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6" h="215">
                    <a:moveTo>
                      <a:pt x="90" y="215"/>
                    </a:moveTo>
                    <a:cubicBezTo>
                      <a:pt x="147" y="215"/>
                      <a:pt x="180" y="204"/>
                      <a:pt x="206" y="187"/>
                    </a:cubicBezTo>
                    <a:cubicBezTo>
                      <a:pt x="205" y="158"/>
                      <a:pt x="198" y="102"/>
                      <a:pt x="170" y="60"/>
                    </a:cubicBezTo>
                    <a:cubicBezTo>
                      <a:pt x="129" y="0"/>
                      <a:pt x="94" y="29"/>
                      <a:pt x="93" y="31"/>
                    </a:cubicBezTo>
                    <a:cubicBezTo>
                      <a:pt x="91" y="32"/>
                      <a:pt x="62" y="39"/>
                      <a:pt x="62" y="39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18" y="98"/>
                      <a:pt x="0" y="175"/>
                    </a:cubicBezTo>
                    <a:cubicBezTo>
                      <a:pt x="11" y="187"/>
                      <a:pt x="42" y="215"/>
                      <a:pt x="90" y="215"/>
                    </a:cubicBezTo>
                    <a:close/>
                  </a:path>
                </a:pathLst>
              </a:custGeom>
              <a:solidFill>
                <a:srgbClr val="455C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4" name="íṧľíḓe">
                <a:extLst>
                  <a:ext uri="{FF2B5EF4-FFF2-40B4-BE49-F238E27FC236}">
                    <a16:creationId xmlns:a16="http://schemas.microsoft.com/office/drawing/2014/main" id="{7621F2DD-DBDC-4180-8F7F-C634C6E9DE34}"/>
                  </a:ext>
                </a:extLst>
              </p:cNvPr>
              <p:cNvSpPr/>
              <p:nvPr/>
            </p:nvSpPr>
            <p:spPr bwMode="auto">
              <a:xfrm>
                <a:off x="3657589" y="6394707"/>
                <a:ext cx="566633" cy="186717"/>
              </a:xfrm>
              <a:custGeom>
                <a:avLst/>
                <a:gdLst>
                  <a:gd name="T0" fmla="*/ 101 w 210"/>
                  <a:gd name="T1" fmla="*/ 69 h 69"/>
                  <a:gd name="T2" fmla="*/ 210 w 210"/>
                  <a:gd name="T3" fmla="*/ 32 h 69"/>
                  <a:gd name="T4" fmla="*/ 210 w 210"/>
                  <a:gd name="T5" fmla="*/ 12 h 69"/>
                  <a:gd name="T6" fmla="*/ 94 w 210"/>
                  <a:gd name="T7" fmla="*/ 40 h 69"/>
                  <a:gd name="T8" fmla="*/ 4 w 210"/>
                  <a:gd name="T9" fmla="*/ 0 h 69"/>
                  <a:gd name="T10" fmla="*/ 0 w 210"/>
                  <a:gd name="T11" fmla="*/ 20 h 69"/>
                  <a:gd name="T12" fmla="*/ 101 w 210"/>
                  <a:gd name="T13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69">
                    <a:moveTo>
                      <a:pt x="101" y="69"/>
                    </a:moveTo>
                    <a:cubicBezTo>
                      <a:pt x="182" y="69"/>
                      <a:pt x="210" y="32"/>
                      <a:pt x="210" y="32"/>
                    </a:cubicBezTo>
                    <a:cubicBezTo>
                      <a:pt x="210" y="32"/>
                      <a:pt x="210" y="24"/>
                      <a:pt x="210" y="12"/>
                    </a:cubicBezTo>
                    <a:cubicBezTo>
                      <a:pt x="184" y="29"/>
                      <a:pt x="151" y="40"/>
                      <a:pt x="94" y="40"/>
                    </a:cubicBezTo>
                    <a:cubicBezTo>
                      <a:pt x="46" y="40"/>
                      <a:pt x="15" y="12"/>
                      <a:pt x="4" y="0"/>
                    </a:cubicBezTo>
                    <a:cubicBezTo>
                      <a:pt x="3" y="7"/>
                      <a:pt x="2" y="13"/>
                      <a:pt x="0" y="20"/>
                    </a:cubicBezTo>
                    <a:cubicBezTo>
                      <a:pt x="0" y="20"/>
                      <a:pt x="17" y="69"/>
                      <a:pt x="101" y="69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5" name="ïşḻîďé">
                <a:extLst>
                  <a:ext uri="{FF2B5EF4-FFF2-40B4-BE49-F238E27FC236}">
                    <a16:creationId xmlns:a16="http://schemas.microsoft.com/office/drawing/2014/main" id="{C44CB49E-7DAD-41D5-B0F5-3BF0DC9DF133}"/>
                  </a:ext>
                </a:extLst>
              </p:cNvPr>
              <p:cNvSpPr/>
              <p:nvPr/>
            </p:nvSpPr>
            <p:spPr bwMode="auto">
              <a:xfrm>
                <a:off x="3787254" y="6013494"/>
                <a:ext cx="299525" cy="306008"/>
              </a:xfrm>
              <a:custGeom>
                <a:avLst/>
                <a:gdLst>
                  <a:gd name="T0" fmla="*/ 0 w 111"/>
                  <a:gd name="T1" fmla="*/ 103 h 114"/>
                  <a:gd name="T2" fmla="*/ 19 w 111"/>
                  <a:gd name="T3" fmla="*/ 18 h 114"/>
                  <a:gd name="T4" fmla="*/ 76 w 111"/>
                  <a:gd name="T5" fmla="*/ 3 h 114"/>
                  <a:gd name="T6" fmla="*/ 111 w 111"/>
                  <a:gd name="T7" fmla="*/ 17 h 114"/>
                  <a:gd name="T8" fmla="*/ 102 w 111"/>
                  <a:gd name="T9" fmla="*/ 107 h 114"/>
                  <a:gd name="T10" fmla="*/ 16 w 111"/>
                  <a:gd name="T11" fmla="*/ 114 h 114"/>
                  <a:gd name="T12" fmla="*/ 0 w 111"/>
                  <a:gd name="T13" fmla="*/ 10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14">
                    <a:moveTo>
                      <a:pt x="0" y="103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58" y="0"/>
                      <a:pt x="76" y="3"/>
                    </a:cubicBezTo>
                    <a:cubicBezTo>
                      <a:pt x="93" y="5"/>
                      <a:pt x="111" y="17"/>
                      <a:pt x="111" y="17"/>
                    </a:cubicBezTo>
                    <a:cubicBezTo>
                      <a:pt x="102" y="107"/>
                      <a:pt x="102" y="107"/>
                      <a:pt x="102" y="107"/>
                    </a:cubicBezTo>
                    <a:cubicBezTo>
                      <a:pt x="102" y="107"/>
                      <a:pt x="17" y="114"/>
                      <a:pt x="16" y="114"/>
                    </a:cubicBezTo>
                    <a:cubicBezTo>
                      <a:pt x="15" y="114"/>
                      <a:pt x="0" y="103"/>
                      <a:pt x="0" y="103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6" name="ïş1îḑè">
                <a:extLst>
                  <a:ext uri="{FF2B5EF4-FFF2-40B4-BE49-F238E27FC236}">
                    <a16:creationId xmlns:a16="http://schemas.microsoft.com/office/drawing/2014/main" id="{B60CF296-4398-470C-9775-18431C67DBB5}"/>
                  </a:ext>
                </a:extLst>
              </p:cNvPr>
              <p:cNvSpPr/>
              <p:nvPr/>
            </p:nvSpPr>
            <p:spPr bwMode="auto">
              <a:xfrm>
                <a:off x="4180137" y="2843200"/>
                <a:ext cx="396773" cy="304711"/>
              </a:xfrm>
              <a:custGeom>
                <a:avLst/>
                <a:gdLst>
                  <a:gd name="T0" fmla="*/ 0 w 147"/>
                  <a:gd name="T1" fmla="*/ 0 h 113"/>
                  <a:gd name="T2" fmla="*/ 0 w 147"/>
                  <a:gd name="T3" fmla="*/ 61 h 113"/>
                  <a:gd name="T4" fmla="*/ 147 w 147"/>
                  <a:gd name="T5" fmla="*/ 90 h 113"/>
                  <a:gd name="T6" fmla="*/ 147 w 147"/>
                  <a:gd name="T7" fmla="*/ 45 h 113"/>
                  <a:gd name="T8" fmla="*/ 26 w 147"/>
                  <a:gd name="T9" fmla="*/ 0 h 113"/>
                  <a:gd name="T10" fmla="*/ 0 w 147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13">
                    <a:moveTo>
                      <a:pt x="0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113" y="113"/>
                      <a:pt x="147" y="90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A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7" name="îṣļîḓé">
                <a:extLst>
                  <a:ext uri="{FF2B5EF4-FFF2-40B4-BE49-F238E27FC236}">
                    <a16:creationId xmlns:a16="http://schemas.microsoft.com/office/drawing/2014/main" id="{B94CF6BE-A282-472A-A2B7-7600ADC25262}"/>
                  </a:ext>
                </a:extLst>
              </p:cNvPr>
              <p:cNvSpPr/>
              <p:nvPr/>
            </p:nvSpPr>
            <p:spPr bwMode="auto">
              <a:xfrm>
                <a:off x="3817076" y="1669737"/>
                <a:ext cx="1268118" cy="1358883"/>
              </a:xfrm>
              <a:custGeom>
                <a:avLst/>
                <a:gdLst>
                  <a:gd name="T0" fmla="*/ 467 w 471"/>
                  <a:gd name="T1" fmla="*/ 144 h 505"/>
                  <a:gd name="T2" fmla="*/ 320 w 471"/>
                  <a:gd name="T3" fmla="*/ 483 h 505"/>
                  <a:gd name="T4" fmla="*/ 209 w 471"/>
                  <a:gd name="T5" fmla="*/ 483 h 505"/>
                  <a:gd name="T6" fmla="*/ 53 w 471"/>
                  <a:gd name="T7" fmla="*/ 328 h 505"/>
                  <a:gd name="T8" fmla="*/ 29 w 471"/>
                  <a:gd name="T9" fmla="*/ 277 h 505"/>
                  <a:gd name="T10" fmla="*/ 14 w 471"/>
                  <a:gd name="T11" fmla="*/ 168 h 505"/>
                  <a:gd name="T12" fmla="*/ 83 w 471"/>
                  <a:gd name="T13" fmla="*/ 61 h 505"/>
                  <a:gd name="T14" fmla="*/ 135 w 471"/>
                  <a:gd name="T15" fmla="*/ 32 h 505"/>
                  <a:gd name="T16" fmla="*/ 216 w 471"/>
                  <a:gd name="T17" fmla="*/ 4 h 505"/>
                  <a:gd name="T18" fmla="*/ 307 w 471"/>
                  <a:gd name="T19" fmla="*/ 22 h 505"/>
                  <a:gd name="T20" fmla="*/ 432 w 471"/>
                  <a:gd name="T21" fmla="*/ 88 h 505"/>
                  <a:gd name="T22" fmla="*/ 467 w 471"/>
                  <a:gd name="T23" fmla="*/ 14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505">
                    <a:moveTo>
                      <a:pt x="467" y="144"/>
                    </a:moveTo>
                    <a:cubicBezTo>
                      <a:pt x="467" y="144"/>
                      <a:pt x="471" y="411"/>
                      <a:pt x="320" y="483"/>
                    </a:cubicBezTo>
                    <a:cubicBezTo>
                      <a:pt x="320" y="483"/>
                      <a:pt x="269" y="505"/>
                      <a:pt x="209" y="483"/>
                    </a:cubicBezTo>
                    <a:cubicBezTo>
                      <a:pt x="149" y="461"/>
                      <a:pt x="77" y="405"/>
                      <a:pt x="53" y="328"/>
                    </a:cubicBezTo>
                    <a:cubicBezTo>
                      <a:pt x="29" y="251"/>
                      <a:pt x="29" y="277"/>
                      <a:pt x="29" y="277"/>
                    </a:cubicBezTo>
                    <a:cubicBezTo>
                      <a:pt x="29" y="277"/>
                      <a:pt x="0" y="258"/>
                      <a:pt x="14" y="168"/>
                    </a:cubicBezTo>
                    <a:cubicBezTo>
                      <a:pt x="29" y="79"/>
                      <a:pt x="78" y="65"/>
                      <a:pt x="83" y="61"/>
                    </a:cubicBezTo>
                    <a:cubicBezTo>
                      <a:pt x="87" y="56"/>
                      <a:pt x="127" y="40"/>
                      <a:pt x="135" y="32"/>
                    </a:cubicBezTo>
                    <a:cubicBezTo>
                      <a:pt x="143" y="24"/>
                      <a:pt x="209" y="9"/>
                      <a:pt x="216" y="4"/>
                    </a:cubicBezTo>
                    <a:cubicBezTo>
                      <a:pt x="223" y="0"/>
                      <a:pt x="293" y="21"/>
                      <a:pt x="307" y="22"/>
                    </a:cubicBezTo>
                    <a:cubicBezTo>
                      <a:pt x="322" y="24"/>
                      <a:pt x="418" y="82"/>
                      <a:pt x="432" y="88"/>
                    </a:cubicBezTo>
                    <a:cubicBezTo>
                      <a:pt x="446" y="93"/>
                      <a:pt x="467" y="144"/>
                      <a:pt x="467" y="144"/>
                    </a:cubicBezTo>
                    <a:close/>
                  </a:path>
                </a:pathLst>
              </a:custGeom>
              <a:solidFill>
                <a:srgbClr val="FFCD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8" name="î$1íḓè">
                <a:extLst>
                  <a:ext uri="{FF2B5EF4-FFF2-40B4-BE49-F238E27FC236}">
                    <a16:creationId xmlns:a16="http://schemas.microsoft.com/office/drawing/2014/main" id="{994B9989-A7F7-4E0A-B622-DFD0FAE1B051}"/>
                  </a:ext>
                </a:extLst>
              </p:cNvPr>
              <p:cNvSpPr/>
              <p:nvPr/>
            </p:nvSpPr>
            <p:spPr bwMode="auto">
              <a:xfrm>
                <a:off x="4829755" y="2417901"/>
                <a:ext cx="117995" cy="142631"/>
              </a:xfrm>
              <a:custGeom>
                <a:avLst/>
                <a:gdLst>
                  <a:gd name="T0" fmla="*/ 18 w 44"/>
                  <a:gd name="T1" fmla="*/ 0 h 53"/>
                  <a:gd name="T2" fmla="*/ 29 w 44"/>
                  <a:gd name="T3" fmla="*/ 29 h 53"/>
                  <a:gd name="T4" fmla="*/ 0 w 44"/>
                  <a:gd name="T5" fmla="*/ 50 h 53"/>
                  <a:gd name="T6" fmla="*/ 39 w 44"/>
                  <a:gd name="T7" fmla="*/ 31 h 53"/>
                  <a:gd name="T8" fmla="*/ 18 w 4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3">
                    <a:moveTo>
                      <a:pt x="18" y="0"/>
                    </a:moveTo>
                    <a:cubicBezTo>
                      <a:pt x="18" y="0"/>
                      <a:pt x="31" y="10"/>
                      <a:pt x="29" y="29"/>
                    </a:cubicBezTo>
                    <a:cubicBezTo>
                      <a:pt x="27" y="48"/>
                      <a:pt x="0" y="50"/>
                      <a:pt x="0" y="50"/>
                    </a:cubicBezTo>
                    <a:cubicBezTo>
                      <a:pt x="0" y="50"/>
                      <a:pt x="34" y="53"/>
                      <a:pt x="39" y="31"/>
                    </a:cubicBezTo>
                    <a:cubicBezTo>
                      <a:pt x="44" y="9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DD9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29" name="íṣľiḑe">
                <a:extLst>
                  <a:ext uri="{FF2B5EF4-FFF2-40B4-BE49-F238E27FC236}">
                    <a16:creationId xmlns:a16="http://schemas.microsoft.com/office/drawing/2014/main" id="{A3176FE2-98BC-4C5E-83F5-0FB5814640AC}"/>
                  </a:ext>
                </a:extLst>
              </p:cNvPr>
              <p:cNvSpPr/>
              <p:nvPr/>
            </p:nvSpPr>
            <p:spPr bwMode="auto">
              <a:xfrm>
                <a:off x="3701675" y="1336500"/>
                <a:ext cx="1550786" cy="1434088"/>
              </a:xfrm>
              <a:custGeom>
                <a:avLst/>
                <a:gdLst>
                  <a:gd name="T0" fmla="*/ 230 w 576"/>
                  <a:gd name="T1" fmla="*/ 162 h 533"/>
                  <a:gd name="T2" fmla="*/ 333 w 576"/>
                  <a:gd name="T3" fmla="*/ 219 h 533"/>
                  <a:gd name="T4" fmla="*/ 535 w 576"/>
                  <a:gd name="T5" fmla="*/ 322 h 533"/>
                  <a:gd name="T6" fmla="*/ 510 w 576"/>
                  <a:gd name="T7" fmla="*/ 168 h 533"/>
                  <a:gd name="T8" fmla="*/ 348 w 576"/>
                  <a:gd name="T9" fmla="*/ 35 h 533"/>
                  <a:gd name="T10" fmla="*/ 191 w 576"/>
                  <a:gd name="T11" fmla="*/ 65 h 533"/>
                  <a:gd name="T12" fmla="*/ 25 w 576"/>
                  <a:gd name="T13" fmla="*/ 322 h 533"/>
                  <a:gd name="T14" fmla="*/ 48 w 576"/>
                  <a:gd name="T15" fmla="*/ 263 h 533"/>
                  <a:gd name="T16" fmla="*/ 129 w 576"/>
                  <a:gd name="T17" fmla="*/ 533 h 533"/>
                  <a:gd name="T18" fmla="*/ 95 w 576"/>
                  <a:gd name="T19" fmla="*/ 402 h 533"/>
                  <a:gd name="T20" fmla="*/ 65 w 576"/>
                  <a:gd name="T21" fmla="*/ 309 h 533"/>
                  <a:gd name="T22" fmla="*/ 138 w 576"/>
                  <a:gd name="T23" fmla="*/ 340 h 533"/>
                  <a:gd name="T24" fmla="*/ 157 w 576"/>
                  <a:gd name="T25" fmla="*/ 342 h 533"/>
                  <a:gd name="T26" fmla="*/ 186 w 576"/>
                  <a:gd name="T27" fmla="*/ 276 h 533"/>
                  <a:gd name="T28" fmla="*/ 230 w 576"/>
                  <a:gd name="T29" fmla="*/ 162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6" h="533">
                    <a:moveTo>
                      <a:pt x="230" y="162"/>
                    </a:moveTo>
                    <a:cubicBezTo>
                      <a:pt x="230" y="162"/>
                      <a:pt x="258" y="206"/>
                      <a:pt x="333" y="219"/>
                    </a:cubicBezTo>
                    <a:cubicBezTo>
                      <a:pt x="409" y="232"/>
                      <a:pt x="522" y="270"/>
                      <a:pt x="535" y="322"/>
                    </a:cubicBezTo>
                    <a:cubicBezTo>
                      <a:pt x="535" y="322"/>
                      <a:pt x="576" y="228"/>
                      <a:pt x="510" y="168"/>
                    </a:cubicBezTo>
                    <a:cubicBezTo>
                      <a:pt x="510" y="168"/>
                      <a:pt x="496" y="79"/>
                      <a:pt x="348" y="35"/>
                    </a:cubicBezTo>
                    <a:cubicBezTo>
                      <a:pt x="229" y="0"/>
                      <a:pt x="191" y="65"/>
                      <a:pt x="191" y="65"/>
                    </a:cubicBezTo>
                    <a:cubicBezTo>
                      <a:pt x="191" y="65"/>
                      <a:pt x="0" y="68"/>
                      <a:pt x="25" y="322"/>
                    </a:cubicBezTo>
                    <a:cubicBezTo>
                      <a:pt x="25" y="322"/>
                      <a:pt x="26" y="281"/>
                      <a:pt x="48" y="263"/>
                    </a:cubicBezTo>
                    <a:cubicBezTo>
                      <a:pt x="48" y="263"/>
                      <a:pt x="5" y="420"/>
                      <a:pt x="129" y="533"/>
                    </a:cubicBezTo>
                    <a:cubicBezTo>
                      <a:pt x="129" y="533"/>
                      <a:pt x="83" y="443"/>
                      <a:pt x="95" y="402"/>
                    </a:cubicBezTo>
                    <a:cubicBezTo>
                      <a:pt x="95" y="402"/>
                      <a:pt x="43" y="377"/>
                      <a:pt x="65" y="309"/>
                    </a:cubicBezTo>
                    <a:cubicBezTo>
                      <a:pt x="88" y="242"/>
                      <a:pt x="144" y="286"/>
                      <a:pt x="138" y="340"/>
                    </a:cubicBezTo>
                    <a:cubicBezTo>
                      <a:pt x="157" y="342"/>
                      <a:pt x="157" y="342"/>
                      <a:pt x="157" y="342"/>
                    </a:cubicBezTo>
                    <a:cubicBezTo>
                      <a:pt x="157" y="342"/>
                      <a:pt x="169" y="300"/>
                      <a:pt x="186" y="276"/>
                    </a:cubicBezTo>
                    <a:cubicBezTo>
                      <a:pt x="204" y="252"/>
                      <a:pt x="235" y="216"/>
                      <a:pt x="230" y="162"/>
                    </a:cubicBezTo>
                    <a:close/>
                  </a:path>
                </a:pathLst>
              </a:custGeom>
              <a:solidFill>
                <a:srgbClr val="A75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0" name="iśļiḑè">
                <a:extLst>
                  <a:ext uri="{FF2B5EF4-FFF2-40B4-BE49-F238E27FC236}">
                    <a16:creationId xmlns:a16="http://schemas.microsoft.com/office/drawing/2014/main" id="{A88763E9-7C13-48A8-A304-CA90DDF585CE}"/>
                  </a:ext>
                </a:extLst>
              </p:cNvPr>
              <p:cNvSpPr/>
              <p:nvPr/>
            </p:nvSpPr>
            <p:spPr bwMode="auto">
              <a:xfrm>
                <a:off x="4479662" y="2152089"/>
                <a:ext cx="92062" cy="132258"/>
              </a:xfrm>
              <a:prstGeom prst="ellipse">
                <a:avLst/>
              </a:prstGeom>
              <a:solidFill>
                <a:srgbClr val="3E3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1" name="iṩḷïḋe">
                <a:extLst>
                  <a:ext uri="{FF2B5EF4-FFF2-40B4-BE49-F238E27FC236}">
                    <a16:creationId xmlns:a16="http://schemas.microsoft.com/office/drawing/2014/main" id="{C7BB6E8F-DC06-46DA-8ED7-472B3C0D8282}"/>
                  </a:ext>
                </a:extLst>
              </p:cNvPr>
              <p:cNvSpPr/>
              <p:nvPr/>
            </p:nvSpPr>
            <p:spPr bwMode="auto">
              <a:xfrm>
                <a:off x="4862171" y="2262304"/>
                <a:ext cx="77799" cy="117995"/>
              </a:xfrm>
              <a:prstGeom prst="ellipse">
                <a:avLst/>
              </a:prstGeom>
              <a:solidFill>
                <a:srgbClr val="3E3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2" name="išḻiḍè">
                <a:extLst>
                  <a:ext uri="{FF2B5EF4-FFF2-40B4-BE49-F238E27FC236}">
                    <a16:creationId xmlns:a16="http://schemas.microsoft.com/office/drawing/2014/main" id="{C24E2EEE-571C-4ABB-B488-2090896568D2}"/>
                  </a:ext>
                </a:extLst>
              </p:cNvPr>
              <p:cNvSpPr/>
              <p:nvPr/>
            </p:nvSpPr>
            <p:spPr bwMode="auto">
              <a:xfrm>
                <a:off x="4452432" y="1944626"/>
                <a:ext cx="129664" cy="99842"/>
              </a:xfrm>
              <a:custGeom>
                <a:avLst/>
                <a:gdLst>
                  <a:gd name="T0" fmla="*/ 48 w 48"/>
                  <a:gd name="T1" fmla="*/ 18 h 37"/>
                  <a:gd name="T2" fmla="*/ 48 w 48"/>
                  <a:gd name="T3" fmla="*/ 37 h 37"/>
                  <a:gd name="T4" fmla="*/ 0 w 48"/>
                  <a:gd name="T5" fmla="*/ 30 h 37"/>
                  <a:gd name="T6" fmla="*/ 48 w 48"/>
                  <a:gd name="T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7">
                    <a:moveTo>
                      <a:pt x="48" y="18"/>
                    </a:move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27" y="11"/>
                      <a:pt x="0" y="30"/>
                    </a:cubicBezTo>
                    <a:cubicBezTo>
                      <a:pt x="0" y="30"/>
                      <a:pt x="16" y="0"/>
                      <a:pt x="48" y="18"/>
                    </a:cubicBezTo>
                    <a:close/>
                  </a:path>
                </a:pathLst>
              </a:custGeom>
              <a:solidFill>
                <a:srgbClr val="A75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3" name="ïṣ1ïḓé">
                <a:extLst>
                  <a:ext uri="{FF2B5EF4-FFF2-40B4-BE49-F238E27FC236}">
                    <a16:creationId xmlns:a16="http://schemas.microsoft.com/office/drawing/2014/main" id="{9443E751-C949-4351-9750-148ED78C4A09}"/>
                  </a:ext>
                </a:extLst>
              </p:cNvPr>
              <p:cNvSpPr/>
              <p:nvPr/>
            </p:nvSpPr>
            <p:spPr bwMode="auto">
              <a:xfrm>
                <a:off x="4884214" y="2100223"/>
                <a:ext cx="77799" cy="64832"/>
              </a:xfrm>
              <a:custGeom>
                <a:avLst/>
                <a:gdLst>
                  <a:gd name="T0" fmla="*/ 0 w 29"/>
                  <a:gd name="T1" fmla="*/ 0 h 24"/>
                  <a:gd name="T2" fmla="*/ 0 w 29"/>
                  <a:gd name="T3" fmla="*/ 16 h 24"/>
                  <a:gd name="T4" fmla="*/ 27 w 29"/>
                  <a:gd name="T5" fmla="*/ 24 h 24"/>
                  <a:gd name="T6" fmla="*/ 0 w 29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4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20" y="10"/>
                      <a:pt x="27" y="24"/>
                    </a:cubicBezTo>
                    <a:cubicBezTo>
                      <a:pt x="27" y="24"/>
                      <a:pt x="29" y="0"/>
                      <a:pt x="0" y="0"/>
                    </a:cubicBezTo>
                    <a:close/>
                  </a:path>
                </a:pathLst>
              </a:custGeom>
              <a:solidFill>
                <a:srgbClr val="A75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4" name="iṥlîḍè">
                <a:extLst>
                  <a:ext uri="{FF2B5EF4-FFF2-40B4-BE49-F238E27FC236}">
                    <a16:creationId xmlns:a16="http://schemas.microsoft.com/office/drawing/2014/main" id="{C2995EBD-F71C-41F2-A51A-4FB0E10A791E}"/>
                  </a:ext>
                </a:extLst>
              </p:cNvPr>
              <p:cNvSpPr/>
              <p:nvPr/>
            </p:nvSpPr>
            <p:spPr bwMode="auto">
              <a:xfrm>
                <a:off x="4449839" y="2825047"/>
                <a:ext cx="127071" cy="85578"/>
              </a:xfrm>
              <a:custGeom>
                <a:avLst/>
                <a:gdLst>
                  <a:gd name="T0" fmla="*/ 47 w 47"/>
                  <a:gd name="T1" fmla="*/ 18 h 32"/>
                  <a:gd name="T2" fmla="*/ 0 w 47"/>
                  <a:gd name="T3" fmla="*/ 0 h 32"/>
                  <a:gd name="T4" fmla="*/ 47 w 47"/>
                  <a:gd name="T5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32">
                    <a:moveTo>
                      <a:pt x="47" y="18"/>
                    </a:moveTo>
                    <a:cubicBezTo>
                      <a:pt x="47" y="18"/>
                      <a:pt x="16" y="17"/>
                      <a:pt x="0" y="0"/>
                    </a:cubicBezTo>
                    <a:cubicBezTo>
                      <a:pt x="0" y="0"/>
                      <a:pt x="18" y="32"/>
                      <a:pt x="47" y="18"/>
                    </a:cubicBezTo>
                    <a:close/>
                  </a:path>
                </a:pathLst>
              </a:custGeom>
              <a:solidFill>
                <a:srgbClr val="DD9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5" name="íŝľïḍe">
                <a:extLst>
                  <a:ext uri="{FF2B5EF4-FFF2-40B4-BE49-F238E27FC236}">
                    <a16:creationId xmlns:a16="http://schemas.microsoft.com/office/drawing/2014/main" id="{3F22BA73-4456-4213-8E1A-C7BFE5D93D86}"/>
                  </a:ext>
                </a:extLst>
              </p:cNvPr>
              <p:cNvSpPr/>
              <p:nvPr/>
            </p:nvSpPr>
            <p:spPr bwMode="auto">
              <a:xfrm>
                <a:off x="4407049" y="2530709"/>
                <a:ext cx="344907" cy="189310"/>
              </a:xfrm>
              <a:custGeom>
                <a:avLst/>
                <a:gdLst>
                  <a:gd name="T0" fmla="*/ 2 w 128"/>
                  <a:gd name="T1" fmla="*/ 0 h 70"/>
                  <a:gd name="T2" fmla="*/ 2 w 128"/>
                  <a:gd name="T3" fmla="*/ 30 h 70"/>
                  <a:gd name="T4" fmla="*/ 120 w 128"/>
                  <a:gd name="T5" fmla="*/ 67 h 70"/>
                  <a:gd name="T6" fmla="*/ 128 w 128"/>
                  <a:gd name="T7" fmla="*/ 45 h 70"/>
                  <a:gd name="T8" fmla="*/ 2 w 128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70">
                    <a:moveTo>
                      <a:pt x="2" y="0"/>
                    </a:moveTo>
                    <a:cubicBezTo>
                      <a:pt x="2" y="0"/>
                      <a:pt x="0" y="13"/>
                      <a:pt x="2" y="30"/>
                    </a:cubicBezTo>
                    <a:cubicBezTo>
                      <a:pt x="19" y="42"/>
                      <a:pt x="65" y="70"/>
                      <a:pt x="120" y="67"/>
                    </a:cubicBezTo>
                    <a:cubicBezTo>
                      <a:pt x="126" y="55"/>
                      <a:pt x="128" y="45"/>
                      <a:pt x="128" y="45"/>
                    </a:cubicBezTo>
                    <a:cubicBezTo>
                      <a:pt x="128" y="45"/>
                      <a:pt x="49" y="35"/>
                      <a:pt x="2" y="0"/>
                    </a:cubicBezTo>
                    <a:close/>
                  </a:path>
                </a:pathLst>
              </a:custGeom>
              <a:solidFill>
                <a:srgbClr val="FD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6" name="îṩḻiḑe">
                <a:extLst>
                  <a:ext uri="{FF2B5EF4-FFF2-40B4-BE49-F238E27FC236}">
                    <a16:creationId xmlns:a16="http://schemas.microsoft.com/office/drawing/2014/main" id="{CFD2B580-3CE9-44E6-BD39-48C1202A483F}"/>
                  </a:ext>
                </a:extLst>
              </p:cNvPr>
              <p:cNvSpPr/>
              <p:nvPr/>
            </p:nvSpPr>
            <p:spPr bwMode="auto">
              <a:xfrm>
                <a:off x="4654708" y="2708349"/>
                <a:ext cx="75205" cy="76502"/>
              </a:xfrm>
              <a:custGeom>
                <a:avLst/>
                <a:gdLst>
                  <a:gd name="T0" fmla="*/ 28 w 28"/>
                  <a:gd name="T1" fmla="*/ 1 h 28"/>
                  <a:gd name="T2" fmla="*/ 0 w 28"/>
                  <a:gd name="T3" fmla="*/ 0 h 28"/>
                  <a:gd name="T4" fmla="*/ 7 w 28"/>
                  <a:gd name="T5" fmla="*/ 28 h 28"/>
                  <a:gd name="T6" fmla="*/ 28 w 28"/>
                  <a:gd name="T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8">
                    <a:moveTo>
                      <a:pt x="28" y="1"/>
                    </a:moveTo>
                    <a:cubicBezTo>
                      <a:pt x="18" y="2"/>
                      <a:pt x="9" y="1"/>
                      <a:pt x="0" y="0"/>
                    </a:cubicBezTo>
                    <a:cubicBezTo>
                      <a:pt x="4" y="7"/>
                      <a:pt x="8" y="17"/>
                      <a:pt x="7" y="28"/>
                    </a:cubicBezTo>
                    <a:cubicBezTo>
                      <a:pt x="17" y="21"/>
                      <a:pt x="24" y="11"/>
                      <a:pt x="28" y="1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7" name="ïŝ1ïḋê">
                <a:extLst>
                  <a:ext uri="{FF2B5EF4-FFF2-40B4-BE49-F238E27FC236}">
                    <a16:creationId xmlns:a16="http://schemas.microsoft.com/office/drawing/2014/main" id="{ACC98A37-AB54-474B-83F7-A98E143BDBC4}"/>
                  </a:ext>
                </a:extLst>
              </p:cNvPr>
              <p:cNvSpPr/>
              <p:nvPr/>
            </p:nvSpPr>
            <p:spPr bwMode="auto">
              <a:xfrm>
                <a:off x="4412236" y="2612398"/>
                <a:ext cx="264515" cy="193200"/>
              </a:xfrm>
              <a:custGeom>
                <a:avLst/>
                <a:gdLst>
                  <a:gd name="T0" fmla="*/ 90 w 98"/>
                  <a:gd name="T1" fmla="*/ 36 h 72"/>
                  <a:gd name="T2" fmla="*/ 0 w 98"/>
                  <a:gd name="T3" fmla="*/ 0 h 72"/>
                  <a:gd name="T4" fmla="*/ 61 w 98"/>
                  <a:gd name="T5" fmla="*/ 68 h 72"/>
                  <a:gd name="T6" fmla="*/ 97 w 98"/>
                  <a:gd name="T7" fmla="*/ 64 h 72"/>
                  <a:gd name="T8" fmla="*/ 90 w 98"/>
                  <a:gd name="T9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2">
                    <a:moveTo>
                      <a:pt x="90" y="36"/>
                    </a:moveTo>
                    <a:cubicBezTo>
                      <a:pt x="48" y="30"/>
                      <a:pt x="14" y="10"/>
                      <a:pt x="0" y="0"/>
                    </a:cubicBezTo>
                    <a:cubicBezTo>
                      <a:pt x="3" y="24"/>
                      <a:pt x="15" y="57"/>
                      <a:pt x="61" y="68"/>
                    </a:cubicBezTo>
                    <a:cubicBezTo>
                      <a:pt x="76" y="72"/>
                      <a:pt x="88" y="70"/>
                      <a:pt x="97" y="64"/>
                    </a:cubicBezTo>
                    <a:cubicBezTo>
                      <a:pt x="98" y="53"/>
                      <a:pt x="94" y="43"/>
                      <a:pt x="90" y="36"/>
                    </a:cubicBezTo>
                    <a:close/>
                  </a:path>
                </a:pathLst>
              </a:custGeom>
              <a:solidFill>
                <a:srgbClr val="DA7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8" name="í$1ïḋê">
                <a:extLst>
                  <a:ext uri="{FF2B5EF4-FFF2-40B4-BE49-F238E27FC236}">
                    <a16:creationId xmlns:a16="http://schemas.microsoft.com/office/drawing/2014/main" id="{620B5DFA-C4CA-4A68-9E98-858033823370}"/>
                  </a:ext>
                </a:extLst>
              </p:cNvPr>
              <p:cNvSpPr/>
              <p:nvPr/>
            </p:nvSpPr>
            <p:spPr bwMode="auto">
              <a:xfrm>
                <a:off x="3804110" y="5808624"/>
                <a:ext cx="322864" cy="295635"/>
              </a:xfrm>
              <a:custGeom>
                <a:avLst/>
                <a:gdLst>
                  <a:gd name="T0" fmla="*/ 120 w 120"/>
                  <a:gd name="T1" fmla="*/ 110 h 110"/>
                  <a:gd name="T2" fmla="*/ 116 w 120"/>
                  <a:gd name="T3" fmla="*/ 55 h 110"/>
                  <a:gd name="T4" fmla="*/ 4 w 120"/>
                  <a:gd name="T5" fmla="*/ 44 h 110"/>
                  <a:gd name="T6" fmla="*/ 0 w 120"/>
                  <a:gd name="T7" fmla="*/ 65 h 110"/>
                  <a:gd name="T8" fmla="*/ 0 w 120"/>
                  <a:gd name="T9" fmla="*/ 110 h 110"/>
                  <a:gd name="T10" fmla="*/ 120 w 120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10">
                    <a:moveTo>
                      <a:pt x="120" y="110"/>
                    </a:moveTo>
                    <a:cubicBezTo>
                      <a:pt x="116" y="55"/>
                      <a:pt x="116" y="55"/>
                      <a:pt x="116" y="55"/>
                    </a:cubicBezTo>
                    <a:cubicBezTo>
                      <a:pt x="116" y="55"/>
                      <a:pt x="60" y="0"/>
                      <a:pt x="4" y="44"/>
                    </a:cubicBezTo>
                    <a:cubicBezTo>
                      <a:pt x="4" y="44"/>
                      <a:pt x="0" y="55"/>
                      <a:pt x="0" y="65"/>
                    </a:cubicBezTo>
                    <a:cubicBezTo>
                      <a:pt x="0" y="75"/>
                      <a:pt x="0" y="110"/>
                      <a:pt x="0" y="110"/>
                    </a:cubicBezTo>
                    <a:cubicBezTo>
                      <a:pt x="0" y="110"/>
                      <a:pt x="52" y="50"/>
                      <a:pt x="120" y="110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39" name="i$ļide">
                <a:extLst>
                  <a:ext uri="{FF2B5EF4-FFF2-40B4-BE49-F238E27FC236}">
                    <a16:creationId xmlns:a16="http://schemas.microsoft.com/office/drawing/2014/main" id="{0D3CE750-86D6-4301-A1FD-9A011DD9A0CC}"/>
                  </a:ext>
                </a:extLst>
              </p:cNvPr>
              <p:cNvSpPr/>
              <p:nvPr/>
            </p:nvSpPr>
            <p:spPr bwMode="auto">
              <a:xfrm>
                <a:off x="4622292" y="6296163"/>
                <a:ext cx="784470" cy="160784"/>
              </a:xfrm>
              <a:custGeom>
                <a:avLst/>
                <a:gdLst>
                  <a:gd name="T0" fmla="*/ 137 w 291"/>
                  <a:gd name="T1" fmla="*/ 58 h 60"/>
                  <a:gd name="T2" fmla="*/ 291 w 291"/>
                  <a:gd name="T3" fmla="*/ 21 h 60"/>
                  <a:gd name="T4" fmla="*/ 284 w 291"/>
                  <a:gd name="T5" fmla="*/ 0 h 60"/>
                  <a:gd name="T6" fmla="*/ 144 w 291"/>
                  <a:gd name="T7" fmla="*/ 39 h 60"/>
                  <a:gd name="T8" fmla="*/ 0 w 291"/>
                  <a:gd name="T9" fmla="*/ 26 h 60"/>
                  <a:gd name="T10" fmla="*/ 3 w 291"/>
                  <a:gd name="T11" fmla="*/ 43 h 60"/>
                  <a:gd name="T12" fmla="*/ 137 w 291"/>
                  <a:gd name="T13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60">
                    <a:moveTo>
                      <a:pt x="137" y="58"/>
                    </a:moveTo>
                    <a:cubicBezTo>
                      <a:pt x="265" y="55"/>
                      <a:pt x="291" y="21"/>
                      <a:pt x="291" y="21"/>
                    </a:cubicBezTo>
                    <a:cubicBezTo>
                      <a:pt x="289" y="14"/>
                      <a:pt x="286" y="7"/>
                      <a:pt x="284" y="0"/>
                    </a:cubicBezTo>
                    <a:cubicBezTo>
                      <a:pt x="275" y="8"/>
                      <a:pt x="232" y="33"/>
                      <a:pt x="144" y="39"/>
                    </a:cubicBezTo>
                    <a:cubicBezTo>
                      <a:pt x="57" y="45"/>
                      <a:pt x="0" y="26"/>
                      <a:pt x="0" y="26"/>
                    </a:cubicBezTo>
                    <a:cubicBezTo>
                      <a:pt x="1" y="37"/>
                      <a:pt x="3" y="43"/>
                      <a:pt x="3" y="43"/>
                    </a:cubicBezTo>
                    <a:cubicBezTo>
                      <a:pt x="3" y="43"/>
                      <a:pt x="9" y="60"/>
                      <a:pt x="137" y="58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0" name="iṥ1íḑè">
                <a:extLst>
                  <a:ext uri="{FF2B5EF4-FFF2-40B4-BE49-F238E27FC236}">
                    <a16:creationId xmlns:a16="http://schemas.microsoft.com/office/drawing/2014/main" id="{63D52E52-1D0E-43ED-A3B3-D32BDFB93BDA}"/>
                  </a:ext>
                </a:extLst>
              </p:cNvPr>
              <p:cNvSpPr/>
              <p:nvPr/>
            </p:nvSpPr>
            <p:spPr bwMode="auto">
              <a:xfrm>
                <a:off x="4604139" y="5996638"/>
                <a:ext cx="478462" cy="420113"/>
              </a:xfrm>
              <a:custGeom>
                <a:avLst/>
                <a:gdLst>
                  <a:gd name="T0" fmla="*/ 178 w 178"/>
                  <a:gd name="T1" fmla="*/ 77 h 156"/>
                  <a:gd name="T2" fmla="*/ 98 w 178"/>
                  <a:gd name="T3" fmla="*/ 25 h 156"/>
                  <a:gd name="T4" fmla="*/ 94 w 178"/>
                  <a:gd name="T5" fmla="*/ 35 h 156"/>
                  <a:gd name="T6" fmla="*/ 44 w 178"/>
                  <a:gd name="T7" fmla="*/ 10 h 156"/>
                  <a:gd name="T8" fmla="*/ 32 w 178"/>
                  <a:gd name="T9" fmla="*/ 1 h 156"/>
                  <a:gd name="T10" fmla="*/ 7 w 178"/>
                  <a:gd name="T11" fmla="*/ 137 h 156"/>
                  <a:gd name="T12" fmla="*/ 151 w 178"/>
                  <a:gd name="T13" fmla="*/ 150 h 156"/>
                  <a:gd name="T14" fmla="*/ 159 w 178"/>
                  <a:gd name="T15" fmla="*/ 149 h 156"/>
                  <a:gd name="T16" fmla="*/ 158 w 178"/>
                  <a:gd name="T17" fmla="*/ 147 h 156"/>
                  <a:gd name="T18" fmla="*/ 178 w 178"/>
                  <a:gd name="T19" fmla="*/ 7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56">
                    <a:moveTo>
                      <a:pt x="178" y="77"/>
                    </a:moveTo>
                    <a:cubicBezTo>
                      <a:pt x="152" y="49"/>
                      <a:pt x="115" y="32"/>
                      <a:pt x="98" y="25"/>
                    </a:cubicBezTo>
                    <a:cubicBezTo>
                      <a:pt x="95" y="31"/>
                      <a:pt x="94" y="35"/>
                      <a:pt x="94" y="35"/>
                    </a:cubicBezTo>
                    <a:cubicBezTo>
                      <a:pt x="72" y="41"/>
                      <a:pt x="50" y="21"/>
                      <a:pt x="44" y="10"/>
                    </a:cubicBezTo>
                    <a:cubicBezTo>
                      <a:pt x="38" y="0"/>
                      <a:pt x="32" y="1"/>
                      <a:pt x="32" y="1"/>
                    </a:cubicBezTo>
                    <a:cubicBezTo>
                      <a:pt x="0" y="36"/>
                      <a:pt x="4" y="105"/>
                      <a:pt x="7" y="137"/>
                    </a:cubicBezTo>
                    <a:cubicBezTo>
                      <a:pt x="7" y="137"/>
                      <a:pt x="64" y="156"/>
                      <a:pt x="151" y="150"/>
                    </a:cubicBezTo>
                    <a:cubicBezTo>
                      <a:pt x="154" y="150"/>
                      <a:pt x="157" y="149"/>
                      <a:pt x="159" y="149"/>
                    </a:cubicBezTo>
                    <a:cubicBezTo>
                      <a:pt x="159" y="148"/>
                      <a:pt x="158" y="147"/>
                      <a:pt x="158" y="147"/>
                    </a:cubicBezTo>
                    <a:cubicBezTo>
                      <a:pt x="159" y="117"/>
                      <a:pt x="167" y="94"/>
                      <a:pt x="178" y="77"/>
                    </a:cubicBezTo>
                    <a:close/>
                  </a:path>
                </a:pathLst>
              </a:custGeom>
              <a:solidFill>
                <a:srgbClr val="455C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1" name="ï$ľîḍe">
                <a:extLst>
                  <a:ext uri="{FF2B5EF4-FFF2-40B4-BE49-F238E27FC236}">
                    <a16:creationId xmlns:a16="http://schemas.microsoft.com/office/drawing/2014/main" id="{D8881ABC-6C7B-4033-A273-97292B700BF4}"/>
                  </a:ext>
                </a:extLst>
              </p:cNvPr>
              <p:cNvSpPr/>
              <p:nvPr/>
            </p:nvSpPr>
            <p:spPr bwMode="auto">
              <a:xfrm>
                <a:off x="4867358" y="5988858"/>
                <a:ext cx="334534" cy="215243"/>
              </a:xfrm>
              <a:custGeom>
                <a:avLst/>
                <a:gdLst>
                  <a:gd name="T0" fmla="*/ 80 w 124"/>
                  <a:gd name="T1" fmla="*/ 80 h 80"/>
                  <a:gd name="T2" fmla="*/ 124 w 124"/>
                  <a:gd name="T3" fmla="*/ 39 h 80"/>
                  <a:gd name="T4" fmla="*/ 36 w 124"/>
                  <a:gd name="T5" fmla="*/ 0 h 80"/>
                  <a:gd name="T6" fmla="*/ 0 w 124"/>
                  <a:gd name="T7" fmla="*/ 28 h 80"/>
                  <a:gd name="T8" fmla="*/ 80 w 124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0">
                    <a:moveTo>
                      <a:pt x="80" y="80"/>
                    </a:moveTo>
                    <a:cubicBezTo>
                      <a:pt x="94" y="56"/>
                      <a:pt x="113" y="44"/>
                      <a:pt x="124" y="39"/>
                    </a:cubicBezTo>
                    <a:cubicBezTo>
                      <a:pt x="81" y="10"/>
                      <a:pt x="36" y="0"/>
                      <a:pt x="36" y="0"/>
                    </a:cubicBezTo>
                    <a:cubicBezTo>
                      <a:pt x="16" y="6"/>
                      <a:pt x="5" y="19"/>
                      <a:pt x="0" y="28"/>
                    </a:cubicBezTo>
                    <a:cubicBezTo>
                      <a:pt x="17" y="35"/>
                      <a:pt x="54" y="52"/>
                      <a:pt x="80" y="8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2" name="íŝ1ïde">
                <a:extLst>
                  <a:ext uri="{FF2B5EF4-FFF2-40B4-BE49-F238E27FC236}">
                    <a16:creationId xmlns:a16="http://schemas.microsoft.com/office/drawing/2014/main" id="{D65E4067-81BD-41B5-B617-78BAE6A5BFAB}"/>
                  </a:ext>
                </a:extLst>
              </p:cNvPr>
              <p:cNvSpPr/>
              <p:nvPr/>
            </p:nvSpPr>
            <p:spPr bwMode="auto">
              <a:xfrm>
                <a:off x="5029439" y="6126302"/>
                <a:ext cx="357874" cy="272295"/>
              </a:xfrm>
              <a:custGeom>
                <a:avLst/>
                <a:gdLst>
                  <a:gd name="T0" fmla="*/ 81 w 133"/>
                  <a:gd name="T1" fmla="*/ 0 h 101"/>
                  <a:gd name="T2" fmla="*/ 80 w 133"/>
                  <a:gd name="T3" fmla="*/ 12 h 101"/>
                  <a:gd name="T4" fmla="*/ 68 w 133"/>
                  <a:gd name="T5" fmla="*/ 31 h 101"/>
                  <a:gd name="T6" fmla="*/ 27 w 133"/>
                  <a:gd name="T7" fmla="*/ 39 h 101"/>
                  <a:gd name="T8" fmla="*/ 20 w 133"/>
                  <a:gd name="T9" fmla="*/ 29 h 101"/>
                  <a:gd name="T10" fmla="*/ 0 w 133"/>
                  <a:gd name="T11" fmla="*/ 99 h 101"/>
                  <a:gd name="T12" fmla="*/ 1 w 133"/>
                  <a:gd name="T13" fmla="*/ 101 h 101"/>
                  <a:gd name="T14" fmla="*/ 133 w 133"/>
                  <a:gd name="T15" fmla="*/ 63 h 101"/>
                  <a:gd name="T16" fmla="*/ 81 w 133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101">
                    <a:moveTo>
                      <a:pt x="81" y="0"/>
                    </a:moveTo>
                    <a:cubicBezTo>
                      <a:pt x="80" y="6"/>
                      <a:pt x="80" y="11"/>
                      <a:pt x="80" y="12"/>
                    </a:cubicBezTo>
                    <a:cubicBezTo>
                      <a:pt x="79" y="14"/>
                      <a:pt x="68" y="31"/>
                      <a:pt x="68" y="31"/>
                    </a:cubicBezTo>
                    <a:cubicBezTo>
                      <a:pt x="68" y="31"/>
                      <a:pt x="59" y="84"/>
                      <a:pt x="27" y="39"/>
                    </a:cubicBezTo>
                    <a:cubicBezTo>
                      <a:pt x="25" y="36"/>
                      <a:pt x="22" y="32"/>
                      <a:pt x="20" y="29"/>
                    </a:cubicBezTo>
                    <a:cubicBezTo>
                      <a:pt x="9" y="46"/>
                      <a:pt x="1" y="69"/>
                      <a:pt x="0" y="99"/>
                    </a:cubicBezTo>
                    <a:cubicBezTo>
                      <a:pt x="0" y="99"/>
                      <a:pt x="1" y="100"/>
                      <a:pt x="1" y="101"/>
                    </a:cubicBezTo>
                    <a:cubicBezTo>
                      <a:pt x="84" y="94"/>
                      <a:pt x="124" y="71"/>
                      <a:pt x="133" y="63"/>
                    </a:cubicBezTo>
                    <a:cubicBezTo>
                      <a:pt x="121" y="37"/>
                      <a:pt x="102" y="16"/>
                      <a:pt x="81" y="0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3" name="î$líḋe">
                <a:extLst>
                  <a:ext uri="{FF2B5EF4-FFF2-40B4-BE49-F238E27FC236}">
                    <a16:creationId xmlns:a16="http://schemas.microsoft.com/office/drawing/2014/main" id="{C6C52606-B3C9-4EDD-B45C-C16C3F36018E}"/>
                  </a:ext>
                </a:extLst>
              </p:cNvPr>
              <p:cNvSpPr/>
              <p:nvPr/>
            </p:nvSpPr>
            <p:spPr bwMode="auto">
              <a:xfrm>
                <a:off x="5082601" y="6093886"/>
                <a:ext cx="164674" cy="258032"/>
              </a:xfrm>
              <a:custGeom>
                <a:avLst/>
                <a:gdLst>
                  <a:gd name="T0" fmla="*/ 0 w 61"/>
                  <a:gd name="T1" fmla="*/ 41 h 96"/>
                  <a:gd name="T2" fmla="*/ 7 w 61"/>
                  <a:gd name="T3" fmla="*/ 51 h 96"/>
                  <a:gd name="T4" fmla="*/ 48 w 61"/>
                  <a:gd name="T5" fmla="*/ 43 h 96"/>
                  <a:gd name="T6" fmla="*/ 60 w 61"/>
                  <a:gd name="T7" fmla="*/ 24 h 96"/>
                  <a:gd name="T8" fmla="*/ 61 w 61"/>
                  <a:gd name="T9" fmla="*/ 12 h 96"/>
                  <a:gd name="T10" fmla="*/ 44 w 61"/>
                  <a:gd name="T11" fmla="*/ 0 h 96"/>
                  <a:gd name="T12" fmla="*/ 0 w 61"/>
                  <a:gd name="T13" fmla="*/ 4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96">
                    <a:moveTo>
                      <a:pt x="0" y="41"/>
                    </a:moveTo>
                    <a:cubicBezTo>
                      <a:pt x="2" y="44"/>
                      <a:pt x="5" y="48"/>
                      <a:pt x="7" y="51"/>
                    </a:cubicBezTo>
                    <a:cubicBezTo>
                      <a:pt x="39" y="96"/>
                      <a:pt x="48" y="43"/>
                      <a:pt x="48" y="43"/>
                    </a:cubicBezTo>
                    <a:cubicBezTo>
                      <a:pt x="48" y="43"/>
                      <a:pt x="59" y="26"/>
                      <a:pt x="60" y="24"/>
                    </a:cubicBezTo>
                    <a:cubicBezTo>
                      <a:pt x="60" y="23"/>
                      <a:pt x="60" y="18"/>
                      <a:pt x="61" y="12"/>
                    </a:cubicBezTo>
                    <a:cubicBezTo>
                      <a:pt x="55" y="7"/>
                      <a:pt x="50" y="3"/>
                      <a:pt x="44" y="0"/>
                    </a:cubicBezTo>
                    <a:cubicBezTo>
                      <a:pt x="33" y="5"/>
                      <a:pt x="14" y="17"/>
                      <a:pt x="0" y="41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4" name="iśľíḓe">
                <a:extLst>
                  <a:ext uri="{FF2B5EF4-FFF2-40B4-BE49-F238E27FC236}">
                    <a16:creationId xmlns:a16="http://schemas.microsoft.com/office/drawing/2014/main" id="{6674CC7D-83CC-4665-9B6B-12495450180A}"/>
                  </a:ext>
                </a:extLst>
              </p:cNvPr>
              <p:cNvSpPr/>
              <p:nvPr/>
            </p:nvSpPr>
            <p:spPr bwMode="auto">
              <a:xfrm>
                <a:off x="4495221" y="2167649"/>
                <a:ext cx="29823" cy="3760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5" name="îŝľïďe">
                <a:extLst>
                  <a:ext uri="{FF2B5EF4-FFF2-40B4-BE49-F238E27FC236}">
                    <a16:creationId xmlns:a16="http://schemas.microsoft.com/office/drawing/2014/main" id="{E6F4C51F-520C-47EB-A6FD-2C229ED68D2B}"/>
                  </a:ext>
                </a:extLst>
              </p:cNvPr>
              <p:cNvSpPr/>
              <p:nvPr/>
            </p:nvSpPr>
            <p:spPr bwMode="auto">
              <a:xfrm>
                <a:off x="4875138" y="2275270"/>
                <a:ext cx="24636" cy="298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46" name="iṩ1îde">
                <a:extLst>
                  <a:ext uri="{FF2B5EF4-FFF2-40B4-BE49-F238E27FC236}">
                    <a16:creationId xmlns:a16="http://schemas.microsoft.com/office/drawing/2014/main" id="{D72E440D-1032-4FB6-9971-FFA3C285E598}"/>
                  </a:ext>
                </a:extLst>
              </p:cNvPr>
              <p:cNvSpPr/>
              <p:nvPr/>
            </p:nvSpPr>
            <p:spPr bwMode="auto">
              <a:xfrm>
                <a:off x="3699082" y="6241704"/>
                <a:ext cx="484945" cy="293041"/>
              </a:xfrm>
              <a:custGeom>
                <a:avLst/>
                <a:gdLst>
                  <a:gd name="T0" fmla="*/ 2 w 180"/>
                  <a:gd name="T1" fmla="*/ 74 h 109"/>
                  <a:gd name="T2" fmla="*/ 82 w 180"/>
                  <a:gd name="T3" fmla="*/ 0 h 109"/>
                  <a:gd name="T4" fmla="*/ 180 w 180"/>
                  <a:gd name="T5" fmla="*/ 84 h 109"/>
                  <a:gd name="T6" fmla="*/ 142 w 180"/>
                  <a:gd name="T7" fmla="*/ 99 h 109"/>
                  <a:gd name="T8" fmla="*/ 71 w 180"/>
                  <a:gd name="T9" fmla="*/ 106 h 109"/>
                  <a:gd name="T10" fmla="*/ 22 w 180"/>
                  <a:gd name="T11" fmla="*/ 94 h 109"/>
                  <a:gd name="T12" fmla="*/ 2 w 180"/>
                  <a:gd name="T13" fmla="*/ 7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09">
                    <a:moveTo>
                      <a:pt x="2" y="74"/>
                    </a:moveTo>
                    <a:cubicBezTo>
                      <a:pt x="2" y="74"/>
                      <a:pt x="0" y="0"/>
                      <a:pt x="82" y="0"/>
                    </a:cubicBezTo>
                    <a:cubicBezTo>
                      <a:pt x="169" y="0"/>
                      <a:pt x="180" y="84"/>
                      <a:pt x="180" y="84"/>
                    </a:cubicBezTo>
                    <a:cubicBezTo>
                      <a:pt x="180" y="84"/>
                      <a:pt x="146" y="98"/>
                      <a:pt x="142" y="99"/>
                    </a:cubicBezTo>
                    <a:cubicBezTo>
                      <a:pt x="137" y="100"/>
                      <a:pt x="79" y="109"/>
                      <a:pt x="71" y="106"/>
                    </a:cubicBezTo>
                    <a:cubicBezTo>
                      <a:pt x="64" y="104"/>
                      <a:pt x="26" y="96"/>
                      <a:pt x="22" y="94"/>
                    </a:cubicBezTo>
                    <a:cubicBezTo>
                      <a:pt x="19" y="92"/>
                      <a:pt x="2" y="74"/>
                      <a:pt x="2" y="74"/>
                    </a:cubicBezTo>
                    <a:close/>
                  </a:path>
                </a:pathLst>
              </a:custGeom>
              <a:solidFill>
                <a:srgbClr val="ED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A619739-A4B2-4032-B4C4-26F4A4935E49}"/>
                </a:ext>
              </a:extLst>
            </p:cNvPr>
            <p:cNvSpPr/>
            <p:nvPr/>
          </p:nvSpPr>
          <p:spPr>
            <a:xfrm>
              <a:off x="2112382" y="2383556"/>
              <a:ext cx="3858650" cy="1093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易感人数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:25.4</a:t>
              </a: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主要问题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先天性远视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容易并发弱视斜视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斜视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弱视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过敏性眼病等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6CEA712-3ADB-401E-8A38-EAE31D0E93A2}"/>
                </a:ext>
              </a:extLst>
            </p:cNvPr>
            <p:cNvSpPr/>
            <p:nvPr/>
          </p:nvSpPr>
          <p:spPr>
            <a:xfrm>
              <a:off x="2048373" y="2029236"/>
              <a:ext cx="2844000" cy="338554"/>
            </a:xfrm>
            <a:prstGeom prst="rect">
              <a:avLst/>
            </a:prstGeom>
            <a:solidFill>
              <a:srgbClr val="659B69"/>
            </a:solidFill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少年儿童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(0-18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学习生活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EBCCC2-EBF1-4097-B032-F652D4F9B037}"/>
              </a:ext>
            </a:extLst>
          </p:cNvPr>
          <p:cNvGrpSpPr/>
          <p:nvPr/>
        </p:nvGrpSpPr>
        <p:grpSpPr>
          <a:xfrm>
            <a:off x="1536652" y="3430756"/>
            <a:ext cx="4748670" cy="2836449"/>
            <a:chOff x="1591516" y="3449044"/>
            <a:chExt cx="4748670" cy="2836449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0B44CD3-D909-4392-B8DC-61F3EAB6F72C}"/>
                </a:ext>
              </a:extLst>
            </p:cNvPr>
            <p:cNvSpPr/>
            <p:nvPr/>
          </p:nvSpPr>
          <p:spPr>
            <a:xfrm>
              <a:off x="1591516" y="4662114"/>
              <a:ext cx="4032000" cy="1533182"/>
            </a:xfrm>
            <a:prstGeom prst="rect">
              <a:avLst/>
            </a:prstGeom>
            <a:noFill/>
            <a:ln w="38100">
              <a:solidFill>
                <a:srgbClr val="659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0701D22-33B6-4FB2-B3CE-6C517D04A4E9}"/>
                </a:ext>
              </a:extLst>
            </p:cNvPr>
            <p:cNvSpPr/>
            <p:nvPr/>
          </p:nvSpPr>
          <p:spPr>
            <a:xfrm>
              <a:off x="1832288" y="4762126"/>
              <a:ext cx="3108866" cy="1439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易感人数</a:t>
              </a:r>
              <a:r>
                <a:rPr lang="en-US" altLang="zh-CN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:15.2</a:t>
              </a: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1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主要问题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老花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青光眼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糖网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干眼，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50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岁血压高血糖高引发</a:t>
              </a:r>
              <a:endPara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的眼底问题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27FAD39-BD51-4306-9581-B623E10E5713}"/>
                </a:ext>
              </a:extLst>
            </p:cNvPr>
            <p:cNvSpPr/>
            <p:nvPr/>
          </p:nvSpPr>
          <p:spPr>
            <a:xfrm>
              <a:off x="1768279" y="4497498"/>
              <a:ext cx="2844000" cy="338554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中年人群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(45-64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管理生活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B4F87A78-F9B1-4D6D-95B1-FADCA4A6E228}"/>
                </a:ext>
              </a:extLst>
            </p:cNvPr>
            <p:cNvGrpSpPr/>
            <p:nvPr/>
          </p:nvGrpSpPr>
          <p:grpSpPr>
            <a:xfrm flipH="1">
              <a:off x="4133506" y="3449044"/>
              <a:ext cx="2206680" cy="2836449"/>
              <a:chOff x="5122330" y="2362228"/>
              <a:chExt cx="2594716" cy="3428910"/>
            </a:xfrm>
          </p:grpSpPr>
          <p:sp>
            <p:nvSpPr>
              <p:cNvPr id="52" name="isľíḋé">
                <a:extLst>
                  <a:ext uri="{FF2B5EF4-FFF2-40B4-BE49-F238E27FC236}">
                    <a16:creationId xmlns:a16="http://schemas.microsoft.com/office/drawing/2014/main" id="{EC8164EA-6AD3-4EAF-BA5C-E926231001D5}"/>
                  </a:ext>
                </a:extLst>
              </p:cNvPr>
              <p:cNvSpPr/>
              <p:nvPr/>
            </p:nvSpPr>
            <p:spPr bwMode="auto">
              <a:xfrm flipH="1">
                <a:off x="5122330" y="5579922"/>
                <a:ext cx="2594716" cy="211216"/>
              </a:xfrm>
              <a:custGeom>
                <a:avLst/>
                <a:gdLst>
                  <a:gd name="T0" fmla="*/ 333 w 831"/>
                  <a:gd name="T1" fmla="*/ 2 h 68"/>
                  <a:gd name="T2" fmla="*/ 242 w 831"/>
                  <a:gd name="T3" fmla="*/ 10 h 68"/>
                  <a:gd name="T4" fmla="*/ 122 w 831"/>
                  <a:gd name="T5" fmla="*/ 16 h 68"/>
                  <a:gd name="T6" fmla="*/ 0 w 831"/>
                  <a:gd name="T7" fmla="*/ 36 h 68"/>
                  <a:gd name="T8" fmla="*/ 145 w 831"/>
                  <a:gd name="T9" fmla="*/ 55 h 68"/>
                  <a:gd name="T10" fmla="*/ 479 w 831"/>
                  <a:gd name="T11" fmla="*/ 67 h 68"/>
                  <a:gd name="T12" fmla="*/ 629 w 831"/>
                  <a:gd name="T13" fmla="*/ 52 h 68"/>
                  <a:gd name="T14" fmla="*/ 741 w 831"/>
                  <a:gd name="T15" fmla="*/ 39 h 68"/>
                  <a:gd name="T16" fmla="*/ 687 w 831"/>
                  <a:gd name="T17" fmla="*/ 14 h 68"/>
                  <a:gd name="T18" fmla="*/ 481 w 831"/>
                  <a:gd name="T19" fmla="*/ 5 h 68"/>
                  <a:gd name="T20" fmla="*/ 358 w 831"/>
                  <a:gd name="T21" fmla="*/ 1 h 68"/>
                  <a:gd name="T22" fmla="*/ 333 w 831"/>
                  <a:gd name="T23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1" h="68">
                    <a:moveTo>
                      <a:pt x="333" y="2"/>
                    </a:moveTo>
                    <a:cubicBezTo>
                      <a:pt x="303" y="5"/>
                      <a:pt x="273" y="9"/>
                      <a:pt x="242" y="10"/>
                    </a:cubicBezTo>
                    <a:cubicBezTo>
                      <a:pt x="202" y="12"/>
                      <a:pt x="162" y="10"/>
                      <a:pt x="122" y="16"/>
                    </a:cubicBezTo>
                    <a:cubicBezTo>
                      <a:pt x="82" y="22"/>
                      <a:pt x="36" y="25"/>
                      <a:pt x="0" y="36"/>
                    </a:cubicBezTo>
                    <a:cubicBezTo>
                      <a:pt x="1" y="60"/>
                      <a:pt x="116" y="56"/>
                      <a:pt x="145" y="55"/>
                    </a:cubicBezTo>
                    <a:cubicBezTo>
                      <a:pt x="255" y="53"/>
                      <a:pt x="369" y="65"/>
                      <a:pt x="479" y="67"/>
                    </a:cubicBezTo>
                    <a:cubicBezTo>
                      <a:pt x="530" y="68"/>
                      <a:pt x="579" y="58"/>
                      <a:pt x="629" y="52"/>
                    </a:cubicBezTo>
                    <a:cubicBezTo>
                      <a:pt x="666" y="48"/>
                      <a:pt x="706" y="47"/>
                      <a:pt x="741" y="39"/>
                    </a:cubicBezTo>
                    <a:cubicBezTo>
                      <a:pt x="831" y="20"/>
                      <a:pt x="732" y="14"/>
                      <a:pt x="687" y="14"/>
                    </a:cubicBezTo>
                    <a:cubicBezTo>
                      <a:pt x="618" y="14"/>
                      <a:pt x="550" y="9"/>
                      <a:pt x="481" y="5"/>
                    </a:cubicBezTo>
                    <a:cubicBezTo>
                      <a:pt x="440" y="2"/>
                      <a:pt x="399" y="0"/>
                      <a:pt x="358" y="1"/>
                    </a:cubicBezTo>
                    <a:cubicBezTo>
                      <a:pt x="349" y="1"/>
                      <a:pt x="341" y="2"/>
                      <a:pt x="333" y="2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BF41DF36-B684-4A37-B7AA-E141F271DC8F}"/>
                  </a:ext>
                </a:extLst>
              </p:cNvPr>
              <p:cNvGrpSpPr/>
              <p:nvPr/>
            </p:nvGrpSpPr>
            <p:grpSpPr>
              <a:xfrm>
                <a:off x="5791208" y="2362228"/>
                <a:ext cx="1611877" cy="3359032"/>
                <a:chOff x="8077148" y="1670126"/>
                <a:chExt cx="2232025" cy="4651375"/>
              </a:xfrm>
            </p:grpSpPr>
            <p:sp>
              <p:nvSpPr>
                <p:cNvPr id="54" name="ïślîḑê">
                  <a:extLst>
                    <a:ext uri="{FF2B5EF4-FFF2-40B4-BE49-F238E27FC236}">
                      <a16:creationId xmlns:a16="http://schemas.microsoft.com/office/drawing/2014/main" id="{5E80EF88-1760-410D-BBE2-898EDAC31FCF}"/>
                    </a:ext>
                  </a:extLst>
                </p:cNvPr>
                <p:cNvSpPr/>
                <p:nvPr/>
              </p:nvSpPr>
              <p:spPr bwMode="auto">
                <a:xfrm>
                  <a:off x="8804223" y="2211463"/>
                  <a:ext cx="255588" cy="530225"/>
                </a:xfrm>
                <a:custGeom>
                  <a:avLst/>
                  <a:gdLst>
                    <a:gd name="T0" fmla="*/ 3 w 24"/>
                    <a:gd name="T1" fmla="*/ 0 h 50"/>
                    <a:gd name="T2" fmla="*/ 3 w 24"/>
                    <a:gd name="T3" fmla="*/ 21 h 50"/>
                    <a:gd name="T4" fmla="*/ 0 w 24"/>
                    <a:gd name="T5" fmla="*/ 31 h 50"/>
                    <a:gd name="T6" fmla="*/ 17 w 24"/>
                    <a:gd name="T7" fmla="*/ 46 h 50"/>
                    <a:gd name="T8" fmla="*/ 20 w 24"/>
                    <a:gd name="T9" fmla="*/ 42 h 50"/>
                    <a:gd name="T10" fmla="*/ 23 w 24"/>
                    <a:gd name="T11" fmla="*/ 37 h 50"/>
                    <a:gd name="T12" fmla="*/ 22 w 24"/>
                    <a:gd name="T13" fmla="*/ 25 h 50"/>
                    <a:gd name="T14" fmla="*/ 22 w 24"/>
                    <a:gd name="T15" fmla="*/ 17 h 50"/>
                    <a:gd name="T16" fmla="*/ 10 w 24"/>
                    <a:gd name="T17" fmla="*/ 7 h 50"/>
                    <a:gd name="T18" fmla="*/ 3 w 24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50">
                      <a:moveTo>
                        <a:pt x="3" y="0"/>
                      </a:moveTo>
                      <a:cubicBezTo>
                        <a:pt x="3" y="7"/>
                        <a:pt x="4" y="14"/>
                        <a:pt x="3" y="21"/>
                      </a:cubicBezTo>
                      <a:cubicBezTo>
                        <a:pt x="3" y="25"/>
                        <a:pt x="2" y="28"/>
                        <a:pt x="0" y="31"/>
                      </a:cubicBezTo>
                      <a:cubicBezTo>
                        <a:pt x="8" y="50"/>
                        <a:pt x="12" y="45"/>
                        <a:pt x="17" y="46"/>
                      </a:cubicBezTo>
                      <a:cubicBezTo>
                        <a:pt x="18" y="47"/>
                        <a:pt x="19" y="44"/>
                        <a:pt x="20" y="42"/>
                      </a:cubicBezTo>
                      <a:cubicBezTo>
                        <a:pt x="21" y="39"/>
                        <a:pt x="22" y="37"/>
                        <a:pt x="23" y="37"/>
                      </a:cubicBezTo>
                      <a:cubicBezTo>
                        <a:pt x="24" y="33"/>
                        <a:pt x="23" y="29"/>
                        <a:pt x="22" y="25"/>
                      </a:cubicBezTo>
                      <a:cubicBezTo>
                        <a:pt x="22" y="23"/>
                        <a:pt x="23" y="20"/>
                        <a:pt x="22" y="17"/>
                      </a:cubicBezTo>
                      <a:cubicBezTo>
                        <a:pt x="22" y="13"/>
                        <a:pt x="13" y="10"/>
                        <a:pt x="10" y="7"/>
                      </a:cubicBezTo>
                      <a:cubicBezTo>
                        <a:pt x="7" y="5"/>
                        <a:pt x="5" y="3"/>
                        <a:pt x="3" y="0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55" name="íšḻîḋê">
                  <a:extLst>
                    <a:ext uri="{FF2B5EF4-FFF2-40B4-BE49-F238E27FC236}">
                      <a16:creationId xmlns:a16="http://schemas.microsoft.com/office/drawing/2014/main" id="{0613B007-22A3-48FF-91EA-44F6AD757DD1}"/>
                    </a:ext>
                  </a:extLst>
                </p:cNvPr>
                <p:cNvSpPr/>
                <p:nvPr/>
              </p:nvSpPr>
              <p:spPr bwMode="auto">
                <a:xfrm>
                  <a:off x="8729610" y="1765376"/>
                  <a:ext cx="565150" cy="754063"/>
                </a:xfrm>
                <a:custGeom>
                  <a:avLst/>
                  <a:gdLst>
                    <a:gd name="T0" fmla="*/ 23 w 53"/>
                    <a:gd name="T1" fmla="*/ 3 h 71"/>
                    <a:gd name="T2" fmla="*/ 41 w 53"/>
                    <a:gd name="T3" fmla="*/ 4 h 71"/>
                    <a:gd name="T4" fmla="*/ 50 w 53"/>
                    <a:gd name="T5" fmla="*/ 19 h 71"/>
                    <a:gd name="T6" fmla="*/ 44 w 53"/>
                    <a:gd name="T7" fmla="*/ 58 h 71"/>
                    <a:gd name="T8" fmla="*/ 21 w 53"/>
                    <a:gd name="T9" fmla="*/ 63 h 71"/>
                    <a:gd name="T10" fmla="*/ 1 w 53"/>
                    <a:gd name="T11" fmla="*/ 19 h 71"/>
                    <a:gd name="T12" fmla="*/ 23 w 53"/>
                    <a:gd name="T13" fmla="*/ 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71">
                      <a:moveTo>
                        <a:pt x="23" y="3"/>
                      </a:moveTo>
                      <a:cubicBezTo>
                        <a:pt x="29" y="2"/>
                        <a:pt x="36" y="0"/>
                        <a:pt x="41" y="4"/>
                      </a:cubicBezTo>
                      <a:cubicBezTo>
                        <a:pt x="46" y="8"/>
                        <a:pt x="49" y="13"/>
                        <a:pt x="50" y="19"/>
                      </a:cubicBezTo>
                      <a:cubicBezTo>
                        <a:pt x="52" y="34"/>
                        <a:pt x="53" y="49"/>
                        <a:pt x="44" y="58"/>
                      </a:cubicBezTo>
                      <a:cubicBezTo>
                        <a:pt x="40" y="63"/>
                        <a:pt x="31" y="71"/>
                        <a:pt x="21" y="63"/>
                      </a:cubicBezTo>
                      <a:cubicBezTo>
                        <a:pt x="11" y="55"/>
                        <a:pt x="0" y="30"/>
                        <a:pt x="1" y="19"/>
                      </a:cubicBezTo>
                      <a:cubicBezTo>
                        <a:pt x="3" y="8"/>
                        <a:pt x="10" y="5"/>
                        <a:pt x="23" y="3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56" name="íś1iḑè">
                  <a:extLst>
                    <a:ext uri="{FF2B5EF4-FFF2-40B4-BE49-F238E27FC236}">
                      <a16:creationId xmlns:a16="http://schemas.microsoft.com/office/drawing/2014/main" id="{A0B9A5D1-A6CC-462C-94F8-2283381F8E56}"/>
                    </a:ext>
                  </a:extLst>
                </p:cNvPr>
                <p:cNvSpPr/>
                <p:nvPr/>
              </p:nvSpPr>
              <p:spPr bwMode="auto">
                <a:xfrm>
                  <a:off x="9059810" y="2147963"/>
                  <a:ext cx="65088" cy="138113"/>
                </a:xfrm>
                <a:custGeom>
                  <a:avLst/>
                  <a:gdLst>
                    <a:gd name="T0" fmla="*/ 1 w 6"/>
                    <a:gd name="T1" fmla="*/ 0 h 13"/>
                    <a:gd name="T2" fmla="*/ 5 w 6"/>
                    <a:gd name="T3" fmla="*/ 10 h 13"/>
                    <a:gd name="T4" fmla="*/ 2 w 6"/>
                    <a:gd name="T5" fmla="*/ 13 h 13"/>
                    <a:gd name="T6" fmla="*/ 1 w 6"/>
                    <a:gd name="T7" fmla="*/ 6 h 13"/>
                    <a:gd name="T8" fmla="*/ 1 w 6"/>
                    <a:gd name="T9" fmla="*/ 0 h 13"/>
                    <a:gd name="T10" fmla="*/ 1 w 6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3">
                      <a:moveTo>
                        <a:pt x="1" y="0"/>
                      </a:moveTo>
                      <a:cubicBezTo>
                        <a:pt x="3" y="3"/>
                        <a:pt x="5" y="7"/>
                        <a:pt x="5" y="10"/>
                      </a:cubicBezTo>
                      <a:cubicBezTo>
                        <a:pt x="6" y="12"/>
                        <a:pt x="5" y="13"/>
                        <a:pt x="2" y="13"/>
                      </a:cubicBezTo>
                      <a:cubicBezTo>
                        <a:pt x="2" y="11"/>
                        <a:pt x="1" y="8"/>
                        <a:pt x="1" y="6"/>
                      </a:cubicBezTo>
                      <a:cubicBezTo>
                        <a:pt x="1" y="4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8A1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57" name="ïṩlïḋé">
                  <a:extLst>
                    <a:ext uri="{FF2B5EF4-FFF2-40B4-BE49-F238E27FC236}">
                      <a16:creationId xmlns:a16="http://schemas.microsoft.com/office/drawing/2014/main" id="{C7418B3E-943F-4CFC-9EEA-AC803ABA5954}"/>
                    </a:ext>
                  </a:extLst>
                </p:cNvPr>
                <p:cNvSpPr/>
                <p:nvPr/>
              </p:nvSpPr>
              <p:spPr bwMode="auto">
                <a:xfrm>
                  <a:off x="8867723" y="2189238"/>
                  <a:ext cx="117475" cy="96838"/>
                </a:xfrm>
                <a:custGeom>
                  <a:avLst/>
                  <a:gdLst>
                    <a:gd name="T0" fmla="*/ 6 w 11"/>
                    <a:gd name="T1" fmla="*/ 0 h 9"/>
                    <a:gd name="T2" fmla="*/ 5 w 11"/>
                    <a:gd name="T3" fmla="*/ 0 h 9"/>
                    <a:gd name="T4" fmla="*/ 1 w 11"/>
                    <a:gd name="T5" fmla="*/ 5 h 9"/>
                    <a:gd name="T6" fmla="*/ 6 w 11"/>
                    <a:gd name="T7" fmla="*/ 9 h 9"/>
                    <a:gd name="T8" fmla="*/ 7 w 11"/>
                    <a:gd name="T9" fmla="*/ 9 h 9"/>
                    <a:gd name="T10" fmla="*/ 11 w 11"/>
                    <a:gd name="T11" fmla="*/ 4 h 9"/>
                    <a:gd name="T12" fmla="*/ 6 w 11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9">
                      <a:moveTo>
                        <a:pt x="6" y="0"/>
                      </a:move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1" y="5"/>
                      </a:cubicBezTo>
                      <a:cubicBezTo>
                        <a:pt x="1" y="8"/>
                        <a:pt x="3" y="9"/>
                        <a:pt x="6" y="9"/>
                      </a:cubicBezTo>
                      <a:cubicBezTo>
                        <a:pt x="6" y="9"/>
                        <a:pt x="6" y="9"/>
                        <a:pt x="7" y="9"/>
                      </a:cubicBezTo>
                      <a:cubicBezTo>
                        <a:pt x="9" y="9"/>
                        <a:pt x="11" y="6"/>
                        <a:pt x="11" y="4"/>
                      </a:cubicBezTo>
                      <a:cubicBezTo>
                        <a:pt x="11" y="1"/>
                        <a:pt x="8" y="0"/>
                        <a:pt x="6" y="0"/>
                      </a:cubicBezTo>
                    </a:path>
                  </a:pathLst>
                </a:custGeom>
                <a:solidFill>
                  <a:srgbClr val="FCD0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58" name="îsļîďe">
                  <a:extLst>
                    <a:ext uri="{FF2B5EF4-FFF2-40B4-BE49-F238E27FC236}">
                      <a16:creationId xmlns:a16="http://schemas.microsoft.com/office/drawing/2014/main" id="{277C3B17-9516-41D2-851B-434F4C555F5E}"/>
                    </a:ext>
                  </a:extLst>
                </p:cNvPr>
                <p:cNvSpPr/>
                <p:nvPr/>
              </p:nvSpPr>
              <p:spPr bwMode="auto">
                <a:xfrm>
                  <a:off x="9156648" y="2147963"/>
                  <a:ext cx="117475" cy="95250"/>
                </a:xfrm>
                <a:custGeom>
                  <a:avLst/>
                  <a:gdLst>
                    <a:gd name="T0" fmla="*/ 5 w 11"/>
                    <a:gd name="T1" fmla="*/ 0 h 9"/>
                    <a:gd name="T2" fmla="*/ 4 w 11"/>
                    <a:gd name="T3" fmla="*/ 0 h 9"/>
                    <a:gd name="T4" fmla="*/ 0 w 11"/>
                    <a:gd name="T5" fmla="*/ 5 h 9"/>
                    <a:gd name="T6" fmla="*/ 5 w 11"/>
                    <a:gd name="T7" fmla="*/ 9 h 9"/>
                    <a:gd name="T8" fmla="*/ 6 w 11"/>
                    <a:gd name="T9" fmla="*/ 9 h 9"/>
                    <a:gd name="T10" fmla="*/ 10 w 11"/>
                    <a:gd name="T11" fmla="*/ 4 h 9"/>
                    <a:gd name="T12" fmla="*/ 5 w 11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9">
                      <a:moveTo>
                        <a:pt x="5" y="0"/>
                      </a:move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8"/>
                        <a:pt x="3" y="9"/>
                        <a:pt x="5" y="9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9" y="9"/>
                        <a:pt x="11" y="6"/>
                        <a:pt x="10" y="4"/>
                      </a:cubicBezTo>
                      <a:cubicBezTo>
                        <a:pt x="10" y="2"/>
                        <a:pt x="8" y="0"/>
                        <a:pt x="5" y="0"/>
                      </a:cubicBezTo>
                    </a:path>
                  </a:pathLst>
                </a:custGeom>
                <a:solidFill>
                  <a:srgbClr val="FCD0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59" name="ïšļidê">
                  <a:extLst>
                    <a:ext uri="{FF2B5EF4-FFF2-40B4-BE49-F238E27FC236}">
                      <a16:creationId xmlns:a16="http://schemas.microsoft.com/office/drawing/2014/main" id="{0D1A9D04-E983-47D4-BCD3-AC3F63722A09}"/>
                    </a:ext>
                  </a:extLst>
                </p:cNvPr>
                <p:cNvSpPr/>
                <p:nvPr/>
              </p:nvSpPr>
              <p:spPr bwMode="auto">
                <a:xfrm>
                  <a:off x="8921698" y="2093988"/>
                  <a:ext cx="85725" cy="53975"/>
                </a:xfrm>
                <a:custGeom>
                  <a:avLst/>
                  <a:gdLst>
                    <a:gd name="T0" fmla="*/ 0 w 8"/>
                    <a:gd name="T1" fmla="*/ 2 h 5"/>
                    <a:gd name="T2" fmla="*/ 3 w 8"/>
                    <a:gd name="T3" fmla="*/ 3 h 5"/>
                    <a:gd name="T4" fmla="*/ 5 w 8"/>
                    <a:gd name="T5" fmla="*/ 4 h 5"/>
                    <a:gd name="T6" fmla="*/ 6 w 8"/>
                    <a:gd name="T7" fmla="*/ 3 h 5"/>
                    <a:gd name="T8" fmla="*/ 7 w 8"/>
                    <a:gd name="T9" fmla="*/ 3 h 5"/>
                    <a:gd name="T10" fmla="*/ 8 w 8"/>
                    <a:gd name="T11" fmla="*/ 0 h 5"/>
                    <a:gd name="T12" fmla="*/ 8 w 8"/>
                    <a:gd name="T13" fmla="*/ 2 h 5"/>
                    <a:gd name="T14" fmla="*/ 8 w 8"/>
                    <a:gd name="T15" fmla="*/ 3 h 5"/>
                    <a:gd name="T16" fmla="*/ 7 w 8"/>
                    <a:gd name="T17" fmla="*/ 4 h 5"/>
                    <a:gd name="T18" fmla="*/ 5 w 8"/>
                    <a:gd name="T19" fmla="*/ 5 h 5"/>
                    <a:gd name="T20" fmla="*/ 2 w 8"/>
                    <a:gd name="T21" fmla="*/ 4 h 5"/>
                    <a:gd name="T22" fmla="*/ 0 w 8"/>
                    <a:gd name="T2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5">
                      <a:moveTo>
                        <a:pt x="0" y="2"/>
                      </a:moveTo>
                      <a:cubicBezTo>
                        <a:pt x="1" y="3"/>
                        <a:pt x="2" y="3"/>
                        <a:pt x="3" y="3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6" y="3"/>
                        <a:pt x="7" y="3"/>
                        <a:pt x="7" y="3"/>
                      </a:cubicBezTo>
                      <a:cubicBezTo>
                        <a:pt x="8" y="2"/>
                        <a:pt x="8" y="1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8" y="2"/>
                        <a:pt x="8" y="3"/>
                        <a:pt x="8" y="3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4" y="5"/>
                        <a:pt x="3" y="5"/>
                        <a:pt x="2" y="4"/>
                      </a:cubicBezTo>
                      <a:cubicBezTo>
                        <a:pt x="1" y="4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3234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0" name="îşľiḍé">
                  <a:extLst>
                    <a:ext uri="{FF2B5EF4-FFF2-40B4-BE49-F238E27FC236}">
                      <a16:creationId xmlns:a16="http://schemas.microsoft.com/office/drawing/2014/main" id="{13164B5F-49BE-44C4-AB4B-AD756657027F}"/>
                    </a:ext>
                  </a:extLst>
                </p:cNvPr>
                <p:cNvSpPr/>
                <p:nvPr/>
              </p:nvSpPr>
              <p:spPr bwMode="auto">
                <a:xfrm>
                  <a:off x="9093148" y="2062238"/>
                  <a:ext cx="84138" cy="53975"/>
                </a:xfrm>
                <a:custGeom>
                  <a:avLst/>
                  <a:gdLst>
                    <a:gd name="T0" fmla="*/ 0 w 8"/>
                    <a:gd name="T1" fmla="*/ 2 h 5"/>
                    <a:gd name="T2" fmla="*/ 3 w 8"/>
                    <a:gd name="T3" fmla="*/ 3 h 5"/>
                    <a:gd name="T4" fmla="*/ 5 w 8"/>
                    <a:gd name="T5" fmla="*/ 3 h 5"/>
                    <a:gd name="T6" fmla="*/ 6 w 8"/>
                    <a:gd name="T7" fmla="*/ 3 h 5"/>
                    <a:gd name="T8" fmla="*/ 7 w 8"/>
                    <a:gd name="T9" fmla="*/ 2 h 5"/>
                    <a:gd name="T10" fmla="*/ 8 w 8"/>
                    <a:gd name="T11" fmla="*/ 0 h 5"/>
                    <a:gd name="T12" fmla="*/ 8 w 8"/>
                    <a:gd name="T13" fmla="*/ 2 h 5"/>
                    <a:gd name="T14" fmla="*/ 8 w 8"/>
                    <a:gd name="T15" fmla="*/ 3 h 5"/>
                    <a:gd name="T16" fmla="*/ 7 w 8"/>
                    <a:gd name="T17" fmla="*/ 4 h 5"/>
                    <a:gd name="T18" fmla="*/ 5 w 8"/>
                    <a:gd name="T19" fmla="*/ 5 h 5"/>
                    <a:gd name="T20" fmla="*/ 2 w 8"/>
                    <a:gd name="T21" fmla="*/ 4 h 5"/>
                    <a:gd name="T22" fmla="*/ 0 w 8"/>
                    <a:gd name="T2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5">
                      <a:moveTo>
                        <a:pt x="0" y="2"/>
                      </a:moveTo>
                      <a:cubicBezTo>
                        <a:pt x="1" y="3"/>
                        <a:pt x="2" y="3"/>
                        <a:pt x="3" y="3"/>
                      </a:cubicBezTo>
                      <a:cubicBezTo>
                        <a:pt x="4" y="4"/>
                        <a:pt x="4" y="4"/>
                        <a:pt x="5" y="3"/>
                      </a:cubicBez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7" y="3"/>
                        <a:pt x="7" y="3"/>
                        <a:pt x="7" y="2"/>
                      </a:cubicBezTo>
                      <a:cubicBezTo>
                        <a:pt x="8" y="2"/>
                        <a:pt x="8" y="1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8" y="2"/>
                        <a:pt x="8" y="3"/>
                        <a:pt x="8" y="3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5" y="5"/>
                      </a:cubicBezTo>
                      <a:cubicBezTo>
                        <a:pt x="4" y="5"/>
                        <a:pt x="3" y="5"/>
                        <a:pt x="2" y="4"/>
                      </a:cubicBezTo>
                      <a:cubicBezTo>
                        <a:pt x="1" y="4"/>
                        <a:pt x="1" y="3"/>
                        <a:pt x="0" y="2"/>
                      </a:cubicBezTo>
                      <a:close/>
                    </a:path>
                  </a:pathLst>
                </a:custGeom>
                <a:solidFill>
                  <a:srgbClr val="3234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1" name="íşlíḑê">
                  <a:extLst>
                    <a:ext uri="{FF2B5EF4-FFF2-40B4-BE49-F238E27FC236}">
                      <a16:creationId xmlns:a16="http://schemas.microsoft.com/office/drawing/2014/main" id="{147F6429-01EE-4350-8EFA-5AED6376A0AD}"/>
                    </a:ext>
                  </a:extLst>
                </p:cNvPr>
                <p:cNvSpPr/>
                <p:nvPr/>
              </p:nvSpPr>
              <p:spPr bwMode="auto">
                <a:xfrm>
                  <a:off x="8729610" y="2093988"/>
                  <a:ext cx="85725" cy="117475"/>
                </a:xfrm>
                <a:custGeom>
                  <a:avLst/>
                  <a:gdLst>
                    <a:gd name="T0" fmla="*/ 4 w 8"/>
                    <a:gd name="T1" fmla="*/ 0 h 11"/>
                    <a:gd name="T2" fmla="*/ 1 w 8"/>
                    <a:gd name="T3" fmla="*/ 7 h 11"/>
                    <a:gd name="T4" fmla="*/ 8 w 8"/>
                    <a:gd name="T5" fmla="*/ 10 h 11"/>
                    <a:gd name="T6" fmla="*/ 5 w 8"/>
                    <a:gd name="T7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1">
                      <a:moveTo>
                        <a:pt x="4" y="0"/>
                      </a:moveTo>
                      <a:cubicBezTo>
                        <a:pt x="0" y="1"/>
                        <a:pt x="0" y="3"/>
                        <a:pt x="1" y="7"/>
                      </a:cubicBezTo>
                      <a:cubicBezTo>
                        <a:pt x="2" y="10"/>
                        <a:pt x="4" y="11"/>
                        <a:pt x="8" y="10"/>
                      </a:cubicBezTo>
                      <a:cubicBezTo>
                        <a:pt x="7" y="7"/>
                        <a:pt x="6" y="5"/>
                        <a:pt x="5" y="2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2" name="íṥḷiḋe">
                  <a:extLst>
                    <a:ext uri="{FF2B5EF4-FFF2-40B4-BE49-F238E27FC236}">
                      <a16:creationId xmlns:a16="http://schemas.microsoft.com/office/drawing/2014/main" id="{222AB668-C9F2-4CE8-9FAF-0B01440E9F75}"/>
                    </a:ext>
                  </a:extLst>
                </p:cNvPr>
                <p:cNvSpPr/>
                <p:nvPr/>
              </p:nvSpPr>
              <p:spPr bwMode="auto">
                <a:xfrm>
                  <a:off x="8889948" y="2041601"/>
                  <a:ext cx="95250" cy="52388"/>
                </a:xfrm>
                <a:custGeom>
                  <a:avLst/>
                  <a:gdLst>
                    <a:gd name="T0" fmla="*/ 9 w 9"/>
                    <a:gd name="T1" fmla="*/ 3 h 5"/>
                    <a:gd name="T2" fmla="*/ 0 w 9"/>
                    <a:gd name="T3" fmla="*/ 5 h 5"/>
                    <a:gd name="T4" fmla="*/ 0 w 9"/>
                    <a:gd name="T5" fmla="*/ 3 h 5"/>
                    <a:gd name="T6" fmla="*/ 4 w 9"/>
                    <a:gd name="T7" fmla="*/ 1 h 5"/>
                    <a:gd name="T8" fmla="*/ 9 w 9"/>
                    <a:gd name="T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9" y="3"/>
                      </a:moveTo>
                      <a:cubicBezTo>
                        <a:pt x="6" y="2"/>
                        <a:pt x="2" y="3"/>
                        <a:pt x="0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1" y="2"/>
                        <a:pt x="3" y="2"/>
                        <a:pt x="4" y="1"/>
                      </a:cubicBezTo>
                      <a:cubicBezTo>
                        <a:pt x="5" y="1"/>
                        <a:pt x="9" y="0"/>
                        <a:pt x="9" y="3"/>
                      </a:cubicBezTo>
                      <a:close/>
                    </a:path>
                  </a:pathLst>
                </a:custGeom>
                <a:solidFill>
                  <a:srgbClr val="5C6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3" name="îs1îďè">
                  <a:extLst>
                    <a:ext uri="{FF2B5EF4-FFF2-40B4-BE49-F238E27FC236}">
                      <a16:creationId xmlns:a16="http://schemas.microsoft.com/office/drawing/2014/main" id="{975BC881-7EA2-4A74-B0D7-9EE6C405D7F3}"/>
                    </a:ext>
                  </a:extLst>
                </p:cNvPr>
                <p:cNvSpPr/>
                <p:nvPr/>
              </p:nvSpPr>
              <p:spPr bwMode="auto">
                <a:xfrm>
                  <a:off x="9082035" y="1998738"/>
                  <a:ext cx="117475" cy="53975"/>
                </a:xfrm>
                <a:custGeom>
                  <a:avLst/>
                  <a:gdLst>
                    <a:gd name="T0" fmla="*/ 1 w 11"/>
                    <a:gd name="T1" fmla="*/ 5 h 5"/>
                    <a:gd name="T2" fmla="*/ 11 w 11"/>
                    <a:gd name="T3" fmla="*/ 3 h 5"/>
                    <a:gd name="T4" fmla="*/ 9 w 11"/>
                    <a:gd name="T5" fmla="*/ 1 h 5"/>
                    <a:gd name="T6" fmla="*/ 5 w 11"/>
                    <a:gd name="T7" fmla="*/ 1 h 5"/>
                    <a:gd name="T8" fmla="*/ 1 w 1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5"/>
                      </a:moveTo>
                      <a:cubicBezTo>
                        <a:pt x="3" y="3"/>
                        <a:pt x="7" y="2"/>
                        <a:pt x="11" y="3"/>
                      </a:cubicBezTo>
                      <a:cubicBezTo>
                        <a:pt x="10" y="2"/>
                        <a:pt x="10" y="1"/>
                        <a:pt x="9" y="1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2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5C6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4" name="íŝḻïḑè">
                  <a:extLst>
                    <a:ext uri="{FF2B5EF4-FFF2-40B4-BE49-F238E27FC236}">
                      <a16:creationId xmlns:a16="http://schemas.microsoft.com/office/drawing/2014/main" id="{9667526A-8367-4E52-B426-1D6AFFCB7D42}"/>
                    </a:ext>
                  </a:extLst>
                </p:cNvPr>
                <p:cNvSpPr/>
                <p:nvPr/>
              </p:nvSpPr>
              <p:spPr bwMode="auto">
                <a:xfrm>
                  <a:off x="8718498" y="1670126"/>
                  <a:ext cx="555625" cy="328613"/>
                </a:xfrm>
                <a:custGeom>
                  <a:avLst/>
                  <a:gdLst>
                    <a:gd name="T0" fmla="*/ 1 w 52"/>
                    <a:gd name="T1" fmla="*/ 19 h 31"/>
                    <a:gd name="T2" fmla="*/ 3 w 52"/>
                    <a:gd name="T3" fmla="*/ 15 h 31"/>
                    <a:gd name="T4" fmla="*/ 14 w 52"/>
                    <a:gd name="T5" fmla="*/ 5 h 31"/>
                    <a:gd name="T6" fmla="*/ 35 w 52"/>
                    <a:gd name="T7" fmla="*/ 0 h 31"/>
                    <a:gd name="T8" fmla="*/ 49 w 52"/>
                    <a:gd name="T9" fmla="*/ 3 h 31"/>
                    <a:gd name="T10" fmla="*/ 52 w 52"/>
                    <a:gd name="T11" fmla="*/ 11 h 31"/>
                    <a:gd name="T12" fmla="*/ 39 w 52"/>
                    <a:gd name="T13" fmla="*/ 26 h 31"/>
                    <a:gd name="T14" fmla="*/ 26 w 52"/>
                    <a:gd name="T15" fmla="*/ 24 h 31"/>
                    <a:gd name="T16" fmla="*/ 12 w 52"/>
                    <a:gd name="T17" fmla="*/ 26 h 31"/>
                    <a:gd name="T18" fmla="*/ 4 w 52"/>
                    <a:gd name="T19" fmla="*/ 29 h 31"/>
                    <a:gd name="T20" fmla="*/ 1 w 52"/>
                    <a:gd name="T21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" h="31">
                      <a:moveTo>
                        <a:pt x="1" y="19"/>
                      </a:moveTo>
                      <a:cubicBezTo>
                        <a:pt x="0" y="18"/>
                        <a:pt x="2" y="16"/>
                        <a:pt x="3" y="15"/>
                      </a:cubicBezTo>
                      <a:cubicBezTo>
                        <a:pt x="6" y="11"/>
                        <a:pt x="10" y="7"/>
                        <a:pt x="14" y="5"/>
                      </a:cubicBezTo>
                      <a:cubicBezTo>
                        <a:pt x="20" y="1"/>
                        <a:pt x="28" y="1"/>
                        <a:pt x="35" y="0"/>
                      </a:cubicBezTo>
                      <a:cubicBezTo>
                        <a:pt x="39" y="0"/>
                        <a:pt x="46" y="0"/>
                        <a:pt x="49" y="3"/>
                      </a:cubicBezTo>
                      <a:cubicBezTo>
                        <a:pt x="51" y="5"/>
                        <a:pt x="51" y="8"/>
                        <a:pt x="52" y="11"/>
                      </a:cubicBezTo>
                      <a:cubicBezTo>
                        <a:pt x="52" y="19"/>
                        <a:pt x="45" y="25"/>
                        <a:pt x="39" y="26"/>
                      </a:cubicBezTo>
                      <a:cubicBezTo>
                        <a:pt x="34" y="26"/>
                        <a:pt x="30" y="24"/>
                        <a:pt x="26" y="24"/>
                      </a:cubicBezTo>
                      <a:cubicBezTo>
                        <a:pt x="21" y="23"/>
                        <a:pt x="16" y="24"/>
                        <a:pt x="12" y="26"/>
                      </a:cubicBezTo>
                      <a:cubicBezTo>
                        <a:pt x="9" y="27"/>
                        <a:pt x="7" y="31"/>
                        <a:pt x="4" y="29"/>
                      </a:cubicBezTo>
                      <a:cubicBezTo>
                        <a:pt x="2" y="27"/>
                        <a:pt x="0" y="23"/>
                        <a:pt x="1" y="19"/>
                      </a:cubicBezTo>
                      <a:close/>
                    </a:path>
                  </a:pathLst>
                </a:custGeom>
                <a:solidFill>
                  <a:srgbClr val="5C6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5" name="isliḑé">
                  <a:extLst>
                    <a:ext uri="{FF2B5EF4-FFF2-40B4-BE49-F238E27FC236}">
                      <a16:creationId xmlns:a16="http://schemas.microsoft.com/office/drawing/2014/main" id="{32066C9C-6D5A-43E0-992C-54F962E41FB4}"/>
                    </a:ext>
                  </a:extLst>
                </p:cNvPr>
                <p:cNvSpPr/>
                <p:nvPr/>
              </p:nvSpPr>
              <p:spPr bwMode="auto">
                <a:xfrm>
                  <a:off x="8729610" y="1839988"/>
                  <a:ext cx="106363" cy="360363"/>
                </a:xfrm>
                <a:custGeom>
                  <a:avLst/>
                  <a:gdLst>
                    <a:gd name="T0" fmla="*/ 9 w 10"/>
                    <a:gd name="T1" fmla="*/ 9 h 34"/>
                    <a:gd name="T2" fmla="*/ 10 w 10"/>
                    <a:gd name="T3" fmla="*/ 28 h 34"/>
                    <a:gd name="T4" fmla="*/ 6 w 10"/>
                    <a:gd name="T5" fmla="*/ 34 h 34"/>
                    <a:gd name="T6" fmla="*/ 0 w 10"/>
                    <a:gd name="T7" fmla="*/ 7 h 34"/>
                    <a:gd name="T8" fmla="*/ 9 w 10"/>
                    <a:gd name="T9" fmla="*/ 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4">
                      <a:moveTo>
                        <a:pt x="9" y="9"/>
                      </a:moveTo>
                      <a:cubicBezTo>
                        <a:pt x="10" y="15"/>
                        <a:pt x="10" y="22"/>
                        <a:pt x="10" y="28"/>
                      </a:cubicBezTo>
                      <a:cubicBezTo>
                        <a:pt x="10" y="31"/>
                        <a:pt x="8" y="33"/>
                        <a:pt x="6" y="34"/>
                      </a:cubicBezTo>
                      <a:cubicBezTo>
                        <a:pt x="3" y="29"/>
                        <a:pt x="0" y="13"/>
                        <a:pt x="0" y="7"/>
                      </a:cubicBezTo>
                      <a:cubicBezTo>
                        <a:pt x="0" y="0"/>
                        <a:pt x="5" y="4"/>
                        <a:pt x="9" y="9"/>
                      </a:cubicBezTo>
                      <a:close/>
                    </a:path>
                  </a:pathLst>
                </a:custGeom>
                <a:solidFill>
                  <a:srgbClr val="5C67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6" name="ïṣ1îḍè">
                  <a:extLst>
                    <a:ext uri="{FF2B5EF4-FFF2-40B4-BE49-F238E27FC236}">
                      <a16:creationId xmlns:a16="http://schemas.microsoft.com/office/drawing/2014/main" id="{9D191824-3FDC-4118-BD0F-63AEC45BF28C}"/>
                    </a:ext>
                  </a:extLst>
                </p:cNvPr>
                <p:cNvSpPr/>
                <p:nvPr/>
              </p:nvSpPr>
              <p:spPr bwMode="auto">
                <a:xfrm>
                  <a:off x="8964560" y="2306713"/>
                  <a:ext cx="203200" cy="85725"/>
                </a:xfrm>
                <a:custGeom>
                  <a:avLst/>
                  <a:gdLst>
                    <a:gd name="T0" fmla="*/ 1 w 19"/>
                    <a:gd name="T1" fmla="*/ 0 h 8"/>
                    <a:gd name="T2" fmla="*/ 18 w 19"/>
                    <a:gd name="T3" fmla="*/ 1 h 8"/>
                    <a:gd name="T4" fmla="*/ 8 w 19"/>
                    <a:gd name="T5" fmla="*/ 7 h 8"/>
                    <a:gd name="T6" fmla="*/ 1 w 19"/>
                    <a:gd name="T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8">
                      <a:moveTo>
                        <a:pt x="1" y="0"/>
                      </a:moveTo>
                      <a:cubicBezTo>
                        <a:pt x="3" y="0"/>
                        <a:pt x="17" y="1"/>
                        <a:pt x="18" y="1"/>
                      </a:cubicBezTo>
                      <a:cubicBezTo>
                        <a:pt x="19" y="5"/>
                        <a:pt x="12" y="8"/>
                        <a:pt x="8" y="7"/>
                      </a:cubicBezTo>
                      <a:cubicBezTo>
                        <a:pt x="5" y="7"/>
                        <a:pt x="0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7" name="î$ļïḋè">
                  <a:extLst>
                    <a:ext uri="{FF2B5EF4-FFF2-40B4-BE49-F238E27FC236}">
                      <a16:creationId xmlns:a16="http://schemas.microsoft.com/office/drawing/2014/main" id="{69042EE3-DDDD-4C45-B551-6BCF8903EF3A}"/>
                    </a:ext>
                  </a:extLst>
                </p:cNvPr>
                <p:cNvSpPr/>
                <p:nvPr/>
              </p:nvSpPr>
              <p:spPr bwMode="auto">
                <a:xfrm>
                  <a:off x="8185098" y="5980188"/>
                  <a:ext cx="555625" cy="341313"/>
                </a:xfrm>
                <a:custGeom>
                  <a:avLst/>
                  <a:gdLst>
                    <a:gd name="T0" fmla="*/ 40 w 52"/>
                    <a:gd name="T1" fmla="*/ 1 h 32"/>
                    <a:gd name="T2" fmla="*/ 11 w 52"/>
                    <a:gd name="T3" fmla="*/ 8 h 32"/>
                    <a:gd name="T4" fmla="*/ 6 w 52"/>
                    <a:gd name="T5" fmla="*/ 27 h 32"/>
                    <a:gd name="T6" fmla="*/ 34 w 52"/>
                    <a:gd name="T7" fmla="*/ 27 h 32"/>
                    <a:gd name="T8" fmla="*/ 48 w 52"/>
                    <a:gd name="T9" fmla="*/ 24 h 32"/>
                    <a:gd name="T10" fmla="*/ 51 w 52"/>
                    <a:gd name="T11" fmla="*/ 15 h 32"/>
                    <a:gd name="T12" fmla="*/ 49 w 52"/>
                    <a:gd name="T13" fmla="*/ 2 h 32"/>
                    <a:gd name="T14" fmla="*/ 40 w 52"/>
                    <a:gd name="T15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32">
                      <a:moveTo>
                        <a:pt x="40" y="1"/>
                      </a:moveTo>
                      <a:cubicBezTo>
                        <a:pt x="33" y="10"/>
                        <a:pt x="20" y="6"/>
                        <a:pt x="11" y="8"/>
                      </a:cubicBezTo>
                      <a:cubicBezTo>
                        <a:pt x="4" y="10"/>
                        <a:pt x="0" y="21"/>
                        <a:pt x="6" y="27"/>
                      </a:cubicBezTo>
                      <a:cubicBezTo>
                        <a:pt x="13" y="32"/>
                        <a:pt x="27" y="29"/>
                        <a:pt x="34" y="27"/>
                      </a:cubicBezTo>
                      <a:cubicBezTo>
                        <a:pt x="38" y="26"/>
                        <a:pt x="44" y="25"/>
                        <a:pt x="48" y="24"/>
                      </a:cubicBezTo>
                      <a:cubicBezTo>
                        <a:pt x="52" y="21"/>
                        <a:pt x="51" y="21"/>
                        <a:pt x="51" y="15"/>
                      </a:cubicBezTo>
                      <a:cubicBezTo>
                        <a:pt x="51" y="9"/>
                        <a:pt x="51" y="8"/>
                        <a:pt x="49" y="2"/>
                      </a:cubicBezTo>
                      <a:cubicBezTo>
                        <a:pt x="46" y="2"/>
                        <a:pt x="45" y="0"/>
                        <a:pt x="40" y="1"/>
                      </a:cubicBezTo>
                      <a:close/>
                    </a:path>
                  </a:pathLst>
                </a:custGeom>
                <a:solidFill>
                  <a:srgbClr val="4A4A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8" name="íṧļíḍê">
                  <a:extLst>
                    <a:ext uri="{FF2B5EF4-FFF2-40B4-BE49-F238E27FC236}">
                      <a16:creationId xmlns:a16="http://schemas.microsoft.com/office/drawing/2014/main" id="{4EAABE66-1859-4285-BF6C-1DC8168CCACB}"/>
                    </a:ext>
                  </a:extLst>
                </p:cNvPr>
                <p:cNvSpPr/>
                <p:nvPr/>
              </p:nvSpPr>
              <p:spPr bwMode="auto">
                <a:xfrm>
                  <a:off x="8505773" y="5938913"/>
                  <a:ext cx="244475" cy="233363"/>
                </a:xfrm>
                <a:custGeom>
                  <a:avLst/>
                  <a:gdLst>
                    <a:gd name="T0" fmla="*/ 12 w 23"/>
                    <a:gd name="T1" fmla="*/ 1 h 22"/>
                    <a:gd name="T2" fmla="*/ 2 w 23"/>
                    <a:gd name="T3" fmla="*/ 16 h 22"/>
                    <a:gd name="T4" fmla="*/ 21 w 23"/>
                    <a:gd name="T5" fmla="*/ 14 h 22"/>
                    <a:gd name="T6" fmla="*/ 14 w 23"/>
                    <a:gd name="T7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2">
                      <a:moveTo>
                        <a:pt x="12" y="1"/>
                      </a:moveTo>
                      <a:cubicBezTo>
                        <a:pt x="11" y="8"/>
                        <a:pt x="0" y="12"/>
                        <a:pt x="2" y="16"/>
                      </a:cubicBezTo>
                      <a:cubicBezTo>
                        <a:pt x="4" y="22"/>
                        <a:pt x="16" y="15"/>
                        <a:pt x="21" y="14"/>
                      </a:cubicBezTo>
                      <a:cubicBezTo>
                        <a:pt x="21" y="8"/>
                        <a:pt x="23" y="0"/>
                        <a:pt x="14" y="2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69" name="ïş1iďé">
                  <a:extLst>
                    <a:ext uri="{FF2B5EF4-FFF2-40B4-BE49-F238E27FC236}">
                      <a16:creationId xmlns:a16="http://schemas.microsoft.com/office/drawing/2014/main" id="{503D3FC9-E8BD-48D4-A311-568EC28CA5BA}"/>
                    </a:ext>
                  </a:extLst>
                </p:cNvPr>
                <p:cNvSpPr/>
                <p:nvPr/>
              </p:nvSpPr>
              <p:spPr bwMode="auto">
                <a:xfrm>
                  <a:off x="8601023" y="3549726"/>
                  <a:ext cx="458788" cy="2463800"/>
                </a:xfrm>
                <a:custGeom>
                  <a:avLst/>
                  <a:gdLst>
                    <a:gd name="T0" fmla="*/ 5 w 43"/>
                    <a:gd name="T1" fmla="*/ 7 h 232"/>
                    <a:gd name="T2" fmla="*/ 4 w 43"/>
                    <a:gd name="T3" fmla="*/ 68 h 232"/>
                    <a:gd name="T4" fmla="*/ 2 w 43"/>
                    <a:gd name="T5" fmla="*/ 143 h 232"/>
                    <a:gd name="T6" fmla="*/ 1 w 43"/>
                    <a:gd name="T7" fmla="*/ 230 h 232"/>
                    <a:gd name="T8" fmla="*/ 12 w 43"/>
                    <a:gd name="T9" fmla="*/ 232 h 232"/>
                    <a:gd name="T10" fmla="*/ 36 w 43"/>
                    <a:gd name="T11" fmla="*/ 94 h 232"/>
                    <a:gd name="T12" fmla="*/ 39 w 43"/>
                    <a:gd name="T13" fmla="*/ 64 h 232"/>
                    <a:gd name="T14" fmla="*/ 43 w 43"/>
                    <a:gd name="T15" fmla="*/ 45 h 232"/>
                    <a:gd name="T16" fmla="*/ 30 w 43"/>
                    <a:gd name="T17" fmla="*/ 0 h 232"/>
                    <a:gd name="T18" fmla="*/ 5 w 43"/>
                    <a:gd name="T19" fmla="*/ 7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232">
                      <a:moveTo>
                        <a:pt x="5" y="7"/>
                      </a:moveTo>
                      <a:cubicBezTo>
                        <a:pt x="2" y="27"/>
                        <a:pt x="5" y="48"/>
                        <a:pt x="4" y="68"/>
                      </a:cubicBezTo>
                      <a:cubicBezTo>
                        <a:pt x="3" y="93"/>
                        <a:pt x="3" y="118"/>
                        <a:pt x="2" y="143"/>
                      </a:cubicBezTo>
                      <a:cubicBezTo>
                        <a:pt x="1" y="172"/>
                        <a:pt x="0" y="201"/>
                        <a:pt x="1" y="230"/>
                      </a:cubicBezTo>
                      <a:cubicBezTo>
                        <a:pt x="5" y="230"/>
                        <a:pt x="8" y="231"/>
                        <a:pt x="12" y="232"/>
                      </a:cubicBezTo>
                      <a:cubicBezTo>
                        <a:pt x="22" y="198"/>
                        <a:pt x="34" y="105"/>
                        <a:pt x="36" y="94"/>
                      </a:cubicBezTo>
                      <a:cubicBezTo>
                        <a:pt x="38" y="84"/>
                        <a:pt x="38" y="74"/>
                        <a:pt x="39" y="64"/>
                      </a:cubicBezTo>
                      <a:cubicBezTo>
                        <a:pt x="40" y="58"/>
                        <a:pt x="43" y="51"/>
                        <a:pt x="43" y="45"/>
                      </a:cubicBezTo>
                      <a:cubicBezTo>
                        <a:pt x="43" y="30"/>
                        <a:pt x="33" y="15"/>
                        <a:pt x="30" y="0"/>
                      </a:cubicBezTo>
                      <a:cubicBezTo>
                        <a:pt x="25" y="0"/>
                        <a:pt x="17" y="4"/>
                        <a:pt x="5" y="7"/>
                      </a:cubicBezTo>
                      <a:close/>
                    </a:path>
                  </a:pathLst>
                </a:custGeom>
                <a:solidFill>
                  <a:srgbClr val="8C8B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0" name="ïṣlïḋè">
                  <a:extLst>
                    <a:ext uri="{FF2B5EF4-FFF2-40B4-BE49-F238E27FC236}">
                      <a16:creationId xmlns:a16="http://schemas.microsoft.com/office/drawing/2014/main" id="{18E9F692-3207-45C3-8577-9D13027B53DF}"/>
                    </a:ext>
                  </a:extLst>
                </p:cNvPr>
                <p:cNvSpPr/>
                <p:nvPr/>
              </p:nvSpPr>
              <p:spPr bwMode="auto">
                <a:xfrm>
                  <a:off x="9294760" y="5980188"/>
                  <a:ext cx="555625" cy="341313"/>
                </a:xfrm>
                <a:custGeom>
                  <a:avLst/>
                  <a:gdLst>
                    <a:gd name="T0" fmla="*/ 13 w 52"/>
                    <a:gd name="T1" fmla="*/ 1 h 32"/>
                    <a:gd name="T2" fmla="*/ 42 w 52"/>
                    <a:gd name="T3" fmla="*/ 8 h 32"/>
                    <a:gd name="T4" fmla="*/ 46 w 52"/>
                    <a:gd name="T5" fmla="*/ 27 h 32"/>
                    <a:gd name="T6" fmla="*/ 18 w 52"/>
                    <a:gd name="T7" fmla="*/ 27 h 32"/>
                    <a:gd name="T8" fmla="*/ 5 w 52"/>
                    <a:gd name="T9" fmla="*/ 24 h 32"/>
                    <a:gd name="T10" fmla="*/ 1 w 52"/>
                    <a:gd name="T11" fmla="*/ 15 h 32"/>
                    <a:gd name="T12" fmla="*/ 3 w 52"/>
                    <a:gd name="T13" fmla="*/ 2 h 32"/>
                    <a:gd name="T14" fmla="*/ 13 w 52"/>
                    <a:gd name="T15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32">
                      <a:moveTo>
                        <a:pt x="13" y="1"/>
                      </a:moveTo>
                      <a:cubicBezTo>
                        <a:pt x="19" y="10"/>
                        <a:pt x="33" y="6"/>
                        <a:pt x="42" y="8"/>
                      </a:cubicBezTo>
                      <a:cubicBezTo>
                        <a:pt x="49" y="10"/>
                        <a:pt x="52" y="21"/>
                        <a:pt x="46" y="27"/>
                      </a:cubicBezTo>
                      <a:cubicBezTo>
                        <a:pt x="40" y="32"/>
                        <a:pt x="25" y="29"/>
                        <a:pt x="18" y="27"/>
                      </a:cubicBezTo>
                      <a:cubicBezTo>
                        <a:pt x="14" y="26"/>
                        <a:pt x="8" y="25"/>
                        <a:pt x="5" y="24"/>
                      </a:cubicBezTo>
                      <a:cubicBezTo>
                        <a:pt x="0" y="21"/>
                        <a:pt x="1" y="21"/>
                        <a:pt x="1" y="15"/>
                      </a:cubicBezTo>
                      <a:cubicBezTo>
                        <a:pt x="1" y="9"/>
                        <a:pt x="1" y="8"/>
                        <a:pt x="3" y="2"/>
                      </a:cubicBezTo>
                      <a:cubicBezTo>
                        <a:pt x="7" y="2"/>
                        <a:pt x="8" y="0"/>
                        <a:pt x="13" y="1"/>
                      </a:cubicBezTo>
                      <a:close/>
                    </a:path>
                  </a:pathLst>
                </a:custGeom>
                <a:solidFill>
                  <a:srgbClr val="4A4A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1" name="îs1iḋé">
                  <a:extLst>
                    <a:ext uri="{FF2B5EF4-FFF2-40B4-BE49-F238E27FC236}">
                      <a16:creationId xmlns:a16="http://schemas.microsoft.com/office/drawing/2014/main" id="{30E2B835-A553-430D-BA59-ADF5E69FD10A}"/>
                    </a:ext>
                  </a:extLst>
                </p:cNvPr>
                <p:cNvSpPr/>
                <p:nvPr/>
              </p:nvSpPr>
              <p:spPr bwMode="auto">
                <a:xfrm>
                  <a:off x="9285235" y="5938913"/>
                  <a:ext cx="244475" cy="233363"/>
                </a:xfrm>
                <a:custGeom>
                  <a:avLst/>
                  <a:gdLst>
                    <a:gd name="T0" fmla="*/ 12 w 23"/>
                    <a:gd name="T1" fmla="*/ 1 h 22"/>
                    <a:gd name="T2" fmla="*/ 21 w 23"/>
                    <a:gd name="T3" fmla="*/ 16 h 22"/>
                    <a:gd name="T4" fmla="*/ 3 w 23"/>
                    <a:gd name="T5" fmla="*/ 14 h 22"/>
                    <a:gd name="T6" fmla="*/ 9 w 23"/>
                    <a:gd name="T7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2">
                      <a:moveTo>
                        <a:pt x="12" y="1"/>
                      </a:moveTo>
                      <a:cubicBezTo>
                        <a:pt x="12" y="8"/>
                        <a:pt x="23" y="12"/>
                        <a:pt x="21" y="16"/>
                      </a:cubicBezTo>
                      <a:cubicBezTo>
                        <a:pt x="19" y="22"/>
                        <a:pt x="7" y="15"/>
                        <a:pt x="3" y="14"/>
                      </a:cubicBezTo>
                      <a:cubicBezTo>
                        <a:pt x="2" y="8"/>
                        <a:pt x="0" y="0"/>
                        <a:pt x="9" y="2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2" name="i$ḷîdé">
                  <a:extLst>
                    <a:ext uri="{FF2B5EF4-FFF2-40B4-BE49-F238E27FC236}">
                      <a16:creationId xmlns:a16="http://schemas.microsoft.com/office/drawing/2014/main" id="{3D412D50-8028-4C16-908B-31774176991E}"/>
                    </a:ext>
                  </a:extLst>
                </p:cNvPr>
                <p:cNvSpPr/>
                <p:nvPr/>
              </p:nvSpPr>
              <p:spPr bwMode="auto">
                <a:xfrm>
                  <a:off x="8975673" y="3549726"/>
                  <a:ext cx="468313" cy="2463800"/>
                </a:xfrm>
                <a:custGeom>
                  <a:avLst/>
                  <a:gdLst>
                    <a:gd name="T0" fmla="*/ 38 w 44"/>
                    <a:gd name="T1" fmla="*/ 7 h 232"/>
                    <a:gd name="T2" fmla="*/ 39 w 44"/>
                    <a:gd name="T3" fmla="*/ 68 h 232"/>
                    <a:gd name="T4" fmla="*/ 41 w 44"/>
                    <a:gd name="T5" fmla="*/ 143 h 232"/>
                    <a:gd name="T6" fmla="*/ 43 w 44"/>
                    <a:gd name="T7" fmla="*/ 230 h 232"/>
                    <a:gd name="T8" fmla="*/ 31 w 44"/>
                    <a:gd name="T9" fmla="*/ 232 h 232"/>
                    <a:gd name="T10" fmla="*/ 7 w 44"/>
                    <a:gd name="T11" fmla="*/ 94 h 232"/>
                    <a:gd name="T12" fmla="*/ 1 w 44"/>
                    <a:gd name="T13" fmla="*/ 37 h 232"/>
                    <a:gd name="T14" fmla="*/ 0 w 44"/>
                    <a:gd name="T15" fmla="*/ 45 h 232"/>
                    <a:gd name="T16" fmla="*/ 13 w 44"/>
                    <a:gd name="T17" fmla="*/ 0 h 232"/>
                    <a:gd name="T18" fmla="*/ 38 w 44"/>
                    <a:gd name="T19" fmla="*/ 7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232">
                      <a:moveTo>
                        <a:pt x="38" y="7"/>
                      </a:moveTo>
                      <a:cubicBezTo>
                        <a:pt x="41" y="27"/>
                        <a:pt x="38" y="48"/>
                        <a:pt x="39" y="68"/>
                      </a:cubicBezTo>
                      <a:cubicBezTo>
                        <a:pt x="40" y="93"/>
                        <a:pt x="40" y="118"/>
                        <a:pt x="41" y="143"/>
                      </a:cubicBezTo>
                      <a:cubicBezTo>
                        <a:pt x="43" y="172"/>
                        <a:pt x="44" y="201"/>
                        <a:pt x="43" y="230"/>
                      </a:cubicBezTo>
                      <a:cubicBezTo>
                        <a:pt x="39" y="230"/>
                        <a:pt x="35" y="231"/>
                        <a:pt x="31" y="232"/>
                      </a:cubicBezTo>
                      <a:cubicBezTo>
                        <a:pt x="21" y="198"/>
                        <a:pt x="9" y="105"/>
                        <a:pt x="7" y="94"/>
                      </a:cubicBezTo>
                      <a:cubicBezTo>
                        <a:pt x="6" y="84"/>
                        <a:pt x="3" y="47"/>
                        <a:pt x="1" y="37"/>
                      </a:cubicBezTo>
                      <a:cubicBezTo>
                        <a:pt x="0" y="31"/>
                        <a:pt x="0" y="51"/>
                        <a:pt x="0" y="45"/>
                      </a:cubicBezTo>
                      <a:cubicBezTo>
                        <a:pt x="1" y="30"/>
                        <a:pt x="10" y="15"/>
                        <a:pt x="13" y="0"/>
                      </a:cubicBezTo>
                      <a:cubicBezTo>
                        <a:pt x="18" y="0"/>
                        <a:pt x="26" y="4"/>
                        <a:pt x="38" y="7"/>
                      </a:cubicBezTo>
                      <a:close/>
                    </a:path>
                  </a:pathLst>
                </a:custGeom>
                <a:solidFill>
                  <a:srgbClr val="8C8B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3" name="ïṥľîḑê">
                  <a:extLst>
                    <a:ext uri="{FF2B5EF4-FFF2-40B4-BE49-F238E27FC236}">
                      <a16:creationId xmlns:a16="http://schemas.microsoft.com/office/drawing/2014/main" id="{7CCAE8B4-48CD-446F-AD97-F17686729F31}"/>
                    </a:ext>
                  </a:extLst>
                </p:cNvPr>
                <p:cNvSpPr/>
                <p:nvPr/>
              </p:nvSpPr>
              <p:spPr bwMode="auto">
                <a:xfrm>
                  <a:off x="9167760" y="2084463"/>
                  <a:ext cx="1109663" cy="869950"/>
                </a:xfrm>
                <a:custGeom>
                  <a:avLst/>
                  <a:gdLst>
                    <a:gd name="T0" fmla="*/ 9 w 104"/>
                    <a:gd name="T1" fmla="*/ 45 h 82"/>
                    <a:gd name="T2" fmla="*/ 72 w 104"/>
                    <a:gd name="T3" fmla="*/ 45 h 82"/>
                    <a:gd name="T4" fmla="*/ 87 w 104"/>
                    <a:gd name="T5" fmla="*/ 18 h 82"/>
                    <a:gd name="T6" fmla="*/ 89 w 104"/>
                    <a:gd name="T7" fmla="*/ 1 h 82"/>
                    <a:gd name="T8" fmla="*/ 104 w 104"/>
                    <a:gd name="T9" fmla="*/ 1 h 82"/>
                    <a:gd name="T10" fmla="*/ 71 w 104"/>
                    <a:gd name="T11" fmla="*/ 72 h 82"/>
                    <a:gd name="T12" fmla="*/ 10 w 104"/>
                    <a:gd name="T13" fmla="*/ 75 h 82"/>
                    <a:gd name="T14" fmla="*/ 9 w 104"/>
                    <a:gd name="T15" fmla="*/ 45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" h="82">
                      <a:moveTo>
                        <a:pt x="9" y="45"/>
                      </a:moveTo>
                      <a:cubicBezTo>
                        <a:pt x="28" y="62"/>
                        <a:pt x="57" y="64"/>
                        <a:pt x="72" y="45"/>
                      </a:cubicBezTo>
                      <a:cubicBezTo>
                        <a:pt x="79" y="37"/>
                        <a:pt x="86" y="28"/>
                        <a:pt x="87" y="18"/>
                      </a:cubicBezTo>
                      <a:cubicBezTo>
                        <a:pt x="87" y="13"/>
                        <a:pt x="89" y="5"/>
                        <a:pt x="89" y="1"/>
                      </a:cubicBezTo>
                      <a:cubicBezTo>
                        <a:pt x="98" y="0"/>
                        <a:pt x="95" y="1"/>
                        <a:pt x="104" y="1"/>
                      </a:cubicBezTo>
                      <a:cubicBezTo>
                        <a:pt x="94" y="44"/>
                        <a:pt x="84" y="65"/>
                        <a:pt x="71" y="72"/>
                      </a:cubicBezTo>
                      <a:cubicBezTo>
                        <a:pt x="51" y="82"/>
                        <a:pt x="18" y="78"/>
                        <a:pt x="10" y="75"/>
                      </a:cubicBezTo>
                      <a:cubicBezTo>
                        <a:pt x="0" y="70"/>
                        <a:pt x="1" y="55"/>
                        <a:pt x="9" y="45"/>
                      </a:cubicBezTo>
                      <a:close/>
                    </a:path>
                  </a:pathLst>
                </a:custGeom>
                <a:solidFill>
                  <a:srgbClr val="524E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4" name="îṧḷíḋé">
                  <a:extLst>
                    <a:ext uri="{FF2B5EF4-FFF2-40B4-BE49-F238E27FC236}">
                      <a16:creationId xmlns:a16="http://schemas.microsoft.com/office/drawing/2014/main" id="{30988715-4B37-44DC-A6E4-2A1CCC1EC966}"/>
                    </a:ext>
                  </a:extLst>
                </p:cNvPr>
                <p:cNvSpPr/>
                <p:nvPr/>
              </p:nvSpPr>
              <p:spPr bwMode="auto">
                <a:xfrm>
                  <a:off x="8580385" y="2508326"/>
                  <a:ext cx="822325" cy="1390650"/>
                </a:xfrm>
                <a:custGeom>
                  <a:avLst/>
                  <a:gdLst>
                    <a:gd name="T0" fmla="*/ 23 w 77"/>
                    <a:gd name="T1" fmla="*/ 0 h 131"/>
                    <a:gd name="T2" fmla="*/ 38 w 77"/>
                    <a:gd name="T3" fmla="*/ 7 h 131"/>
                    <a:gd name="T4" fmla="*/ 43 w 77"/>
                    <a:gd name="T5" fmla="*/ 0 h 131"/>
                    <a:gd name="T6" fmla="*/ 64 w 77"/>
                    <a:gd name="T7" fmla="*/ 5 h 131"/>
                    <a:gd name="T8" fmla="*/ 69 w 77"/>
                    <a:gd name="T9" fmla="*/ 44 h 131"/>
                    <a:gd name="T10" fmla="*/ 77 w 77"/>
                    <a:gd name="T11" fmla="*/ 126 h 131"/>
                    <a:gd name="T12" fmla="*/ 7 w 77"/>
                    <a:gd name="T13" fmla="*/ 131 h 131"/>
                    <a:gd name="T14" fmla="*/ 7 w 77"/>
                    <a:gd name="T15" fmla="*/ 50 h 131"/>
                    <a:gd name="T16" fmla="*/ 2 w 77"/>
                    <a:gd name="T17" fmla="*/ 22 h 131"/>
                    <a:gd name="T18" fmla="*/ 1 w 77"/>
                    <a:gd name="T19" fmla="*/ 12 h 131"/>
                    <a:gd name="T20" fmla="*/ 23 w 77"/>
                    <a:gd name="T21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" h="131">
                      <a:moveTo>
                        <a:pt x="23" y="0"/>
                      </a:moveTo>
                      <a:cubicBezTo>
                        <a:pt x="24" y="6"/>
                        <a:pt x="32" y="10"/>
                        <a:pt x="38" y="7"/>
                      </a:cubicBezTo>
                      <a:cubicBezTo>
                        <a:pt x="41" y="5"/>
                        <a:pt x="43" y="0"/>
                        <a:pt x="43" y="0"/>
                      </a:cubicBezTo>
                      <a:cubicBezTo>
                        <a:pt x="49" y="0"/>
                        <a:pt x="58" y="5"/>
                        <a:pt x="64" y="5"/>
                      </a:cubicBezTo>
                      <a:cubicBezTo>
                        <a:pt x="68" y="20"/>
                        <a:pt x="69" y="28"/>
                        <a:pt x="69" y="44"/>
                      </a:cubicBezTo>
                      <a:cubicBezTo>
                        <a:pt x="70" y="66"/>
                        <a:pt x="76" y="112"/>
                        <a:pt x="77" y="126"/>
                      </a:cubicBezTo>
                      <a:cubicBezTo>
                        <a:pt x="59" y="127"/>
                        <a:pt x="25" y="131"/>
                        <a:pt x="7" y="131"/>
                      </a:cubicBezTo>
                      <a:cubicBezTo>
                        <a:pt x="1" y="131"/>
                        <a:pt x="9" y="63"/>
                        <a:pt x="7" y="50"/>
                      </a:cubicBezTo>
                      <a:cubicBezTo>
                        <a:pt x="5" y="41"/>
                        <a:pt x="3" y="31"/>
                        <a:pt x="2" y="22"/>
                      </a:cubicBezTo>
                      <a:cubicBezTo>
                        <a:pt x="2" y="19"/>
                        <a:pt x="0" y="14"/>
                        <a:pt x="1" y="12"/>
                      </a:cubicBezTo>
                      <a:cubicBezTo>
                        <a:pt x="1" y="12"/>
                        <a:pt x="15" y="4"/>
                        <a:pt x="23" y="0"/>
                      </a:cubicBezTo>
                      <a:close/>
                    </a:path>
                  </a:pathLst>
                </a:custGeom>
                <a:solidFill>
                  <a:srgbClr val="695EB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5" name="îŝḷíḓé">
                  <a:extLst>
                    <a:ext uri="{FF2B5EF4-FFF2-40B4-BE49-F238E27FC236}">
                      <a16:creationId xmlns:a16="http://schemas.microsoft.com/office/drawing/2014/main" id="{D9BEAE27-8CBC-4655-AE52-2F64DBAFB8B5}"/>
                    </a:ext>
                  </a:extLst>
                </p:cNvPr>
                <p:cNvSpPr/>
                <p:nvPr/>
              </p:nvSpPr>
              <p:spPr bwMode="auto">
                <a:xfrm>
                  <a:off x="10053585" y="1828876"/>
                  <a:ext cx="255588" cy="328613"/>
                </a:xfrm>
                <a:custGeom>
                  <a:avLst/>
                  <a:gdLst>
                    <a:gd name="T0" fmla="*/ 9 w 24"/>
                    <a:gd name="T1" fmla="*/ 0 h 31"/>
                    <a:gd name="T2" fmla="*/ 17 w 24"/>
                    <a:gd name="T3" fmla="*/ 13 h 31"/>
                    <a:gd name="T4" fmla="*/ 23 w 24"/>
                    <a:gd name="T5" fmla="*/ 23 h 31"/>
                    <a:gd name="T6" fmla="*/ 17 w 24"/>
                    <a:gd name="T7" fmla="*/ 31 h 31"/>
                    <a:gd name="T8" fmla="*/ 3 w 24"/>
                    <a:gd name="T9" fmla="*/ 13 h 31"/>
                    <a:gd name="T10" fmla="*/ 0 w 24"/>
                    <a:gd name="T11" fmla="*/ 8 h 31"/>
                    <a:gd name="T12" fmla="*/ 9 w 24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31">
                      <a:moveTo>
                        <a:pt x="9" y="0"/>
                      </a:moveTo>
                      <a:cubicBezTo>
                        <a:pt x="11" y="5"/>
                        <a:pt x="14" y="9"/>
                        <a:pt x="17" y="13"/>
                      </a:cubicBezTo>
                      <a:cubicBezTo>
                        <a:pt x="19" y="15"/>
                        <a:pt x="22" y="20"/>
                        <a:pt x="23" y="23"/>
                      </a:cubicBezTo>
                      <a:cubicBezTo>
                        <a:pt x="24" y="26"/>
                        <a:pt x="20" y="30"/>
                        <a:pt x="17" y="31"/>
                      </a:cubicBezTo>
                      <a:cubicBezTo>
                        <a:pt x="13" y="25"/>
                        <a:pt x="8" y="19"/>
                        <a:pt x="3" y="13"/>
                      </a:cubicBezTo>
                      <a:cubicBezTo>
                        <a:pt x="3" y="12"/>
                        <a:pt x="0" y="10"/>
                        <a:pt x="0" y="8"/>
                      </a:cubicBezTo>
                      <a:cubicBezTo>
                        <a:pt x="0" y="4"/>
                        <a:pt x="6" y="2"/>
                        <a:pt x="9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6" name="iŝ1iḋe">
                  <a:extLst>
                    <a:ext uri="{FF2B5EF4-FFF2-40B4-BE49-F238E27FC236}">
                      <a16:creationId xmlns:a16="http://schemas.microsoft.com/office/drawing/2014/main" id="{DADA668C-390A-4AC9-ADBD-BE1CCBF40EA4}"/>
                    </a:ext>
                  </a:extLst>
                </p:cNvPr>
                <p:cNvSpPr/>
                <p:nvPr/>
              </p:nvSpPr>
              <p:spPr bwMode="auto">
                <a:xfrm>
                  <a:off x="10128198" y="1892376"/>
                  <a:ext cx="96838" cy="127000"/>
                </a:xfrm>
                <a:custGeom>
                  <a:avLst/>
                  <a:gdLst>
                    <a:gd name="T0" fmla="*/ 4 w 9"/>
                    <a:gd name="T1" fmla="*/ 1 h 12"/>
                    <a:gd name="T2" fmla="*/ 8 w 9"/>
                    <a:gd name="T3" fmla="*/ 4 h 12"/>
                    <a:gd name="T4" fmla="*/ 0 w 9"/>
                    <a:gd name="T5" fmla="*/ 9 h 12"/>
                    <a:gd name="T6" fmla="*/ 4 w 9"/>
                    <a:gd name="T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4" y="1"/>
                      </a:moveTo>
                      <a:cubicBezTo>
                        <a:pt x="7" y="0"/>
                        <a:pt x="9" y="1"/>
                        <a:pt x="8" y="4"/>
                      </a:cubicBezTo>
                      <a:cubicBezTo>
                        <a:pt x="7" y="7"/>
                        <a:pt x="3" y="12"/>
                        <a:pt x="0" y="9"/>
                      </a:cubicBezTo>
                      <a:cubicBezTo>
                        <a:pt x="0" y="5"/>
                        <a:pt x="2" y="3"/>
                        <a:pt x="4" y="1"/>
                      </a:cubicBezTo>
                      <a:close/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7" name="ïṧľïḓè">
                  <a:extLst>
                    <a:ext uri="{FF2B5EF4-FFF2-40B4-BE49-F238E27FC236}">
                      <a16:creationId xmlns:a16="http://schemas.microsoft.com/office/drawing/2014/main" id="{7D1FB2AB-7AA2-4BF9-A978-8F75B72E9D2A}"/>
                    </a:ext>
                  </a:extLst>
                </p:cNvPr>
                <p:cNvSpPr/>
                <p:nvPr/>
              </p:nvSpPr>
              <p:spPr bwMode="auto">
                <a:xfrm>
                  <a:off x="10159948" y="1924126"/>
                  <a:ext cx="96838" cy="128588"/>
                </a:xfrm>
                <a:custGeom>
                  <a:avLst/>
                  <a:gdLst>
                    <a:gd name="T0" fmla="*/ 5 w 9"/>
                    <a:gd name="T1" fmla="*/ 1 h 12"/>
                    <a:gd name="T2" fmla="*/ 8 w 9"/>
                    <a:gd name="T3" fmla="*/ 4 h 12"/>
                    <a:gd name="T4" fmla="*/ 0 w 9"/>
                    <a:gd name="T5" fmla="*/ 9 h 12"/>
                    <a:gd name="T6" fmla="*/ 5 w 9"/>
                    <a:gd name="T7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5" y="1"/>
                      </a:moveTo>
                      <a:cubicBezTo>
                        <a:pt x="7" y="0"/>
                        <a:pt x="9" y="1"/>
                        <a:pt x="8" y="4"/>
                      </a:cubicBezTo>
                      <a:cubicBezTo>
                        <a:pt x="8" y="7"/>
                        <a:pt x="3" y="12"/>
                        <a:pt x="0" y="9"/>
                      </a:cubicBezTo>
                      <a:cubicBezTo>
                        <a:pt x="0" y="5"/>
                        <a:pt x="2" y="3"/>
                        <a:pt x="5" y="1"/>
                      </a:cubicBezTo>
                      <a:close/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8" name="îṣlíḋè">
                  <a:extLst>
                    <a:ext uri="{FF2B5EF4-FFF2-40B4-BE49-F238E27FC236}">
                      <a16:creationId xmlns:a16="http://schemas.microsoft.com/office/drawing/2014/main" id="{D483AA91-9F8D-4A8A-8EF6-1CFEDACA0D47}"/>
                    </a:ext>
                  </a:extLst>
                </p:cNvPr>
                <p:cNvSpPr/>
                <p:nvPr/>
              </p:nvSpPr>
              <p:spPr bwMode="auto">
                <a:xfrm>
                  <a:off x="10191698" y="1966988"/>
                  <a:ext cx="96838" cy="117475"/>
                </a:xfrm>
                <a:custGeom>
                  <a:avLst/>
                  <a:gdLst>
                    <a:gd name="T0" fmla="*/ 4 w 9"/>
                    <a:gd name="T1" fmla="*/ 1 h 11"/>
                    <a:gd name="T2" fmla="*/ 8 w 9"/>
                    <a:gd name="T3" fmla="*/ 4 h 11"/>
                    <a:gd name="T4" fmla="*/ 0 w 9"/>
                    <a:gd name="T5" fmla="*/ 8 h 11"/>
                    <a:gd name="T6" fmla="*/ 4 w 9"/>
                    <a:gd name="T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1">
                      <a:moveTo>
                        <a:pt x="4" y="1"/>
                      </a:moveTo>
                      <a:cubicBezTo>
                        <a:pt x="7" y="0"/>
                        <a:pt x="9" y="1"/>
                        <a:pt x="8" y="4"/>
                      </a:cubicBezTo>
                      <a:cubicBezTo>
                        <a:pt x="8" y="7"/>
                        <a:pt x="3" y="11"/>
                        <a:pt x="0" y="8"/>
                      </a:cubicBezTo>
                      <a:cubicBezTo>
                        <a:pt x="0" y="5"/>
                        <a:pt x="2" y="2"/>
                        <a:pt x="4" y="1"/>
                      </a:cubicBezTo>
                      <a:close/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79" name="íṣľîdê">
                  <a:extLst>
                    <a:ext uri="{FF2B5EF4-FFF2-40B4-BE49-F238E27FC236}">
                      <a16:creationId xmlns:a16="http://schemas.microsoft.com/office/drawing/2014/main" id="{EB67CB6F-C882-4EAA-829B-92995B4AA81F}"/>
                    </a:ext>
                  </a:extLst>
                </p:cNvPr>
                <p:cNvSpPr/>
                <p:nvPr/>
              </p:nvSpPr>
              <p:spPr bwMode="auto">
                <a:xfrm>
                  <a:off x="10213923" y="1998738"/>
                  <a:ext cx="95250" cy="117475"/>
                </a:xfrm>
                <a:custGeom>
                  <a:avLst/>
                  <a:gdLst>
                    <a:gd name="T0" fmla="*/ 5 w 9"/>
                    <a:gd name="T1" fmla="*/ 1 h 11"/>
                    <a:gd name="T2" fmla="*/ 8 w 9"/>
                    <a:gd name="T3" fmla="*/ 4 h 11"/>
                    <a:gd name="T4" fmla="*/ 0 w 9"/>
                    <a:gd name="T5" fmla="*/ 8 h 11"/>
                    <a:gd name="T6" fmla="*/ 5 w 9"/>
                    <a:gd name="T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1">
                      <a:moveTo>
                        <a:pt x="5" y="1"/>
                      </a:moveTo>
                      <a:cubicBezTo>
                        <a:pt x="7" y="0"/>
                        <a:pt x="9" y="1"/>
                        <a:pt x="8" y="4"/>
                      </a:cubicBezTo>
                      <a:cubicBezTo>
                        <a:pt x="8" y="7"/>
                        <a:pt x="3" y="11"/>
                        <a:pt x="0" y="8"/>
                      </a:cubicBezTo>
                      <a:cubicBezTo>
                        <a:pt x="0" y="5"/>
                        <a:pt x="2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80" name="ïsľídé">
                  <a:extLst>
                    <a:ext uri="{FF2B5EF4-FFF2-40B4-BE49-F238E27FC236}">
                      <a16:creationId xmlns:a16="http://schemas.microsoft.com/office/drawing/2014/main" id="{522A2BD5-573C-4E50-926C-9370BB37F9F9}"/>
                    </a:ext>
                  </a:extLst>
                </p:cNvPr>
                <p:cNvSpPr/>
                <p:nvPr/>
              </p:nvSpPr>
              <p:spPr bwMode="auto">
                <a:xfrm>
                  <a:off x="10021835" y="1892376"/>
                  <a:ext cx="180975" cy="212725"/>
                </a:xfrm>
                <a:custGeom>
                  <a:avLst/>
                  <a:gdLst>
                    <a:gd name="T0" fmla="*/ 11 w 17"/>
                    <a:gd name="T1" fmla="*/ 18 h 20"/>
                    <a:gd name="T2" fmla="*/ 10 w 17"/>
                    <a:gd name="T3" fmla="*/ 4 h 20"/>
                    <a:gd name="T4" fmla="*/ 11 w 17"/>
                    <a:gd name="T5" fmla="*/ 8 h 20"/>
                    <a:gd name="T6" fmla="*/ 11 w 17"/>
                    <a:gd name="T7" fmla="*/ 9 h 20"/>
                    <a:gd name="T8" fmla="*/ 16 w 17"/>
                    <a:gd name="T9" fmla="*/ 19 h 20"/>
                    <a:gd name="T10" fmla="*/ 11 w 17"/>
                    <a:gd name="T11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20">
                      <a:moveTo>
                        <a:pt x="11" y="18"/>
                      </a:moveTo>
                      <a:cubicBezTo>
                        <a:pt x="2" y="14"/>
                        <a:pt x="0" y="10"/>
                        <a:pt x="10" y="4"/>
                      </a:cubicBezTo>
                      <a:cubicBezTo>
                        <a:pt x="17" y="0"/>
                        <a:pt x="17" y="7"/>
                        <a:pt x="11" y="8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7" y="11"/>
                        <a:pt x="16" y="13"/>
                        <a:pt x="16" y="19"/>
                      </a:cubicBezTo>
                      <a:cubicBezTo>
                        <a:pt x="15" y="18"/>
                        <a:pt x="13" y="20"/>
                        <a:pt x="11" y="18"/>
                      </a:cubicBezTo>
                      <a:close/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81" name="îṥḷîḑe">
                  <a:extLst>
                    <a:ext uri="{FF2B5EF4-FFF2-40B4-BE49-F238E27FC236}">
                      <a16:creationId xmlns:a16="http://schemas.microsoft.com/office/drawing/2014/main" id="{68C51EF0-B810-4170-B987-DE1E8B031927}"/>
                    </a:ext>
                  </a:extLst>
                </p:cNvPr>
                <p:cNvSpPr/>
                <p:nvPr/>
              </p:nvSpPr>
              <p:spPr bwMode="auto">
                <a:xfrm>
                  <a:off x="8077148" y="4059313"/>
                  <a:ext cx="257175" cy="455613"/>
                </a:xfrm>
                <a:custGeom>
                  <a:avLst/>
                  <a:gdLst>
                    <a:gd name="T0" fmla="*/ 15 w 24"/>
                    <a:gd name="T1" fmla="*/ 2 h 43"/>
                    <a:gd name="T2" fmla="*/ 21 w 24"/>
                    <a:gd name="T3" fmla="*/ 11 h 43"/>
                    <a:gd name="T4" fmla="*/ 21 w 24"/>
                    <a:gd name="T5" fmla="*/ 24 h 43"/>
                    <a:gd name="T6" fmla="*/ 18 w 24"/>
                    <a:gd name="T7" fmla="*/ 16 h 43"/>
                    <a:gd name="T8" fmla="*/ 15 w 24"/>
                    <a:gd name="T9" fmla="*/ 38 h 43"/>
                    <a:gd name="T10" fmla="*/ 13 w 24"/>
                    <a:gd name="T11" fmla="*/ 31 h 43"/>
                    <a:gd name="T12" fmla="*/ 13 w 24"/>
                    <a:gd name="T13" fmla="*/ 19 h 43"/>
                    <a:gd name="T14" fmla="*/ 11 w 24"/>
                    <a:gd name="T15" fmla="*/ 34 h 43"/>
                    <a:gd name="T16" fmla="*/ 8 w 24"/>
                    <a:gd name="T17" fmla="*/ 42 h 43"/>
                    <a:gd name="T18" fmla="*/ 8 w 24"/>
                    <a:gd name="T19" fmla="*/ 20 h 43"/>
                    <a:gd name="T20" fmla="*/ 5 w 24"/>
                    <a:gd name="T21" fmla="*/ 39 h 43"/>
                    <a:gd name="T22" fmla="*/ 4 w 24"/>
                    <a:gd name="T23" fmla="*/ 20 h 43"/>
                    <a:gd name="T24" fmla="*/ 1 w 24"/>
                    <a:gd name="T25" fmla="*/ 31 h 43"/>
                    <a:gd name="T26" fmla="*/ 0 w 24"/>
                    <a:gd name="T27" fmla="*/ 24 h 43"/>
                    <a:gd name="T28" fmla="*/ 1 w 24"/>
                    <a:gd name="T29" fmla="*/ 14 h 43"/>
                    <a:gd name="T30" fmla="*/ 4 w 24"/>
                    <a:gd name="T31" fmla="*/ 2 h 43"/>
                    <a:gd name="T32" fmla="*/ 11 w 24"/>
                    <a:gd name="T33" fmla="*/ 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43">
                      <a:moveTo>
                        <a:pt x="15" y="2"/>
                      </a:moveTo>
                      <a:cubicBezTo>
                        <a:pt x="17" y="5"/>
                        <a:pt x="20" y="8"/>
                        <a:pt x="21" y="11"/>
                      </a:cubicBezTo>
                      <a:cubicBezTo>
                        <a:pt x="22" y="14"/>
                        <a:pt x="24" y="22"/>
                        <a:pt x="21" y="24"/>
                      </a:cubicBezTo>
                      <a:cubicBezTo>
                        <a:pt x="19" y="24"/>
                        <a:pt x="20" y="17"/>
                        <a:pt x="18" y="16"/>
                      </a:cubicBezTo>
                      <a:cubicBezTo>
                        <a:pt x="14" y="18"/>
                        <a:pt x="16" y="38"/>
                        <a:pt x="15" y="38"/>
                      </a:cubicBezTo>
                      <a:cubicBezTo>
                        <a:pt x="12" y="37"/>
                        <a:pt x="13" y="34"/>
                        <a:pt x="13" y="31"/>
                      </a:cubicBezTo>
                      <a:cubicBezTo>
                        <a:pt x="13" y="27"/>
                        <a:pt x="13" y="23"/>
                        <a:pt x="13" y="19"/>
                      </a:cubicBezTo>
                      <a:cubicBezTo>
                        <a:pt x="13" y="24"/>
                        <a:pt x="11" y="29"/>
                        <a:pt x="11" y="34"/>
                      </a:cubicBezTo>
                      <a:cubicBezTo>
                        <a:pt x="10" y="37"/>
                        <a:pt x="11" y="43"/>
                        <a:pt x="8" y="42"/>
                      </a:cubicBezTo>
                      <a:cubicBezTo>
                        <a:pt x="5" y="43"/>
                        <a:pt x="8" y="27"/>
                        <a:pt x="8" y="20"/>
                      </a:cubicBezTo>
                      <a:cubicBezTo>
                        <a:pt x="7" y="27"/>
                        <a:pt x="8" y="38"/>
                        <a:pt x="5" y="39"/>
                      </a:cubicBezTo>
                      <a:cubicBezTo>
                        <a:pt x="3" y="39"/>
                        <a:pt x="4" y="26"/>
                        <a:pt x="4" y="20"/>
                      </a:cubicBezTo>
                      <a:cubicBezTo>
                        <a:pt x="3" y="26"/>
                        <a:pt x="3" y="33"/>
                        <a:pt x="1" y="31"/>
                      </a:cubicBezTo>
                      <a:cubicBezTo>
                        <a:pt x="0" y="31"/>
                        <a:pt x="0" y="27"/>
                        <a:pt x="0" y="24"/>
                      </a:cubicBezTo>
                      <a:cubicBezTo>
                        <a:pt x="1" y="19"/>
                        <a:pt x="1" y="18"/>
                        <a:pt x="1" y="14"/>
                      </a:cubicBezTo>
                      <a:cubicBezTo>
                        <a:pt x="1" y="11"/>
                        <a:pt x="2" y="4"/>
                        <a:pt x="4" y="2"/>
                      </a:cubicBezTo>
                      <a:cubicBezTo>
                        <a:pt x="5" y="0"/>
                        <a:pt x="9" y="1"/>
                        <a:pt x="11" y="1"/>
                      </a:cubicBezTo>
                    </a:path>
                  </a:pathLst>
                </a:custGeom>
                <a:solidFill>
                  <a:srgbClr val="FFE1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  <p:sp>
              <p:nvSpPr>
                <p:cNvPr id="82" name="išļïḋé">
                  <a:extLst>
                    <a:ext uri="{FF2B5EF4-FFF2-40B4-BE49-F238E27FC236}">
                      <a16:creationId xmlns:a16="http://schemas.microsoft.com/office/drawing/2014/main" id="{E15C5352-2E45-47CB-9086-DD8668ECF71D}"/>
                    </a:ext>
                  </a:extLst>
                </p:cNvPr>
                <p:cNvSpPr/>
                <p:nvPr/>
              </p:nvSpPr>
              <p:spPr bwMode="auto">
                <a:xfrm>
                  <a:off x="8110485" y="2635326"/>
                  <a:ext cx="630238" cy="1455738"/>
                </a:xfrm>
                <a:custGeom>
                  <a:avLst/>
                  <a:gdLst>
                    <a:gd name="T0" fmla="*/ 44 w 59"/>
                    <a:gd name="T1" fmla="*/ 0 h 137"/>
                    <a:gd name="T2" fmla="*/ 27 w 59"/>
                    <a:gd name="T3" fmla="*/ 31 h 137"/>
                    <a:gd name="T4" fmla="*/ 6 w 59"/>
                    <a:gd name="T5" fmla="*/ 94 h 137"/>
                    <a:gd name="T6" fmla="*/ 0 w 59"/>
                    <a:gd name="T7" fmla="*/ 136 h 137"/>
                    <a:gd name="T8" fmla="*/ 14 w 59"/>
                    <a:gd name="T9" fmla="*/ 137 h 137"/>
                    <a:gd name="T10" fmla="*/ 20 w 59"/>
                    <a:gd name="T11" fmla="*/ 102 h 137"/>
                    <a:gd name="T12" fmla="*/ 32 w 59"/>
                    <a:gd name="T13" fmla="*/ 63 h 137"/>
                    <a:gd name="T14" fmla="*/ 55 w 59"/>
                    <a:gd name="T15" fmla="*/ 30 h 137"/>
                    <a:gd name="T16" fmla="*/ 44 w 59"/>
                    <a:gd name="T17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37">
                      <a:moveTo>
                        <a:pt x="44" y="0"/>
                      </a:moveTo>
                      <a:cubicBezTo>
                        <a:pt x="37" y="5"/>
                        <a:pt x="30" y="23"/>
                        <a:pt x="27" y="31"/>
                      </a:cubicBezTo>
                      <a:cubicBezTo>
                        <a:pt x="19" y="52"/>
                        <a:pt x="11" y="72"/>
                        <a:pt x="6" y="94"/>
                      </a:cubicBezTo>
                      <a:cubicBezTo>
                        <a:pt x="2" y="108"/>
                        <a:pt x="0" y="122"/>
                        <a:pt x="0" y="136"/>
                      </a:cubicBezTo>
                      <a:cubicBezTo>
                        <a:pt x="4" y="137"/>
                        <a:pt x="9" y="137"/>
                        <a:pt x="14" y="137"/>
                      </a:cubicBezTo>
                      <a:cubicBezTo>
                        <a:pt x="17" y="126"/>
                        <a:pt x="17" y="113"/>
                        <a:pt x="20" y="102"/>
                      </a:cubicBezTo>
                      <a:cubicBezTo>
                        <a:pt x="22" y="89"/>
                        <a:pt x="28" y="75"/>
                        <a:pt x="32" y="63"/>
                      </a:cubicBezTo>
                      <a:cubicBezTo>
                        <a:pt x="37" y="50"/>
                        <a:pt x="49" y="42"/>
                        <a:pt x="55" y="30"/>
                      </a:cubicBezTo>
                      <a:cubicBezTo>
                        <a:pt x="59" y="22"/>
                        <a:pt x="57" y="12"/>
                        <a:pt x="44" y="0"/>
                      </a:cubicBezTo>
                      <a:close/>
                    </a:path>
                  </a:pathLst>
                </a:custGeom>
                <a:solidFill>
                  <a:srgbClr val="524E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 dirty="0"/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BC39943-AEF2-4756-B9E3-3642BD643A1B}"/>
              </a:ext>
            </a:extLst>
          </p:cNvPr>
          <p:cNvGrpSpPr/>
          <p:nvPr/>
        </p:nvGrpSpPr>
        <p:grpSpPr>
          <a:xfrm>
            <a:off x="5876227" y="3769012"/>
            <a:ext cx="5062932" cy="2468892"/>
            <a:chOff x="5876227" y="3769012"/>
            <a:chExt cx="5062932" cy="2468892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D802CB95-EA7E-4866-9BF6-B62582F8BCAF}"/>
                </a:ext>
              </a:extLst>
            </p:cNvPr>
            <p:cNvSpPr/>
            <p:nvPr/>
          </p:nvSpPr>
          <p:spPr>
            <a:xfrm>
              <a:off x="7410061" y="4732142"/>
              <a:ext cx="3395508" cy="1093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易感人数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:6.3</a:t>
              </a: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主要问题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岁白内障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,AMD,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青光眼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干眼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岁左右的眼底病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34451024-3504-40ED-863C-664815DCE3EC}"/>
                </a:ext>
              </a:extLst>
            </p:cNvPr>
            <p:cNvSpPr/>
            <p:nvPr/>
          </p:nvSpPr>
          <p:spPr>
            <a:xfrm>
              <a:off x="6907159" y="4558412"/>
              <a:ext cx="4032000" cy="1533188"/>
            </a:xfrm>
            <a:prstGeom prst="rect">
              <a:avLst/>
            </a:prstGeom>
            <a:noFill/>
            <a:ln w="38100">
              <a:solidFill>
                <a:srgbClr val="659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369DCDF0-7CE9-42E7-9857-DE9456922E34}"/>
                </a:ext>
              </a:extLst>
            </p:cNvPr>
            <p:cNvSpPr/>
            <p:nvPr/>
          </p:nvSpPr>
          <p:spPr>
            <a:xfrm>
              <a:off x="7346052" y="4387770"/>
              <a:ext cx="2662908" cy="338554"/>
            </a:xfrm>
            <a:prstGeom prst="rect">
              <a:avLst/>
            </a:prstGeom>
            <a:solidFill>
              <a:srgbClr val="659B69"/>
            </a:solidFill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老年人群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≥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享受生活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97A958B4-C751-4C0B-8B83-73192C6330A7}"/>
                </a:ext>
              </a:extLst>
            </p:cNvPr>
            <p:cNvGrpSpPr/>
            <p:nvPr/>
          </p:nvGrpSpPr>
          <p:grpSpPr>
            <a:xfrm flipH="1">
              <a:off x="5876227" y="3769012"/>
              <a:ext cx="1829488" cy="2468892"/>
              <a:chOff x="4419644" y="2546404"/>
              <a:chExt cx="2847975" cy="3843338"/>
            </a:xfrm>
          </p:grpSpPr>
          <p:sp>
            <p:nvSpPr>
              <p:cNvPr id="88" name="iṥļíḍè">
                <a:extLst>
                  <a:ext uri="{FF2B5EF4-FFF2-40B4-BE49-F238E27FC236}">
                    <a16:creationId xmlns:a16="http://schemas.microsoft.com/office/drawing/2014/main" id="{8C2C08C6-3C6A-4125-AC3B-3FF1B3529906}"/>
                  </a:ext>
                </a:extLst>
              </p:cNvPr>
              <p:cNvSpPr/>
              <p:nvPr/>
            </p:nvSpPr>
            <p:spPr bwMode="auto">
              <a:xfrm>
                <a:off x="5972219" y="3824342"/>
                <a:ext cx="987425" cy="1603375"/>
              </a:xfrm>
              <a:custGeom>
                <a:avLst/>
                <a:gdLst>
                  <a:gd name="T0" fmla="*/ 13 w 324"/>
                  <a:gd name="T1" fmla="*/ 527 h 527"/>
                  <a:gd name="T2" fmla="*/ 3 w 324"/>
                  <a:gd name="T3" fmla="*/ 521 h 527"/>
                  <a:gd name="T4" fmla="*/ 7 w 324"/>
                  <a:gd name="T5" fmla="*/ 506 h 527"/>
                  <a:gd name="T6" fmla="*/ 103 w 324"/>
                  <a:gd name="T7" fmla="*/ 451 h 527"/>
                  <a:gd name="T8" fmla="*/ 160 w 324"/>
                  <a:gd name="T9" fmla="*/ 88 h 527"/>
                  <a:gd name="T10" fmla="*/ 228 w 324"/>
                  <a:gd name="T11" fmla="*/ 17 h 527"/>
                  <a:gd name="T12" fmla="*/ 310 w 324"/>
                  <a:gd name="T13" fmla="*/ 1 h 527"/>
                  <a:gd name="T14" fmla="*/ 323 w 324"/>
                  <a:gd name="T15" fmla="*/ 10 h 527"/>
                  <a:gd name="T16" fmla="*/ 314 w 324"/>
                  <a:gd name="T17" fmla="*/ 23 h 527"/>
                  <a:gd name="T18" fmla="*/ 233 w 324"/>
                  <a:gd name="T19" fmla="*/ 39 h 527"/>
                  <a:gd name="T20" fmla="*/ 182 w 324"/>
                  <a:gd name="T21" fmla="*/ 91 h 527"/>
                  <a:gd name="T22" fmla="*/ 124 w 324"/>
                  <a:gd name="T23" fmla="*/ 465 h 527"/>
                  <a:gd name="T24" fmla="*/ 18 w 324"/>
                  <a:gd name="T25" fmla="*/ 526 h 527"/>
                  <a:gd name="T26" fmla="*/ 13 w 324"/>
                  <a:gd name="T27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4" h="527">
                    <a:moveTo>
                      <a:pt x="13" y="527"/>
                    </a:moveTo>
                    <a:cubicBezTo>
                      <a:pt x="9" y="527"/>
                      <a:pt x="5" y="525"/>
                      <a:pt x="3" y="521"/>
                    </a:cubicBezTo>
                    <a:cubicBezTo>
                      <a:pt x="0" y="516"/>
                      <a:pt x="2" y="509"/>
                      <a:pt x="7" y="506"/>
                    </a:cubicBezTo>
                    <a:cubicBezTo>
                      <a:pt x="103" y="451"/>
                      <a:pt x="103" y="451"/>
                      <a:pt x="103" y="451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6" y="52"/>
                      <a:pt x="193" y="24"/>
                      <a:pt x="228" y="17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16" y="0"/>
                      <a:pt x="322" y="4"/>
                      <a:pt x="323" y="10"/>
                    </a:cubicBezTo>
                    <a:cubicBezTo>
                      <a:pt x="324" y="16"/>
                      <a:pt x="321" y="22"/>
                      <a:pt x="314" y="23"/>
                    </a:cubicBezTo>
                    <a:cubicBezTo>
                      <a:pt x="233" y="39"/>
                      <a:pt x="233" y="39"/>
                      <a:pt x="233" y="39"/>
                    </a:cubicBezTo>
                    <a:cubicBezTo>
                      <a:pt x="207" y="44"/>
                      <a:pt x="186" y="65"/>
                      <a:pt x="182" y="91"/>
                    </a:cubicBezTo>
                    <a:cubicBezTo>
                      <a:pt x="124" y="465"/>
                      <a:pt x="124" y="465"/>
                      <a:pt x="124" y="465"/>
                    </a:cubicBezTo>
                    <a:cubicBezTo>
                      <a:pt x="18" y="526"/>
                      <a:pt x="18" y="526"/>
                      <a:pt x="18" y="526"/>
                    </a:cubicBezTo>
                    <a:cubicBezTo>
                      <a:pt x="16" y="527"/>
                      <a:pt x="15" y="527"/>
                      <a:pt x="13" y="52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89" name="isľíḋé">
                <a:extLst>
                  <a:ext uri="{FF2B5EF4-FFF2-40B4-BE49-F238E27FC236}">
                    <a16:creationId xmlns:a16="http://schemas.microsoft.com/office/drawing/2014/main" id="{5DD4A5E1-25E1-489C-AD52-F8CF63D1081C}"/>
                  </a:ext>
                </a:extLst>
              </p:cNvPr>
              <p:cNvSpPr/>
              <p:nvPr/>
            </p:nvSpPr>
            <p:spPr bwMode="auto">
              <a:xfrm>
                <a:off x="4473619" y="6183367"/>
                <a:ext cx="2535238" cy="206375"/>
              </a:xfrm>
              <a:custGeom>
                <a:avLst/>
                <a:gdLst>
                  <a:gd name="T0" fmla="*/ 333 w 831"/>
                  <a:gd name="T1" fmla="*/ 2 h 68"/>
                  <a:gd name="T2" fmla="*/ 242 w 831"/>
                  <a:gd name="T3" fmla="*/ 10 h 68"/>
                  <a:gd name="T4" fmla="*/ 122 w 831"/>
                  <a:gd name="T5" fmla="*/ 16 h 68"/>
                  <a:gd name="T6" fmla="*/ 0 w 831"/>
                  <a:gd name="T7" fmla="*/ 36 h 68"/>
                  <a:gd name="T8" fmla="*/ 145 w 831"/>
                  <a:gd name="T9" fmla="*/ 55 h 68"/>
                  <a:gd name="T10" fmla="*/ 479 w 831"/>
                  <a:gd name="T11" fmla="*/ 67 h 68"/>
                  <a:gd name="T12" fmla="*/ 629 w 831"/>
                  <a:gd name="T13" fmla="*/ 52 h 68"/>
                  <a:gd name="T14" fmla="*/ 741 w 831"/>
                  <a:gd name="T15" fmla="*/ 39 h 68"/>
                  <a:gd name="T16" fmla="*/ 687 w 831"/>
                  <a:gd name="T17" fmla="*/ 14 h 68"/>
                  <a:gd name="T18" fmla="*/ 481 w 831"/>
                  <a:gd name="T19" fmla="*/ 5 h 68"/>
                  <a:gd name="T20" fmla="*/ 358 w 831"/>
                  <a:gd name="T21" fmla="*/ 1 h 68"/>
                  <a:gd name="T22" fmla="*/ 333 w 831"/>
                  <a:gd name="T23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1" h="68">
                    <a:moveTo>
                      <a:pt x="333" y="2"/>
                    </a:moveTo>
                    <a:cubicBezTo>
                      <a:pt x="303" y="5"/>
                      <a:pt x="273" y="9"/>
                      <a:pt x="242" y="10"/>
                    </a:cubicBezTo>
                    <a:cubicBezTo>
                      <a:pt x="202" y="12"/>
                      <a:pt x="162" y="10"/>
                      <a:pt x="122" y="16"/>
                    </a:cubicBezTo>
                    <a:cubicBezTo>
                      <a:pt x="82" y="22"/>
                      <a:pt x="36" y="25"/>
                      <a:pt x="0" y="36"/>
                    </a:cubicBezTo>
                    <a:cubicBezTo>
                      <a:pt x="1" y="60"/>
                      <a:pt x="116" y="56"/>
                      <a:pt x="145" y="55"/>
                    </a:cubicBezTo>
                    <a:cubicBezTo>
                      <a:pt x="255" y="53"/>
                      <a:pt x="369" y="65"/>
                      <a:pt x="479" y="67"/>
                    </a:cubicBezTo>
                    <a:cubicBezTo>
                      <a:pt x="530" y="68"/>
                      <a:pt x="579" y="58"/>
                      <a:pt x="629" y="52"/>
                    </a:cubicBezTo>
                    <a:cubicBezTo>
                      <a:pt x="666" y="48"/>
                      <a:pt x="706" y="47"/>
                      <a:pt x="741" y="39"/>
                    </a:cubicBezTo>
                    <a:cubicBezTo>
                      <a:pt x="831" y="20"/>
                      <a:pt x="732" y="14"/>
                      <a:pt x="687" y="14"/>
                    </a:cubicBezTo>
                    <a:cubicBezTo>
                      <a:pt x="618" y="14"/>
                      <a:pt x="550" y="9"/>
                      <a:pt x="481" y="5"/>
                    </a:cubicBezTo>
                    <a:cubicBezTo>
                      <a:pt x="440" y="2"/>
                      <a:pt x="399" y="0"/>
                      <a:pt x="358" y="1"/>
                    </a:cubicBezTo>
                    <a:cubicBezTo>
                      <a:pt x="349" y="1"/>
                      <a:pt x="341" y="2"/>
                      <a:pt x="333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0" name="îśḷïḑè">
                <a:extLst>
                  <a:ext uri="{FF2B5EF4-FFF2-40B4-BE49-F238E27FC236}">
                    <a16:creationId xmlns:a16="http://schemas.microsoft.com/office/drawing/2014/main" id="{DD22D61F-F508-4FC3-B282-1C9EF50C1040}"/>
                  </a:ext>
                </a:extLst>
              </p:cNvPr>
              <p:cNvSpPr/>
              <p:nvPr/>
            </p:nvSpPr>
            <p:spPr bwMode="auto">
              <a:xfrm>
                <a:off x="6280194" y="3884667"/>
                <a:ext cx="987425" cy="1604963"/>
              </a:xfrm>
              <a:custGeom>
                <a:avLst/>
                <a:gdLst>
                  <a:gd name="T0" fmla="*/ 13 w 324"/>
                  <a:gd name="T1" fmla="*/ 527 h 527"/>
                  <a:gd name="T2" fmla="*/ 3 w 324"/>
                  <a:gd name="T3" fmla="*/ 522 h 527"/>
                  <a:gd name="T4" fmla="*/ 7 w 324"/>
                  <a:gd name="T5" fmla="*/ 506 h 527"/>
                  <a:gd name="T6" fmla="*/ 103 w 324"/>
                  <a:gd name="T7" fmla="*/ 452 h 527"/>
                  <a:gd name="T8" fmla="*/ 160 w 324"/>
                  <a:gd name="T9" fmla="*/ 88 h 527"/>
                  <a:gd name="T10" fmla="*/ 228 w 324"/>
                  <a:gd name="T11" fmla="*/ 17 h 527"/>
                  <a:gd name="T12" fmla="*/ 310 w 324"/>
                  <a:gd name="T13" fmla="*/ 1 h 527"/>
                  <a:gd name="T14" fmla="*/ 323 w 324"/>
                  <a:gd name="T15" fmla="*/ 10 h 527"/>
                  <a:gd name="T16" fmla="*/ 315 w 324"/>
                  <a:gd name="T17" fmla="*/ 23 h 527"/>
                  <a:gd name="T18" fmla="*/ 233 w 324"/>
                  <a:gd name="T19" fmla="*/ 39 h 527"/>
                  <a:gd name="T20" fmla="*/ 182 w 324"/>
                  <a:gd name="T21" fmla="*/ 91 h 527"/>
                  <a:gd name="T22" fmla="*/ 124 w 324"/>
                  <a:gd name="T23" fmla="*/ 466 h 527"/>
                  <a:gd name="T24" fmla="*/ 18 w 324"/>
                  <a:gd name="T25" fmla="*/ 526 h 527"/>
                  <a:gd name="T26" fmla="*/ 13 w 324"/>
                  <a:gd name="T27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4" h="527">
                    <a:moveTo>
                      <a:pt x="13" y="527"/>
                    </a:moveTo>
                    <a:cubicBezTo>
                      <a:pt x="9" y="527"/>
                      <a:pt x="5" y="525"/>
                      <a:pt x="3" y="522"/>
                    </a:cubicBezTo>
                    <a:cubicBezTo>
                      <a:pt x="0" y="516"/>
                      <a:pt x="2" y="510"/>
                      <a:pt x="7" y="506"/>
                    </a:cubicBezTo>
                    <a:cubicBezTo>
                      <a:pt x="103" y="452"/>
                      <a:pt x="103" y="452"/>
                      <a:pt x="103" y="452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6" y="52"/>
                      <a:pt x="193" y="24"/>
                      <a:pt x="228" y="17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16" y="0"/>
                      <a:pt x="322" y="4"/>
                      <a:pt x="323" y="10"/>
                    </a:cubicBezTo>
                    <a:cubicBezTo>
                      <a:pt x="324" y="16"/>
                      <a:pt x="321" y="22"/>
                      <a:pt x="315" y="23"/>
                    </a:cubicBezTo>
                    <a:cubicBezTo>
                      <a:pt x="233" y="39"/>
                      <a:pt x="233" y="39"/>
                      <a:pt x="233" y="39"/>
                    </a:cubicBezTo>
                    <a:cubicBezTo>
                      <a:pt x="207" y="44"/>
                      <a:pt x="186" y="65"/>
                      <a:pt x="182" y="91"/>
                    </a:cubicBezTo>
                    <a:cubicBezTo>
                      <a:pt x="124" y="466"/>
                      <a:pt x="124" y="466"/>
                      <a:pt x="124" y="466"/>
                    </a:cubicBezTo>
                    <a:cubicBezTo>
                      <a:pt x="18" y="526"/>
                      <a:pt x="18" y="526"/>
                      <a:pt x="18" y="526"/>
                    </a:cubicBezTo>
                    <a:cubicBezTo>
                      <a:pt x="17" y="527"/>
                      <a:pt x="15" y="527"/>
                      <a:pt x="13" y="52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1" name="íşḻïḓe">
                <a:extLst>
                  <a:ext uri="{FF2B5EF4-FFF2-40B4-BE49-F238E27FC236}">
                    <a16:creationId xmlns:a16="http://schemas.microsoft.com/office/drawing/2014/main" id="{72476A7E-227C-4247-8895-763CFA852EB9}"/>
                  </a:ext>
                </a:extLst>
              </p:cNvPr>
              <p:cNvSpPr/>
              <p:nvPr/>
            </p:nvSpPr>
            <p:spPr bwMode="auto">
              <a:xfrm>
                <a:off x="4419644" y="5835704"/>
                <a:ext cx="566738" cy="234950"/>
              </a:xfrm>
              <a:custGeom>
                <a:avLst/>
                <a:gdLst>
                  <a:gd name="T0" fmla="*/ 179 w 186"/>
                  <a:gd name="T1" fmla="*/ 77 h 77"/>
                  <a:gd name="T2" fmla="*/ 4 w 186"/>
                  <a:gd name="T3" fmla="*/ 25 h 77"/>
                  <a:gd name="T4" fmla="*/ 1 w 186"/>
                  <a:gd name="T5" fmla="*/ 18 h 77"/>
                  <a:gd name="T6" fmla="*/ 26 w 186"/>
                  <a:gd name="T7" fmla="*/ 4 h 77"/>
                  <a:gd name="T8" fmla="*/ 186 w 186"/>
                  <a:gd name="T9" fmla="*/ 51 h 77"/>
                  <a:gd name="T10" fmla="*/ 179 w 186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77">
                    <a:moveTo>
                      <a:pt x="179" y="77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1" y="24"/>
                      <a:pt x="0" y="21"/>
                      <a:pt x="1" y="18"/>
                    </a:cubicBezTo>
                    <a:cubicBezTo>
                      <a:pt x="4" y="7"/>
                      <a:pt x="15" y="0"/>
                      <a:pt x="26" y="4"/>
                    </a:cubicBezTo>
                    <a:cubicBezTo>
                      <a:pt x="186" y="51"/>
                      <a:pt x="186" y="51"/>
                      <a:pt x="186" y="51"/>
                    </a:cubicBezTo>
                    <a:lnTo>
                      <a:pt x="179" y="77"/>
                    </a:lnTo>
                    <a:close/>
                  </a:path>
                </a:pathLst>
              </a:custGeom>
              <a:solidFill>
                <a:srgbClr val="006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2" name="îṡḻide">
                <a:extLst>
                  <a:ext uri="{FF2B5EF4-FFF2-40B4-BE49-F238E27FC236}">
                    <a16:creationId xmlns:a16="http://schemas.microsoft.com/office/drawing/2014/main" id="{1AB18C26-9FBA-4D3A-958A-718DF9E5FDE0}"/>
                  </a:ext>
                </a:extLst>
              </p:cNvPr>
              <p:cNvSpPr/>
              <p:nvPr/>
            </p:nvSpPr>
            <p:spPr bwMode="auto">
              <a:xfrm>
                <a:off x="4492669" y="5859517"/>
                <a:ext cx="563563" cy="231775"/>
              </a:xfrm>
              <a:custGeom>
                <a:avLst/>
                <a:gdLst>
                  <a:gd name="T0" fmla="*/ 179 w 185"/>
                  <a:gd name="T1" fmla="*/ 76 h 76"/>
                  <a:gd name="T2" fmla="*/ 5 w 185"/>
                  <a:gd name="T3" fmla="*/ 24 h 76"/>
                  <a:gd name="T4" fmla="*/ 1 w 185"/>
                  <a:gd name="T5" fmla="*/ 17 h 76"/>
                  <a:gd name="T6" fmla="*/ 27 w 185"/>
                  <a:gd name="T7" fmla="*/ 3 h 76"/>
                  <a:gd name="T8" fmla="*/ 172 w 185"/>
                  <a:gd name="T9" fmla="*/ 46 h 76"/>
                  <a:gd name="T10" fmla="*/ 182 w 185"/>
                  <a:gd name="T11" fmla="*/ 65 h 76"/>
                  <a:gd name="T12" fmla="*/ 179 w 185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76">
                    <a:moveTo>
                      <a:pt x="179" y="76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2" y="23"/>
                      <a:pt x="0" y="20"/>
                      <a:pt x="1" y="17"/>
                    </a:cubicBezTo>
                    <a:cubicBezTo>
                      <a:pt x="4" y="6"/>
                      <a:pt x="16" y="0"/>
                      <a:pt x="27" y="3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80" y="49"/>
                      <a:pt x="185" y="57"/>
                      <a:pt x="182" y="65"/>
                    </a:cubicBezTo>
                    <a:lnTo>
                      <a:pt x="179" y="76"/>
                    </a:lnTo>
                    <a:close/>
                  </a:path>
                </a:pathLst>
              </a:custGeom>
              <a:solidFill>
                <a:srgbClr val="009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3" name="ïṩlíḓé">
                <a:extLst>
                  <a:ext uri="{FF2B5EF4-FFF2-40B4-BE49-F238E27FC236}">
                    <a16:creationId xmlns:a16="http://schemas.microsoft.com/office/drawing/2014/main" id="{2687CF71-4A7E-47E2-8A0C-252603273437}"/>
                  </a:ext>
                </a:extLst>
              </p:cNvPr>
              <p:cNvSpPr/>
              <p:nvPr/>
            </p:nvSpPr>
            <p:spPr bwMode="auto">
              <a:xfrm>
                <a:off x="4538707" y="5932542"/>
                <a:ext cx="569913" cy="231775"/>
              </a:xfrm>
              <a:custGeom>
                <a:avLst/>
                <a:gdLst>
                  <a:gd name="T0" fmla="*/ 179 w 187"/>
                  <a:gd name="T1" fmla="*/ 76 h 76"/>
                  <a:gd name="T2" fmla="*/ 5 w 187"/>
                  <a:gd name="T3" fmla="*/ 24 h 76"/>
                  <a:gd name="T4" fmla="*/ 1 w 187"/>
                  <a:gd name="T5" fmla="*/ 17 h 76"/>
                  <a:gd name="T6" fmla="*/ 27 w 187"/>
                  <a:gd name="T7" fmla="*/ 3 h 76"/>
                  <a:gd name="T8" fmla="*/ 187 w 187"/>
                  <a:gd name="T9" fmla="*/ 51 h 76"/>
                  <a:gd name="T10" fmla="*/ 179 w 187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6">
                    <a:moveTo>
                      <a:pt x="179" y="76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2" y="23"/>
                      <a:pt x="0" y="20"/>
                      <a:pt x="1" y="17"/>
                    </a:cubicBezTo>
                    <a:cubicBezTo>
                      <a:pt x="4" y="6"/>
                      <a:pt x="16" y="0"/>
                      <a:pt x="27" y="3"/>
                    </a:cubicBezTo>
                    <a:cubicBezTo>
                      <a:pt x="187" y="51"/>
                      <a:pt x="187" y="51"/>
                      <a:pt x="187" y="51"/>
                    </a:cubicBezTo>
                    <a:lnTo>
                      <a:pt x="179" y="76"/>
                    </a:lnTo>
                    <a:close/>
                  </a:path>
                </a:pathLst>
              </a:custGeom>
              <a:solidFill>
                <a:srgbClr val="006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4" name="iṥļîďè">
                <a:extLst>
                  <a:ext uri="{FF2B5EF4-FFF2-40B4-BE49-F238E27FC236}">
                    <a16:creationId xmlns:a16="http://schemas.microsoft.com/office/drawing/2014/main" id="{AB9062F2-AF8A-4680-80E0-5EB5DB00EBEC}"/>
                  </a:ext>
                </a:extLst>
              </p:cNvPr>
              <p:cNvSpPr/>
              <p:nvPr/>
            </p:nvSpPr>
            <p:spPr bwMode="auto">
              <a:xfrm>
                <a:off x="4611732" y="5954767"/>
                <a:ext cx="563563" cy="230188"/>
              </a:xfrm>
              <a:custGeom>
                <a:avLst/>
                <a:gdLst>
                  <a:gd name="T0" fmla="*/ 180 w 185"/>
                  <a:gd name="T1" fmla="*/ 76 h 76"/>
                  <a:gd name="T2" fmla="*/ 5 w 185"/>
                  <a:gd name="T3" fmla="*/ 24 h 76"/>
                  <a:gd name="T4" fmla="*/ 1 w 185"/>
                  <a:gd name="T5" fmla="*/ 17 h 76"/>
                  <a:gd name="T6" fmla="*/ 27 w 185"/>
                  <a:gd name="T7" fmla="*/ 3 h 76"/>
                  <a:gd name="T8" fmla="*/ 173 w 185"/>
                  <a:gd name="T9" fmla="*/ 47 h 76"/>
                  <a:gd name="T10" fmla="*/ 183 w 185"/>
                  <a:gd name="T11" fmla="*/ 65 h 76"/>
                  <a:gd name="T12" fmla="*/ 180 w 185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76">
                    <a:moveTo>
                      <a:pt x="180" y="76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2" y="23"/>
                      <a:pt x="0" y="20"/>
                      <a:pt x="1" y="17"/>
                    </a:cubicBezTo>
                    <a:cubicBezTo>
                      <a:pt x="5" y="6"/>
                      <a:pt x="16" y="0"/>
                      <a:pt x="27" y="3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81" y="49"/>
                      <a:pt x="185" y="57"/>
                      <a:pt x="183" y="65"/>
                    </a:cubicBezTo>
                    <a:lnTo>
                      <a:pt x="180" y="76"/>
                    </a:lnTo>
                    <a:close/>
                  </a:path>
                </a:pathLst>
              </a:custGeom>
              <a:solidFill>
                <a:srgbClr val="009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5" name="ïšḷíḍê">
                <a:extLst>
                  <a:ext uri="{FF2B5EF4-FFF2-40B4-BE49-F238E27FC236}">
                    <a16:creationId xmlns:a16="http://schemas.microsoft.com/office/drawing/2014/main" id="{DCADE579-3C1B-4BB0-A5C2-1A9AF1A707ED}"/>
                  </a:ext>
                </a:extLst>
              </p:cNvPr>
              <p:cNvSpPr/>
              <p:nvPr/>
            </p:nvSpPr>
            <p:spPr bwMode="auto">
              <a:xfrm>
                <a:off x="5049882" y="4448229"/>
                <a:ext cx="307975" cy="152400"/>
              </a:xfrm>
              <a:custGeom>
                <a:avLst/>
                <a:gdLst>
                  <a:gd name="T0" fmla="*/ 4 w 101"/>
                  <a:gd name="T1" fmla="*/ 39 h 50"/>
                  <a:gd name="T2" fmla="*/ 5 w 101"/>
                  <a:gd name="T3" fmla="*/ 17 h 50"/>
                  <a:gd name="T4" fmla="*/ 25 w 101"/>
                  <a:gd name="T5" fmla="*/ 9 h 50"/>
                  <a:gd name="T6" fmla="*/ 49 w 101"/>
                  <a:gd name="T7" fmla="*/ 6 h 50"/>
                  <a:gd name="T8" fmla="*/ 87 w 101"/>
                  <a:gd name="T9" fmla="*/ 2 h 50"/>
                  <a:gd name="T10" fmla="*/ 94 w 101"/>
                  <a:gd name="T11" fmla="*/ 4 h 50"/>
                  <a:gd name="T12" fmla="*/ 101 w 101"/>
                  <a:gd name="T13" fmla="*/ 16 h 50"/>
                  <a:gd name="T14" fmla="*/ 94 w 101"/>
                  <a:gd name="T15" fmla="*/ 22 h 50"/>
                  <a:gd name="T16" fmla="*/ 91 w 101"/>
                  <a:gd name="T17" fmla="*/ 32 h 50"/>
                  <a:gd name="T18" fmla="*/ 75 w 101"/>
                  <a:gd name="T19" fmla="*/ 43 h 50"/>
                  <a:gd name="T20" fmla="*/ 67 w 101"/>
                  <a:gd name="T21" fmla="*/ 42 h 50"/>
                  <a:gd name="T22" fmla="*/ 50 w 101"/>
                  <a:gd name="T23" fmla="*/ 50 h 50"/>
                  <a:gd name="T24" fmla="*/ 41 w 101"/>
                  <a:gd name="T25" fmla="*/ 39 h 50"/>
                  <a:gd name="T26" fmla="*/ 34 w 101"/>
                  <a:gd name="T27" fmla="*/ 27 h 50"/>
                  <a:gd name="T28" fmla="*/ 21 w 101"/>
                  <a:gd name="T29" fmla="*/ 25 h 50"/>
                  <a:gd name="T30" fmla="*/ 19 w 101"/>
                  <a:gd name="T31" fmla="*/ 28 h 50"/>
                  <a:gd name="T32" fmla="*/ 20 w 101"/>
                  <a:gd name="T33" fmla="*/ 31 h 50"/>
                  <a:gd name="T34" fmla="*/ 17 w 101"/>
                  <a:gd name="T35" fmla="*/ 45 h 50"/>
                  <a:gd name="T36" fmla="*/ 4 w 101"/>
                  <a:gd name="T37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50">
                    <a:moveTo>
                      <a:pt x="4" y="39"/>
                    </a:moveTo>
                    <a:cubicBezTo>
                      <a:pt x="0" y="33"/>
                      <a:pt x="0" y="24"/>
                      <a:pt x="5" y="17"/>
                    </a:cubicBezTo>
                    <a:cubicBezTo>
                      <a:pt x="9" y="11"/>
                      <a:pt x="17" y="8"/>
                      <a:pt x="25" y="9"/>
                    </a:cubicBezTo>
                    <a:cubicBezTo>
                      <a:pt x="35" y="9"/>
                      <a:pt x="38" y="10"/>
                      <a:pt x="49" y="6"/>
                    </a:cubicBezTo>
                    <a:cubicBezTo>
                      <a:pt x="61" y="2"/>
                      <a:pt x="74" y="0"/>
                      <a:pt x="87" y="2"/>
                    </a:cubicBezTo>
                    <a:cubicBezTo>
                      <a:pt x="89" y="3"/>
                      <a:pt x="92" y="3"/>
                      <a:pt x="94" y="4"/>
                    </a:cubicBezTo>
                    <a:cubicBezTo>
                      <a:pt x="97" y="8"/>
                      <a:pt x="99" y="12"/>
                      <a:pt x="101" y="16"/>
                    </a:cubicBezTo>
                    <a:cubicBezTo>
                      <a:pt x="100" y="18"/>
                      <a:pt x="95" y="19"/>
                      <a:pt x="94" y="22"/>
                    </a:cubicBezTo>
                    <a:cubicBezTo>
                      <a:pt x="91" y="25"/>
                      <a:pt x="92" y="28"/>
                      <a:pt x="91" y="32"/>
                    </a:cubicBezTo>
                    <a:cubicBezTo>
                      <a:pt x="88" y="40"/>
                      <a:pt x="85" y="45"/>
                      <a:pt x="75" y="43"/>
                    </a:cubicBezTo>
                    <a:cubicBezTo>
                      <a:pt x="72" y="43"/>
                      <a:pt x="70" y="42"/>
                      <a:pt x="67" y="42"/>
                    </a:cubicBezTo>
                    <a:cubicBezTo>
                      <a:pt x="61" y="41"/>
                      <a:pt x="55" y="46"/>
                      <a:pt x="50" y="50"/>
                    </a:cubicBezTo>
                    <a:cubicBezTo>
                      <a:pt x="46" y="48"/>
                      <a:pt x="43" y="43"/>
                      <a:pt x="41" y="39"/>
                    </a:cubicBezTo>
                    <a:cubicBezTo>
                      <a:pt x="39" y="35"/>
                      <a:pt x="37" y="30"/>
                      <a:pt x="34" y="27"/>
                    </a:cubicBezTo>
                    <a:cubicBezTo>
                      <a:pt x="30" y="23"/>
                      <a:pt x="25" y="22"/>
                      <a:pt x="21" y="25"/>
                    </a:cubicBezTo>
                    <a:cubicBezTo>
                      <a:pt x="20" y="25"/>
                      <a:pt x="19" y="27"/>
                      <a:pt x="19" y="28"/>
                    </a:cubicBezTo>
                    <a:cubicBezTo>
                      <a:pt x="19" y="29"/>
                      <a:pt x="19" y="30"/>
                      <a:pt x="20" y="31"/>
                    </a:cubicBezTo>
                    <a:cubicBezTo>
                      <a:pt x="22" y="36"/>
                      <a:pt x="22" y="43"/>
                      <a:pt x="17" y="45"/>
                    </a:cubicBezTo>
                    <a:cubicBezTo>
                      <a:pt x="12" y="47"/>
                      <a:pt x="6" y="44"/>
                      <a:pt x="4" y="39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6" name="í$ḻiďé">
                <a:extLst>
                  <a:ext uri="{FF2B5EF4-FFF2-40B4-BE49-F238E27FC236}">
                    <a16:creationId xmlns:a16="http://schemas.microsoft.com/office/drawing/2014/main" id="{58AEE11D-A57D-4E74-B7DE-6578867DB2BD}"/>
                  </a:ext>
                </a:extLst>
              </p:cNvPr>
              <p:cNvSpPr/>
              <p:nvPr/>
            </p:nvSpPr>
            <p:spPr bwMode="auto">
              <a:xfrm>
                <a:off x="5084807" y="4527604"/>
                <a:ext cx="112713" cy="119063"/>
              </a:xfrm>
              <a:custGeom>
                <a:avLst/>
                <a:gdLst>
                  <a:gd name="T0" fmla="*/ 4 w 37"/>
                  <a:gd name="T1" fmla="*/ 31 h 39"/>
                  <a:gd name="T2" fmla="*/ 5 w 37"/>
                  <a:gd name="T3" fmla="*/ 9 h 39"/>
                  <a:gd name="T4" fmla="*/ 25 w 37"/>
                  <a:gd name="T5" fmla="*/ 0 h 39"/>
                  <a:gd name="T6" fmla="*/ 37 w 37"/>
                  <a:gd name="T7" fmla="*/ 1 h 39"/>
                  <a:gd name="T8" fmla="*/ 33 w 37"/>
                  <a:gd name="T9" fmla="*/ 18 h 39"/>
                  <a:gd name="T10" fmla="*/ 21 w 37"/>
                  <a:gd name="T11" fmla="*/ 16 h 39"/>
                  <a:gd name="T12" fmla="*/ 19 w 37"/>
                  <a:gd name="T13" fmla="*/ 20 h 39"/>
                  <a:gd name="T14" fmla="*/ 20 w 37"/>
                  <a:gd name="T15" fmla="*/ 22 h 39"/>
                  <a:gd name="T16" fmla="*/ 17 w 37"/>
                  <a:gd name="T17" fmla="*/ 37 h 39"/>
                  <a:gd name="T18" fmla="*/ 4 w 37"/>
                  <a:gd name="T1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4" y="31"/>
                    </a:moveTo>
                    <a:cubicBezTo>
                      <a:pt x="0" y="24"/>
                      <a:pt x="1" y="15"/>
                      <a:pt x="5" y="9"/>
                    </a:cubicBezTo>
                    <a:cubicBezTo>
                      <a:pt x="10" y="2"/>
                      <a:pt x="17" y="0"/>
                      <a:pt x="25" y="0"/>
                    </a:cubicBezTo>
                    <a:cubicBezTo>
                      <a:pt x="30" y="1"/>
                      <a:pt x="34" y="1"/>
                      <a:pt x="37" y="1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0" y="15"/>
                      <a:pt x="25" y="14"/>
                      <a:pt x="21" y="16"/>
                    </a:cubicBezTo>
                    <a:cubicBezTo>
                      <a:pt x="20" y="17"/>
                      <a:pt x="19" y="18"/>
                      <a:pt x="19" y="20"/>
                    </a:cubicBezTo>
                    <a:cubicBezTo>
                      <a:pt x="19" y="21"/>
                      <a:pt x="20" y="21"/>
                      <a:pt x="20" y="22"/>
                    </a:cubicBezTo>
                    <a:cubicBezTo>
                      <a:pt x="23" y="27"/>
                      <a:pt x="22" y="34"/>
                      <a:pt x="17" y="37"/>
                    </a:cubicBezTo>
                    <a:cubicBezTo>
                      <a:pt x="12" y="39"/>
                      <a:pt x="7" y="35"/>
                      <a:pt x="4" y="31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7" name="îṧlïḓé">
                <a:extLst>
                  <a:ext uri="{FF2B5EF4-FFF2-40B4-BE49-F238E27FC236}">
                    <a16:creationId xmlns:a16="http://schemas.microsoft.com/office/drawing/2014/main" id="{C5A7472A-232D-40B0-9164-F29C9CB4CEB0}"/>
                  </a:ext>
                </a:extLst>
              </p:cNvPr>
              <p:cNvSpPr/>
              <p:nvPr/>
            </p:nvSpPr>
            <p:spPr bwMode="auto">
              <a:xfrm>
                <a:off x="5135607" y="4564117"/>
                <a:ext cx="82550" cy="115888"/>
              </a:xfrm>
              <a:custGeom>
                <a:avLst/>
                <a:gdLst>
                  <a:gd name="T0" fmla="*/ 15 w 27"/>
                  <a:gd name="T1" fmla="*/ 37 h 38"/>
                  <a:gd name="T2" fmla="*/ 2 w 27"/>
                  <a:gd name="T3" fmla="*/ 25 h 38"/>
                  <a:gd name="T4" fmla="*/ 7 w 27"/>
                  <a:gd name="T5" fmla="*/ 7 h 38"/>
                  <a:gd name="T6" fmla="*/ 14 w 27"/>
                  <a:gd name="T7" fmla="*/ 0 h 38"/>
                  <a:gd name="T8" fmla="*/ 23 w 27"/>
                  <a:gd name="T9" fmla="*/ 11 h 38"/>
                  <a:gd name="T10" fmla="*/ 15 w 27"/>
                  <a:gd name="T11" fmla="*/ 18 h 38"/>
                  <a:gd name="T12" fmla="*/ 16 w 27"/>
                  <a:gd name="T13" fmla="*/ 21 h 38"/>
                  <a:gd name="T14" fmla="*/ 18 w 27"/>
                  <a:gd name="T15" fmla="*/ 22 h 38"/>
                  <a:gd name="T16" fmla="*/ 26 w 27"/>
                  <a:gd name="T17" fmla="*/ 32 h 38"/>
                  <a:gd name="T18" fmla="*/ 15 w 27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8">
                    <a:moveTo>
                      <a:pt x="15" y="37"/>
                    </a:moveTo>
                    <a:cubicBezTo>
                      <a:pt x="9" y="36"/>
                      <a:pt x="4" y="31"/>
                      <a:pt x="2" y="25"/>
                    </a:cubicBezTo>
                    <a:cubicBezTo>
                      <a:pt x="0" y="18"/>
                      <a:pt x="3" y="12"/>
                      <a:pt x="7" y="7"/>
                    </a:cubicBezTo>
                    <a:cubicBezTo>
                      <a:pt x="10" y="4"/>
                      <a:pt x="12" y="2"/>
                      <a:pt x="14" y="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9" y="12"/>
                      <a:pt x="16" y="14"/>
                      <a:pt x="15" y="18"/>
                    </a:cubicBezTo>
                    <a:cubicBezTo>
                      <a:pt x="15" y="19"/>
                      <a:pt x="15" y="20"/>
                      <a:pt x="16" y="21"/>
                    </a:cubicBezTo>
                    <a:cubicBezTo>
                      <a:pt x="17" y="22"/>
                      <a:pt x="18" y="22"/>
                      <a:pt x="18" y="22"/>
                    </a:cubicBezTo>
                    <a:cubicBezTo>
                      <a:pt x="23" y="23"/>
                      <a:pt x="27" y="27"/>
                      <a:pt x="26" y="32"/>
                    </a:cubicBezTo>
                    <a:cubicBezTo>
                      <a:pt x="25" y="36"/>
                      <a:pt x="20" y="38"/>
                      <a:pt x="15" y="37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8" name="îš1íḍé">
                <a:extLst>
                  <a:ext uri="{FF2B5EF4-FFF2-40B4-BE49-F238E27FC236}">
                    <a16:creationId xmlns:a16="http://schemas.microsoft.com/office/drawing/2014/main" id="{68C30DFD-0827-45B1-9B16-0AC89B96E00D}"/>
                  </a:ext>
                </a:extLst>
              </p:cNvPr>
              <p:cNvSpPr/>
              <p:nvPr/>
            </p:nvSpPr>
            <p:spPr bwMode="auto">
              <a:xfrm>
                <a:off x="5197519" y="4564117"/>
                <a:ext cx="73025" cy="82550"/>
              </a:xfrm>
              <a:custGeom>
                <a:avLst/>
                <a:gdLst>
                  <a:gd name="T0" fmla="*/ 18 w 24"/>
                  <a:gd name="T1" fmla="*/ 25 h 27"/>
                  <a:gd name="T2" fmla="*/ 4 w 24"/>
                  <a:gd name="T3" fmla="*/ 22 h 27"/>
                  <a:gd name="T4" fmla="*/ 1 w 24"/>
                  <a:gd name="T5" fmla="*/ 7 h 27"/>
                  <a:gd name="T6" fmla="*/ 3 w 24"/>
                  <a:gd name="T7" fmla="*/ 0 h 27"/>
                  <a:gd name="T8" fmla="*/ 13 w 24"/>
                  <a:gd name="T9" fmla="*/ 4 h 27"/>
                  <a:gd name="T10" fmla="*/ 11 w 24"/>
                  <a:gd name="T11" fmla="*/ 12 h 27"/>
                  <a:gd name="T12" fmla="*/ 13 w 24"/>
                  <a:gd name="T13" fmla="*/ 14 h 27"/>
                  <a:gd name="T14" fmla="*/ 14 w 24"/>
                  <a:gd name="T15" fmla="*/ 13 h 27"/>
                  <a:gd name="T16" fmla="*/ 23 w 24"/>
                  <a:gd name="T17" fmla="*/ 17 h 27"/>
                  <a:gd name="T18" fmla="*/ 18 w 24"/>
                  <a:gd name="T1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7">
                    <a:moveTo>
                      <a:pt x="18" y="25"/>
                    </a:moveTo>
                    <a:cubicBezTo>
                      <a:pt x="13" y="27"/>
                      <a:pt x="7" y="25"/>
                      <a:pt x="4" y="22"/>
                    </a:cubicBezTo>
                    <a:cubicBezTo>
                      <a:pt x="0" y="18"/>
                      <a:pt x="0" y="12"/>
                      <a:pt x="1" y="7"/>
                    </a:cubicBezTo>
                    <a:cubicBezTo>
                      <a:pt x="2" y="4"/>
                      <a:pt x="2" y="2"/>
                      <a:pt x="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6"/>
                      <a:pt x="9" y="9"/>
                      <a:pt x="11" y="12"/>
                    </a:cubicBezTo>
                    <a:cubicBezTo>
                      <a:pt x="11" y="13"/>
                      <a:pt x="12" y="14"/>
                      <a:pt x="13" y="14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8" y="13"/>
                      <a:pt x="23" y="14"/>
                      <a:pt x="23" y="17"/>
                    </a:cubicBezTo>
                    <a:cubicBezTo>
                      <a:pt x="24" y="21"/>
                      <a:pt x="21" y="24"/>
                      <a:pt x="18" y="25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99" name="íṡľiḓe">
                <a:extLst>
                  <a:ext uri="{FF2B5EF4-FFF2-40B4-BE49-F238E27FC236}">
                    <a16:creationId xmlns:a16="http://schemas.microsoft.com/office/drawing/2014/main" id="{8E9965E1-582A-4890-82AF-28DF73AB25D6}"/>
                  </a:ext>
                </a:extLst>
              </p:cNvPr>
              <p:cNvSpPr/>
              <p:nvPr/>
            </p:nvSpPr>
            <p:spPr bwMode="auto">
              <a:xfrm>
                <a:off x="5324519" y="4411717"/>
                <a:ext cx="220663" cy="146050"/>
              </a:xfrm>
              <a:custGeom>
                <a:avLst/>
                <a:gdLst>
                  <a:gd name="T0" fmla="*/ 72 w 72"/>
                  <a:gd name="T1" fmla="*/ 0 h 48"/>
                  <a:gd name="T2" fmla="*/ 0 w 72"/>
                  <a:gd name="T3" fmla="*/ 14 h 48"/>
                  <a:gd name="T4" fmla="*/ 1 w 72"/>
                  <a:gd name="T5" fmla="*/ 32 h 48"/>
                  <a:gd name="T6" fmla="*/ 49 w 72"/>
                  <a:gd name="T7" fmla="*/ 48 h 48"/>
                  <a:gd name="T8" fmla="*/ 72 w 72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8">
                    <a:moveTo>
                      <a:pt x="72" y="0"/>
                    </a:moveTo>
                    <a:cubicBezTo>
                      <a:pt x="35" y="5"/>
                      <a:pt x="0" y="12"/>
                      <a:pt x="0" y="14"/>
                    </a:cubicBezTo>
                    <a:cubicBezTo>
                      <a:pt x="0" y="24"/>
                      <a:pt x="0" y="28"/>
                      <a:pt x="1" y="32"/>
                    </a:cubicBezTo>
                    <a:cubicBezTo>
                      <a:pt x="1" y="37"/>
                      <a:pt x="22" y="42"/>
                      <a:pt x="49" y="48"/>
                    </a:cubicBezTo>
                    <a:cubicBezTo>
                      <a:pt x="55" y="31"/>
                      <a:pt x="62" y="14"/>
                      <a:pt x="72" y="0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0" name="ïŝḻíḓê">
                <a:extLst>
                  <a:ext uri="{FF2B5EF4-FFF2-40B4-BE49-F238E27FC236}">
                    <a16:creationId xmlns:a16="http://schemas.microsoft.com/office/drawing/2014/main" id="{AA6E4FFA-E9CD-498A-BB0D-627977A8E4FA}"/>
                  </a:ext>
                </a:extLst>
              </p:cNvPr>
              <p:cNvSpPr/>
              <p:nvPr/>
            </p:nvSpPr>
            <p:spPr bwMode="auto">
              <a:xfrm>
                <a:off x="4816519" y="4903842"/>
                <a:ext cx="1231900" cy="1230313"/>
              </a:xfrm>
              <a:custGeom>
                <a:avLst/>
                <a:gdLst>
                  <a:gd name="T0" fmla="*/ 202 w 404"/>
                  <a:gd name="T1" fmla="*/ 404 h 404"/>
                  <a:gd name="T2" fmla="*/ 0 w 404"/>
                  <a:gd name="T3" fmla="*/ 202 h 404"/>
                  <a:gd name="T4" fmla="*/ 202 w 404"/>
                  <a:gd name="T5" fmla="*/ 0 h 404"/>
                  <a:gd name="T6" fmla="*/ 404 w 404"/>
                  <a:gd name="T7" fmla="*/ 202 h 404"/>
                  <a:gd name="T8" fmla="*/ 202 w 404"/>
                  <a:gd name="T9" fmla="*/ 404 h 404"/>
                  <a:gd name="T10" fmla="*/ 202 w 404"/>
                  <a:gd name="T11" fmla="*/ 22 h 404"/>
                  <a:gd name="T12" fmla="*/ 22 w 404"/>
                  <a:gd name="T13" fmla="*/ 202 h 404"/>
                  <a:gd name="T14" fmla="*/ 202 w 404"/>
                  <a:gd name="T15" fmla="*/ 381 h 404"/>
                  <a:gd name="T16" fmla="*/ 382 w 404"/>
                  <a:gd name="T17" fmla="*/ 202 h 404"/>
                  <a:gd name="T18" fmla="*/ 202 w 404"/>
                  <a:gd name="T19" fmla="*/ 2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4" h="404">
                    <a:moveTo>
                      <a:pt x="202" y="404"/>
                    </a:moveTo>
                    <a:cubicBezTo>
                      <a:pt x="91" y="404"/>
                      <a:pt x="0" y="313"/>
                      <a:pt x="0" y="202"/>
                    </a:cubicBezTo>
                    <a:cubicBezTo>
                      <a:pt x="0" y="91"/>
                      <a:pt x="91" y="0"/>
                      <a:pt x="202" y="0"/>
                    </a:cubicBezTo>
                    <a:cubicBezTo>
                      <a:pt x="313" y="0"/>
                      <a:pt x="404" y="91"/>
                      <a:pt x="404" y="202"/>
                    </a:cubicBezTo>
                    <a:cubicBezTo>
                      <a:pt x="404" y="313"/>
                      <a:pt x="313" y="404"/>
                      <a:pt x="202" y="404"/>
                    </a:cubicBezTo>
                    <a:close/>
                    <a:moveTo>
                      <a:pt x="202" y="22"/>
                    </a:moveTo>
                    <a:cubicBezTo>
                      <a:pt x="103" y="22"/>
                      <a:pt x="22" y="103"/>
                      <a:pt x="22" y="202"/>
                    </a:cubicBezTo>
                    <a:cubicBezTo>
                      <a:pt x="22" y="301"/>
                      <a:pt x="103" y="381"/>
                      <a:pt x="202" y="381"/>
                    </a:cubicBezTo>
                    <a:cubicBezTo>
                      <a:pt x="301" y="381"/>
                      <a:pt x="382" y="301"/>
                      <a:pt x="382" y="202"/>
                    </a:cubicBezTo>
                    <a:cubicBezTo>
                      <a:pt x="382" y="103"/>
                      <a:pt x="301" y="22"/>
                      <a:pt x="202" y="22"/>
                    </a:cubicBez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1" name="isḻïḓê">
                <a:extLst>
                  <a:ext uri="{FF2B5EF4-FFF2-40B4-BE49-F238E27FC236}">
                    <a16:creationId xmlns:a16="http://schemas.microsoft.com/office/drawing/2014/main" id="{F7B5AF27-71F0-4A21-B6DD-18BAB67CEE08}"/>
                  </a:ext>
                </a:extLst>
              </p:cNvPr>
              <p:cNvSpPr/>
              <p:nvPr/>
            </p:nvSpPr>
            <p:spPr bwMode="auto">
              <a:xfrm>
                <a:off x="5426119" y="4935592"/>
                <a:ext cx="11113" cy="1198563"/>
              </a:xfrm>
              <a:prstGeom prst="rect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2" name="iṧļîḓê">
                <a:extLst>
                  <a:ext uri="{FF2B5EF4-FFF2-40B4-BE49-F238E27FC236}">
                    <a16:creationId xmlns:a16="http://schemas.microsoft.com/office/drawing/2014/main" id="{BD60033B-A223-4197-929B-5ABDF23952D3}"/>
                  </a:ext>
                </a:extLst>
              </p:cNvPr>
              <p:cNvSpPr/>
              <p:nvPr/>
            </p:nvSpPr>
            <p:spPr bwMode="auto">
              <a:xfrm>
                <a:off x="4830807" y="5527729"/>
                <a:ext cx="1201738" cy="9525"/>
              </a:xfrm>
              <a:prstGeom prst="rect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3" name="íṡḷïde">
                <a:extLst>
                  <a:ext uri="{FF2B5EF4-FFF2-40B4-BE49-F238E27FC236}">
                    <a16:creationId xmlns:a16="http://schemas.microsoft.com/office/drawing/2014/main" id="{40334307-08B9-4C40-A4A0-75BF0DC5DDCA}"/>
                  </a:ext>
                </a:extLst>
              </p:cNvPr>
              <p:cNvSpPr/>
              <p:nvPr/>
            </p:nvSpPr>
            <p:spPr bwMode="auto">
              <a:xfrm>
                <a:off x="5002257" y="5105454"/>
                <a:ext cx="858838" cy="855663"/>
              </a:xfrm>
              <a:custGeom>
                <a:avLst/>
                <a:gdLst>
                  <a:gd name="T0" fmla="*/ 5 w 541"/>
                  <a:gd name="T1" fmla="*/ 539 h 539"/>
                  <a:gd name="T2" fmla="*/ 0 w 541"/>
                  <a:gd name="T3" fmla="*/ 535 h 539"/>
                  <a:gd name="T4" fmla="*/ 536 w 541"/>
                  <a:gd name="T5" fmla="*/ 0 h 539"/>
                  <a:gd name="T6" fmla="*/ 541 w 541"/>
                  <a:gd name="T7" fmla="*/ 6 h 539"/>
                  <a:gd name="T8" fmla="*/ 5 w 541"/>
                  <a:gd name="T9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1" h="539">
                    <a:moveTo>
                      <a:pt x="5" y="539"/>
                    </a:moveTo>
                    <a:lnTo>
                      <a:pt x="0" y="535"/>
                    </a:lnTo>
                    <a:lnTo>
                      <a:pt x="536" y="0"/>
                    </a:lnTo>
                    <a:lnTo>
                      <a:pt x="541" y="6"/>
                    </a:lnTo>
                    <a:lnTo>
                      <a:pt x="5" y="539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4" name="íṩľiďe">
                <a:extLst>
                  <a:ext uri="{FF2B5EF4-FFF2-40B4-BE49-F238E27FC236}">
                    <a16:creationId xmlns:a16="http://schemas.microsoft.com/office/drawing/2014/main" id="{F2C3BC45-4F6C-4FF9-B446-D89F439FED55}"/>
                  </a:ext>
                </a:extLst>
              </p:cNvPr>
              <p:cNvSpPr/>
              <p:nvPr/>
            </p:nvSpPr>
            <p:spPr bwMode="auto">
              <a:xfrm>
                <a:off x="5002257" y="5105454"/>
                <a:ext cx="858838" cy="855663"/>
              </a:xfrm>
              <a:custGeom>
                <a:avLst/>
                <a:gdLst>
                  <a:gd name="T0" fmla="*/ 0 w 541"/>
                  <a:gd name="T1" fmla="*/ 6 h 539"/>
                  <a:gd name="T2" fmla="*/ 5 w 541"/>
                  <a:gd name="T3" fmla="*/ 0 h 539"/>
                  <a:gd name="T4" fmla="*/ 541 w 541"/>
                  <a:gd name="T5" fmla="*/ 535 h 539"/>
                  <a:gd name="T6" fmla="*/ 536 w 541"/>
                  <a:gd name="T7" fmla="*/ 539 h 539"/>
                  <a:gd name="T8" fmla="*/ 0 w 541"/>
                  <a:gd name="T9" fmla="*/ 6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1" h="539">
                    <a:moveTo>
                      <a:pt x="0" y="6"/>
                    </a:moveTo>
                    <a:lnTo>
                      <a:pt x="5" y="0"/>
                    </a:lnTo>
                    <a:lnTo>
                      <a:pt x="541" y="535"/>
                    </a:lnTo>
                    <a:lnTo>
                      <a:pt x="536" y="539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5" name="íśļïḋè">
                <a:extLst>
                  <a:ext uri="{FF2B5EF4-FFF2-40B4-BE49-F238E27FC236}">
                    <a16:creationId xmlns:a16="http://schemas.microsoft.com/office/drawing/2014/main" id="{D237413F-4E7B-4842-B230-6183B715EE67}"/>
                  </a:ext>
                </a:extLst>
              </p:cNvPr>
              <p:cNvSpPr/>
              <p:nvPr/>
            </p:nvSpPr>
            <p:spPr bwMode="auto">
              <a:xfrm>
                <a:off x="5178469" y="4983217"/>
                <a:ext cx="506413" cy="1098550"/>
              </a:xfrm>
              <a:custGeom>
                <a:avLst/>
                <a:gdLst>
                  <a:gd name="T0" fmla="*/ 6 w 319"/>
                  <a:gd name="T1" fmla="*/ 692 h 692"/>
                  <a:gd name="T2" fmla="*/ 0 w 319"/>
                  <a:gd name="T3" fmla="*/ 688 h 692"/>
                  <a:gd name="T4" fmla="*/ 313 w 319"/>
                  <a:gd name="T5" fmla="*/ 0 h 692"/>
                  <a:gd name="T6" fmla="*/ 319 w 319"/>
                  <a:gd name="T7" fmla="*/ 4 h 692"/>
                  <a:gd name="T8" fmla="*/ 6 w 319"/>
                  <a:gd name="T9" fmla="*/ 692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692">
                    <a:moveTo>
                      <a:pt x="6" y="692"/>
                    </a:moveTo>
                    <a:lnTo>
                      <a:pt x="0" y="688"/>
                    </a:lnTo>
                    <a:lnTo>
                      <a:pt x="313" y="0"/>
                    </a:lnTo>
                    <a:lnTo>
                      <a:pt x="319" y="4"/>
                    </a:lnTo>
                    <a:lnTo>
                      <a:pt x="6" y="692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6" name="îSḻíḑé">
                <a:extLst>
                  <a:ext uri="{FF2B5EF4-FFF2-40B4-BE49-F238E27FC236}">
                    <a16:creationId xmlns:a16="http://schemas.microsoft.com/office/drawing/2014/main" id="{0C3792E6-F94A-4934-8E32-70BCD3D5C003}"/>
                  </a:ext>
                </a:extLst>
              </p:cNvPr>
              <p:cNvSpPr/>
              <p:nvPr/>
            </p:nvSpPr>
            <p:spPr bwMode="auto">
              <a:xfrm>
                <a:off x="4883194" y="5281667"/>
                <a:ext cx="1096963" cy="504825"/>
              </a:xfrm>
              <a:custGeom>
                <a:avLst/>
                <a:gdLst>
                  <a:gd name="T0" fmla="*/ 0 w 691"/>
                  <a:gd name="T1" fmla="*/ 6 h 318"/>
                  <a:gd name="T2" fmla="*/ 2 w 691"/>
                  <a:gd name="T3" fmla="*/ 0 h 318"/>
                  <a:gd name="T4" fmla="*/ 691 w 691"/>
                  <a:gd name="T5" fmla="*/ 311 h 318"/>
                  <a:gd name="T6" fmla="*/ 689 w 691"/>
                  <a:gd name="T7" fmla="*/ 318 h 318"/>
                  <a:gd name="T8" fmla="*/ 0 w 691"/>
                  <a:gd name="T9" fmla="*/ 6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18">
                    <a:moveTo>
                      <a:pt x="0" y="6"/>
                    </a:moveTo>
                    <a:lnTo>
                      <a:pt x="2" y="0"/>
                    </a:lnTo>
                    <a:lnTo>
                      <a:pt x="691" y="311"/>
                    </a:lnTo>
                    <a:lnTo>
                      <a:pt x="689" y="31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7" name="ïṣ1iḍé">
                <a:extLst>
                  <a:ext uri="{FF2B5EF4-FFF2-40B4-BE49-F238E27FC236}">
                    <a16:creationId xmlns:a16="http://schemas.microsoft.com/office/drawing/2014/main" id="{796A28DD-497C-4259-8312-09A82451B0F9}"/>
                  </a:ext>
                </a:extLst>
              </p:cNvPr>
              <p:cNvSpPr/>
              <p:nvPr/>
            </p:nvSpPr>
            <p:spPr bwMode="auto">
              <a:xfrm>
                <a:off x="4867319" y="5315004"/>
                <a:ext cx="1128713" cy="434975"/>
              </a:xfrm>
              <a:custGeom>
                <a:avLst/>
                <a:gdLst>
                  <a:gd name="T0" fmla="*/ 2 w 711"/>
                  <a:gd name="T1" fmla="*/ 274 h 274"/>
                  <a:gd name="T2" fmla="*/ 0 w 711"/>
                  <a:gd name="T3" fmla="*/ 267 h 274"/>
                  <a:gd name="T4" fmla="*/ 709 w 711"/>
                  <a:gd name="T5" fmla="*/ 0 h 274"/>
                  <a:gd name="T6" fmla="*/ 711 w 711"/>
                  <a:gd name="T7" fmla="*/ 8 h 274"/>
                  <a:gd name="T8" fmla="*/ 2 w 711"/>
                  <a:gd name="T9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274">
                    <a:moveTo>
                      <a:pt x="2" y="274"/>
                    </a:moveTo>
                    <a:lnTo>
                      <a:pt x="0" y="267"/>
                    </a:lnTo>
                    <a:lnTo>
                      <a:pt x="709" y="0"/>
                    </a:lnTo>
                    <a:lnTo>
                      <a:pt x="711" y="8"/>
                    </a:lnTo>
                    <a:lnTo>
                      <a:pt x="2" y="274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8" name="iṧļíḓè">
                <a:extLst>
                  <a:ext uri="{FF2B5EF4-FFF2-40B4-BE49-F238E27FC236}">
                    <a16:creationId xmlns:a16="http://schemas.microsoft.com/office/drawing/2014/main" id="{367B3297-73D1-48C5-8731-46364A4AA64B}"/>
                  </a:ext>
                </a:extLst>
              </p:cNvPr>
              <p:cNvSpPr/>
              <p:nvPr/>
            </p:nvSpPr>
            <p:spPr bwMode="auto">
              <a:xfrm>
                <a:off x="5214982" y="4972104"/>
                <a:ext cx="433388" cy="1125538"/>
              </a:xfrm>
              <a:custGeom>
                <a:avLst/>
                <a:gdLst>
                  <a:gd name="T0" fmla="*/ 0 w 273"/>
                  <a:gd name="T1" fmla="*/ 2 h 709"/>
                  <a:gd name="T2" fmla="*/ 6 w 273"/>
                  <a:gd name="T3" fmla="*/ 0 h 709"/>
                  <a:gd name="T4" fmla="*/ 273 w 273"/>
                  <a:gd name="T5" fmla="*/ 705 h 709"/>
                  <a:gd name="T6" fmla="*/ 267 w 273"/>
                  <a:gd name="T7" fmla="*/ 709 h 709"/>
                  <a:gd name="T8" fmla="*/ 0 w 273"/>
                  <a:gd name="T9" fmla="*/ 2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709">
                    <a:moveTo>
                      <a:pt x="0" y="2"/>
                    </a:moveTo>
                    <a:lnTo>
                      <a:pt x="6" y="0"/>
                    </a:lnTo>
                    <a:lnTo>
                      <a:pt x="273" y="705"/>
                    </a:lnTo>
                    <a:lnTo>
                      <a:pt x="267" y="70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09" name="íšļïdè">
                <a:extLst>
                  <a:ext uri="{FF2B5EF4-FFF2-40B4-BE49-F238E27FC236}">
                    <a16:creationId xmlns:a16="http://schemas.microsoft.com/office/drawing/2014/main" id="{E1CD85C8-4C59-42B4-B65E-333B93F00F32}"/>
                  </a:ext>
                </a:extLst>
              </p:cNvPr>
              <p:cNvSpPr/>
              <p:nvPr/>
            </p:nvSpPr>
            <p:spPr bwMode="auto">
              <a:xfrm>
                <a:off x="4780007" y="4865742"/>
                <a:ext cx="1308100" cy="1304925"/>
              </a:xfrm>
              <a:custGeom>
                <a:avLst/>
                <a:gdLst>
                  <a:gd name="T0" fmla="*/ 214 w 429"/>
                  <a:gd name="T1" fmla="*/ 429 h 429"/>
                  <a:gd name="T2" fmla="*/ 0 w 429"/>
                  <a:gd name="T3" fmla="*/ 215 h 429"/>
                  <a:gd name="T4" fmla="*/ 214 w 429"/>
                  <a:gd name="T5" fmla="*/ 0 h 429"/>
                  <a:gd name="T6" fmla="*/ 429 w 429"/>
                  <a:gd name="T7" fmla="*/ 215 h 429"/>
                  <a:gd name="T8" fmla="*/ 214 w 429"/>
                  <a:gd name="T9" fmla="*/ 429 h 429"/>
                  <a:gd name="T10" fmla="*/ 214 w 429"/>
                  <a:gd name="T11" fmla="*/ 23 h 429"/>
                  <a:gd name="T12" fmla="*/ 22 w 429"/>
                  <a:gd name="T13" fmla="*/ 215 h 429"/>
                  <a:gd name="T14" fmla="*/ 214 w 429"/>
                  <a:gd name="T15" fmla="*/ 407 h 429"/>
                  <a:gd name="T16" fmla="*/ 406 w 429"/>
                  <a:gd name="T17" fmla="*/ 215 h 429"/>
                  <a:gd name="T18" fmla="*/ 214 w 429"/>
                  <a:gd name="T19" fmla="*/ 2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9" h="429">
                    <a:moveTo>
                      <a:pt x="214" y="429"/>
                    </a:moveTo>
                    <a:cubicBezTo>
                      <a:pt x="96" y="429"/>
                      <a:pt x="0" y="333"/>
                      <a:pt x="0" y="215"/>
                    </a:cubicBezTo>
                    <a:cubicBezTo>
                      <a:pt x="0" y="97"/>
                      <a:pt x="96" y="0"/>
                      <a:pt x="214" y="0"/>
                    </a:cubicBezTo>
                    <a:cubicBezTo>
                      <a:pt x="332" y="0"/>
                      <a:pt x="429" y="97"/>
                      <a:pt x="429" y="215"/>
                    </a:cubicBezTo>
                    <a:cubicBezTo>
                      <a:pt x="429" y="333"/>
                      <a:pt x="332" y="429"/>
                      <a:pt x="214" y="429"/>
                    </a:cubicBezTo>
                    <a:close/>
                    <a:moveTo>
                      <a:pt x="214" y="23"/>
                    </a:moveTo>
                    <a:cubicBezTo>
                      <a:pt x="108" y="23"/>
                      <a:pt x="22" y="109"/>
                      <a:pt x="22" y="215"/>
                    </a:cubicBezTo>
                    <a:cubicBezTo>
                      <a:pt x="22" y="321"/>
                      <a:pt x="108" y="407"/>
                      <a:pt x="214" y="407"/>
                    </a:cubicBezTo>
                    <a:cubicBezTo>
                      <a:pt x="320" y="407"/>
                      <a:pt x="406" y="321"/>
                      <a:pt x="406" y="215"/>
                    </a:cubicBezTo>
                    <a:cubicBezTo>
                      <a:pt x="406" y="109"/>
                      <a:pt x="320" y="23"/>
                      <a:pt x="214" y="23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0" name="ís1îḍè">
                <a:extLst>
                  <a:ext uri="{FF2B5EF4-FFF2-40B4-BE49-F238E27FC236}">
                    <a16:creationId xmlns:a16="http://schemas.microsoft.com/office/drawing/2014/main" id="{173AFAB8-BE50-4338-A02B-125090FE44EB}"/>
                  </a:ext>
                </a:extLst>
              </p:cNvPr>
              <p:cNvSpPr/>
              <p:nvPr/>
            </p:nvSpPr>
            <p:spPr bwMode="auto">
              <a:xfrm>
                <a:off x="5310232" y="5397554"/>
                <a:ext cx="242888" cy="242888"/>
              </a:xfrm>
              <a:prstGeom prst="ellipse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1" name="íśľídé">
                <a:extLst>
                  <a:ext uri="{FF2B5EF4-FFF2-40B4-BE49-F238E27FC236}">
                    <a16:creationId xmlns:a16="http://schemas.microsoft.com/office/drawing/2014/main" id="{FE72A91D-1E2A-482E-981D-1BACF4533A4F}"/>
                  </a:ext>
                </a:extLst>
              </p:cNvPr>
              <p:cNvSpPr/>
              <p:nvPr/>
            </p:nvSpPr>
            <p:spPr bwMode="auto">
              <a:xfrm>
                <a:off x="5343569" y="5430892"/>
                <a:ext cx="176213" cy="176213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2" name="ïSḻidè">
                <a:extLst>
                  <a:ext uri="{FF2B5EF4-FFF2-40B4-BE49-F238E27FC236}">
                    <a16:creationId xmlns:a16="http://schemas.microsoft.com/office/drawing/2014/main" id="{1D3360FA-EFF4-44D2-9950-2E14476824CD}"/>
                  </a:ext>
                </a:extLst>
              </p:cNvPr>
              <p:cNvSpPr/>
              <p:nvPr/>
            </p:nvSpPr>
            <p:spPr bwMode="auto">
              <a:xfrm>
                <a:off x="5111794" y="4508554"/>
                <a:ext cx="649288" cy="198438"/>
              </a:xfrm>
              <a:custGeom>
                <a:avLst/>
                <a:gdLst>
                  <a:gd name="T0" fmla="*/ 213 w 213"/>
                  <a:gd name="T1" fmla="*/ 65 h 65"/>
                  <a:gd name="T2" fmla="*/ 10 w 213"/>
                  <a:gd name="T3" fmla="*/ 65 h 65"/>
                  <a:gd name="T4" fmla="*/ 0 w 213"/>
                  <a:gd name="T5" fmla="*/ 56 h 65"/>
                  <a:gd name="T6" fmla="*/ 0 w 213"/>
                  <a:gd name="T7" fmla="*/ 36 h 65"/>
                  <a:gd name="T8" fmla="*/ 35 w 213"/>
                  <a:gd name="T9" fmla="*/ 0 h 65"/>
                  <a:gd name="T10" fmla="*/ 213 w 213"/>
                  <a:gd name="T11" fmla="*/ 0 h 65"/>
                  <a:gd name="T12" fmla="*/ 213 w 213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65">
                    <a:moveTo>
                      <a:pt x="213" y="65"/>
                    </a:moveTo>
                    <a:cubicBezTo>
                      <a:pt x="10" y="65"/>
                      <a:pt x="10" y="65"/>
                      <a:pt x="10" y="65"/>
                    </a:cubicBezTo>
                    <a:cubicBezTo>
                      <a:pt x="4" y="65"/>
                      <a:pt x="0" y="61"/>
                      <a:pt x="0" y="5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213" y="0"/>
                      <a:pt x="213" y="0"/>
                      <a:pt x="213" y="0"/>
                    </a:cubicBezTo>
                    <a:lnTo>
                      <a:pt x="213" y="65"/>
                    </a:lnTo>
                    <a:close/>
                  </a:path>
                </a:pathLst>
              </a:custGeom>
              <a:solidFill>
                <a:srgbClr val="006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3" name="ï$1îďe">
                <a:extLst>
                  <a:ext uri="{FF2B5EF4-FFF2-40B4-BE49-F238E27FC236}">
                    <a16:creationId xmlns:a16="http://schemas.microsoft.com/office/drawing/2014/main" id="{8D5C63AF-092D-4565-B538-6A083DB99C93}"/>
                  </a:ext>
                </a:extLst>
              </p:cNvPr>
              <p:cNvSpPr/>
              <p:nvPr/>
            </p:nvSpPr>
            <p:spPr bwMode="auto">
              <a:xfrm>
                <a:off x="5200694" y="4508554"/>
                <a:ext cx="649288" cy="198438"/>
              </a:xfrm>
              <a:custGeom>
                <a:avLst/>
                <a:gdLst>
                  <a:gd name="T0" fmla="*/ 213 w 213"/>
                  <a:gd name="T1" fmla="*/ 65 h 65"/>
                  <a:gd name="T2" fmla="*/ 9 w 213"/>
                  <a:gd name="T3" fmla="*/ 65 h 65"/>
                  <a:gd name="T4" fmla="*/ 0 w 213"/>
                  <a:gd name="T5" fmla="*/ 56 h 65"/>
                  <a:gd name="T6" fmla="*/ 0 w 213"/>
                  <a:gd name="T7" fmla="*/ 36 h 65"/>
                  <a:gd name="T8" fmla="*/ 35 w 213"/>
                  <a:gd name="T9" fmla="*/ 0 h 65"/>
                  <a:gd name="T10" fmla="*/ 188 w 213"/>
                  <a:gd name="T11" fmla="*/ 0 h 65"/>
                  <a:gd name="T12" fmla="*/ 213 w 213"/>
                  <a:gd name="T13" fmla="*/ 25 h 65"/>
                  <a:gd name="T14" fmla="*/ 213 w 213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65">
                    <a:moveTo>
                      <a:pt x="213" y="65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4" y="65"/>
                      <a:pt x="0" y="61"/>
                      <a:pt x="0" y="5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5" y="0"/>
                      <a:pt x="35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2" y="0"/>
                      <a:pt x="213" y="12"/>
                      <a:pt x="213" y="25"/>
                    </a:cubicBezTo>
                    <a:lnTo>
                      <a:pt x="213" y="65"/>
                    </a:lnTo>
                    <a:close/>
                  </a:path>
                </a:pathLst>
              </a:custGeom>
              <a:solidFill>
                <a:srgbClr val="009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4" name="îşļiḑè">
                <a:extLst>
                  <a:ext uri="{FF2B5EF4-FFF2-40B4-BE49-F238E27FC236}">
                    <a16:creationId xmlns:a16="http://schemas.microsoft.com/office/drawing/2014/main" id="{A6C694F2-0E5F-4211-AC59-FA227B793698}"/>
                  </a:ext>
                </a:extLst>
              </p:cNvPr>
              <p:cNvSpPr/>
              <p:nvPr/>
            </p:nvSpPr>
            <p:spPr bwMode="auto">
              <a:xfrm>
                <a:off x="5194344" y="4086279"/>
                <a:ext cx="1368425" cy="1414463"/>
              </a:xfrm>
              <a:custGeom>
                <a:avLst/>
                <a:gdLst>
                  <a:gd name="T0" fmla="*/ 145 w 449"/>
                  <a:gd name="T1" fmla="*/ 388 h 465"/>
                  <a:gd name="T2" fmla="*/ 311 w 449"/>
                  <a:gd name="T3" fmla="*/ 392 h 465"/>
                  <a:gd name="T4" fmla="*/ 374 w 449"/>
                  <a:gd name="T5" fmla="*/ 181 h 465"/>
                  <a:gd name="T6" fmla="*/ 449 w 449"/>
                  <a:gd name="T7" fmla="*/ 27 h 465"/>
                  <a:gd name="T8" fmla="*/ 440 w 449"/>
                  <a:gd name="T9" fmla="*/ 23 h 465"/>
                  <a:gd name="T10" fmla="*/ 241 w 449"/>
                  <a:gd name="T11" fmla="*/ 59 h 465"/>
                  <a:gd name="T12" fmla="*/ 190 w 449"/>
                  <a:gd name="T13" fmla="*/ 261 h 465"/>
                  <a:gd name="T14" fmla="*/ 167 w 449"/>
                  <a:gd name="T15" fmla="*/ 342 h 465"/>
                  <a:gd name="T16" fmla="*/ 133 w 449"/>
                  <a:gd name="T17" fmla="*/ 346 h 465"/>
                  <a:gd name="T18" fmla="*/ 78 w 449"/>
                  <a:gd name="T19" fmla="*/ 353 h 465"/>
                  <a:gd name="T20" fmla="*/ 59 w 449"/>
                  <a:gd name="T21" fmla="*/ 359 h 465"/>
                  <a:gd name="T22" fmla="*/ 92 w 449"/>
                  <a:gd name="T23" fmla="*/ 461 h 465"/>
                  <a:gd name="T24" fmla="*/ 112 w 449"/>
                  <a:gd name="T25" fmla="*/ 465 h 465"/>
                  <a:gd name="T26" fmla="*/ 145 w 449"/>
                  <a:gd name="T27" fmla="*/ 388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9" h="465">
                    <a:moveTo>
                      <a:pt x="145" y="388"/>
                    </a:moveTo>
                    <a:cubicBezTo>
                      <a:pt x="200" y="366"/>
                      <a:pt x="256" y="395"/>
                      <a:pt x="311" y="392"/>
                    </a:cubicBezTo>
                    <a:cubicBezTo>
                      <a:pt x="415" y="388"/>
                      <a:pt x="348" y="251"/>
                      <a:pt x="374" y="181"/>
                    </a:cubicBezTo>
                    <a:cubicBezTo>
                      <a:pt x="393" y="126"/>
                      <a:pt x="420" y="76"/>
                      <a:pt x="449" y="27"/>
                    </a:cubicBezTo>
                    <a:cubicBezTo>
                      <a:pt x="446" y="26"/>
                      <a:pt x="443" y="24"/>
                      <a:pt x="440" y="23"/>
                    </a:cubicBezTo>
                    <a:cubicBezTo>
                      <a:pt x="380" y="0"/>
                      <a:pt x="281" y="1"/>
                      <a:pt x="241" y="59"/>
                    </a:cubicBezTo>
                    <a:cubicBezTo>
                      <a:pt x="203" y="114"/>
                      <a:pt x="199" y="196"/>
                      <a:pt x="190" y="261"/>
                    </a:cubicBezTo>
                    <a:cubicBezTo>
                      <a:pt x="186" y="284"/>
                      <a:pt x="188" y="331"/>
                      <a:pt x="167" y="342"/>
                    </a:cubicBezTo>
                    <a:cubicBezTo>
                      <a:pt x="156" y="349"/>
                      <a:pt x="145" y="346"/>
                      <a:pt x="133" y="346"/>
                    </a:cubicBezTo>
                    <a:cubicBezTo>
                      <a:pt x="114" y="346"/>
                      <a:pt x="96" y="349"/>
                      <a:pt x="78" y="353"/>
                    </a:cubicBezTo>
                    <a:cubicBezTo>
                      <a:pt x="71" y="355"/>
                      <a:pt x="65" y="356"/>
                      <a:pt x="59" y="359"/>
                    </a:cubicBezTo>
                    <a:cubicBezTo>
                      <a:pt x="0" y="388"/>
                      <a:pt x="51" y="450"/>
                      <a:pt x="92" y="461"/>
                    </a:cubicBezTo>
                    <a:cubicBezTo>
                      <a:pt x="99" y="462"/>
                      <a:pt x="105" y="464"/>
                      <a:pt x="112" y="465"/>
                    </a:cubicBezTo>
                    <a:cubicBezTo>
                      <a:pt x="107" y="435"/>
                      <a:pt x="117" y="401"/>
                      <a:pt x="145" y="388"/>
                    </a:cubicBezTo>
                    <a:close/>
                  </a:path>
                </a:pathLst>
              </a:custGeom>
              <a:solidFill>
                <a:srgbClr val="006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5" name="îŝḻîďè">
                <a:extLst>
                  <a:ext uri="{FF2B5EF4-FFF2-40B4-BE49-F238E27FC236}">
                    <a16:creationId xmlns:a16="http://schemas.microsoft.com/office/drawing/2014/main" id="{5E740E0C-A492-4398-9C99-FA2C0C7FAB11}"/>
                  </a:ext>
                </a:extLst>
              </p:cNvPr>
              <p:cNvSpPr/>
              <p:nvPr/>
            </p:nvSpPr>
            <p:spPr bwMode="auto">
              <a:xfrm>
                <a:off x="5519782" y="4168829"/>
                <a:ext cx="1187450" cy="1408113"/>
              </a:xfrm>
              <a:custGeom>
                <a:avLst/>
                <a:gdLst>
                  <a:gd name="T0" fmla="*/ 384 w 389"/>
                  <a:gd name="T1" fmla="*/ 54 h 463"/>
                  <a:gd name="T2" fmla="*/ 342 w 389"/>
                  <a:gd name="T3" fmla="*/ 0 h 463"/>
                  <a:gd name="T4" fmla="*/ 267 w 389"/>
                  <a:gd name="T5" fmla="*/ 154 h 463"/>
                  <a:gd name="T6" fmla="*/ 204 w 389"/>
                  <a:gd name="T7" fmla="*/ 365 h 463"/>
                  <a:gd name="T8" fmla="*/ 38 w 389"/>
                  <a:gd name="T9" fmla="*/ 361 h 463"/>
                  <a:gd name="T10" fmla="*/ 5 w 389"/>
                  <a:gd name="T11" fmla="*/ 438 h 463"/>
                  <a:gd name="T12" fmla="*/ 226 w 389"/>
                  <a:gd name="T13" fmla="*/ 456 h 463"/>
                  <a:gd name="T14" fmla="*/ 308 w 389"/>
                  <a:gd name="T15" fmla="*/ 408 h 463"/>
                  <a:gd name="T16" fmla="*/ 343 w 389"/>
                  <a:gd name="T17" fmla="*/ 187 h 463"/>
                  <a:gd name="T18" fmla="*/ 384 w 389"/>
                  <a:gd name="T19" fmla="*/ 54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463">
                    <a:moveTo>
                      <a:pt x="384" y="54"/>
                    </a:moveTo>
                    <a:cubicBezTo>
                      <a:pt x="379" y="21"/>
                      <a:pt x="372" y="12"/>
                      <a:pt x="342" y="0"/>
                    </a:cubicBezTo>
                    <a:cubicBezTo>
                      <a:pt x="313" y="49"/>
                      <a:pt x="286" y="99"/>
                      <a:pt x="267" y="154"/>
                    </a:cubicBezTo>
                    <a:cubicBezTo>
                      <a:pt x="241" y="224"/>
                      <a:pt x="308" y="361"/>
                      <a:pt x="204" y="365"/>
                    </a:cubicBezTo>
                    <a:cubicBezTo>
                      <a:pt x="149" y="368"/>
                      <a:pt x="93" y="339"/>
                      <a:pt x="38" y="361"/>
                    </a:cubicBezTo>
                    <a:cubicBezTo>
                      <a:pt x="10" y="374"/>
                      <a:pt x="0" y="408"/>
                      <a:pt x="5" y="438"/>
                    </a:cubicBezTo>
                    <a:cubicBezTo>
                      <a:pt x="74" y="454"/>
                      <a:pt x="157" y="463"/>
                      <a:pt x="226" y="456"/>
                    </a:cubicBezTo>
                    <a:cubicBezTo>
                      <a:pt x="255" y="453"/>
                      <a:pt x="295" y="435"/>
                      <a:pt x="308" y="408"/>
                    </a:cubicBezTo>
                    <a:cubicBezTo>
                      <a:pt x="339" y="343"/>
                      <a:pt x="346" y="258"/>
                      <a:pt x="343" y="187"/>
                    </a:cubicBezTo>
                    <a:cubicBezTo>
                      <a:pt x="341" y="148"/>
                      <a:pt x="389" y="92"/>
                      <a:pt x="384" y="54"/>
                    </a:cubicBezTo>
                    <a:close/>
                  </a:path>
                </a:pathLst>
              </a:custGeom>
              <a:solidFill>
                <a:srgbClr val="009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6" name="îS1îḓe">
                <a:extLst>
                  <a:ext uri="{FF2B5EF4-FFF2-40B4-BE49-F238E27FC236}">
                    <a16:creationId xmlns:a16="http://schemas.microsoft.com/office/drawing/2014/main" id="{78773A1A-CC29-4D0F-8921-A11FCBBE2E81}"/>
                  </a:ext>
                </a:extLst>
              </p:cNvPr>
              <p:cNvSpPr/>
              <p:nvPr/>
            </p:nvSpPr>
            <p:spPr bwMode="auto">
              <a:xfrm>
                <a:off x="4821282" y="5683304"/>
                <a:ext cx="134938" cy="161925"/>
              </a:xfrm>
              <a:custGeom>
                <a:avLst/>
                <a:gdLst>
                  <a:gd name="T0" fmla="*/ 85 w 85"/>
                  <a:gd name="T1" fmla="*/ 21 h 102"/>
                  <a:gd name="T2" fmla="*/ 62 w 85"/>
                  <a:gd name="T3" fmla="*/ 102 h 102"/>
                  <a:gd name="T4" fmla="*/ 0 w 85"/>
                  <a:gd name="T5" fmla="*/ 85 h 102"/>
                  <a:gd name="T6" fmla="*/ 10 w 85"/>
                  <a:gd name="T7" fmla="*/ 0 h 102"/>
                  <a:gd name="T8" fmla="*/ 85 w 85"/>
                  <a:gd name="T9" fmla="*/ 2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2">
                    <a:moveTo>
                      <a:pt x="85" y="21"/>
                    </a:moveTo>
                    <a:lnTo>
                      <a:pt x="62" y="102"/>
                    </a:lnTo>
                    <a:lnTo>
                      <a:pt x="0" y="85"/>
                    </a:lnTo>
                    <a:lnTo>
                      <a:pt x="10" y="0"/>
                    </a:lnTo>
                    <a:lnTo>
                      <a:pt x="85" y="21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7" name="íšḷïḍé">
                <a:extLst>
                  <a:ext uri="{FF2B5EF4-FFF2-40B4-BE49-F238E27FC236}">
                    <a16:creationId xmlns:a16="http://schemas.microsoft.com/office/drawing/2014/main" id="{DBDF99B3-0FC8-460B-A607-E4A779008E75}"/>
                  </a:ext>
                </a:extLst>
              </p:cNvPr>
              <p:cNvSpPr/>
              <p:nvPr/>
            </p:nvSpPr>
            <p:spPr bwMode="auto">
              <a:xfrm>
                <a:off x="4816519" y="4654604"/>
                <a:ext cx="1196975" cy="1071563"/>
              </a:xfrm>
              <a:custGeom>
                <a:avLst/>
                <a:gdLst>
                  <a:gd name="T0" fmla="*/ 19 w 393"/>
                  <a:gd name="T1" fmla="*/ 13 h 352"/>
                  <a:gd name="T2" fmla="*/ 164 w 393"/>
                  <a:gd name="T3" fmla="*/ 24 h 352"/>
                  <a:gd name="T4" fmla="*/ 267 w 393"/>
                  <a:gd name="T5" fmla="*/ 54 h 352"/>
                  <a:gd name="T6" fmla="*/ 279 w 393"/>
                  <a:gd name="T7" fmla="*/ 23 h 352"/>
                  <a:gd name="T8" fmla="*/ 378 w 393"/>
                  <a:gd name="T9" fmla="*/ 44 h 352"/>
                  <a:gd name="T10" fmla="*/ 392 w 393"/>
                  <a:gd name="T11" fmla="*/ 42 h 352"/>
                  <a:gd name="T12" fmla="*/ 392 w 393"/>
                  <a:gd name="T13" fmla="*/ 42 h 352"/>
                  <a:gd name="T14" fmla="*/ 347 w 393"/>
                  <a:gd name="T15" fmla="*/ 152 h 352"/>
                  <a:gd name="T16" fmla="*/ 257 w 393"/>
                  <a:gd name="T17" fmla="*/ 163 h 352"/>
                  <a:gd name="T18" fmla="*/ 163 w 393"/>
                  <a:gd name="T19" fmla="*/ 132 h 352"/>
                  <a:gd name="T20" fmla="*/ 89 w 393"/>
                  <a:gd name="T21" fmla="*/ 109 h 352"/>
                  <a:gd name="T22" fmla="*/ 76 w 393"/>
                  <a:gd name="T23" fmla="*/ 254 h 352"/>
                  <a:gd name="T24" fmla="*/ 49 w 393"/>
                  <a:gd name="T25" fmla="*/ 352 h 352"/>
                  <a:gd name="T26" fmla="*/ 1 w 393"/>
                  <a:gd name="T27" fmla="*/ 340 h 352"/>
                  <a:gd name="T28" fmla="*/ 19 w 393"/>
                  <a:gd name="T29" fmla="*/ 1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3" h="352">
                    <a:moveTo>
                      <a:pt x="19" y="13"/>
                    </a:moveTo>
                    <a:cubicBezTo>
                      <a:pt x="52" y="0"/>
                      <a:pt x="131" y="19"/>
                      <a:pt x="164" y="24"/>
                    </a:cubicBezTo>
                    <a:cubicBezTo>
                      <a:pt x="171" y="25"/>
                      <a:pt x="264" y="59"/>
                      <a:pt x="267" y="54"/>
                    </a:cubicBezTo>
                    <a:cubicBezTo>
                      <a:pt x="274" y="44"/>
                      <a:pt x="276" y="34"/>
                      <a:pt x="279" y="23"/>
                    </a:cubicBezTo>
                    <a:cubicBezTo>
                      <a:pt x="294" y="35"/>
                      <a:pt x="347" y="37"/>
                      <a:pt x="378" y="44"/>
                    </a:cubicBezTo>
                    <a:cubicBezTo>
                      <a:pt x="383" y="45"/>
                      <a:pt x="388" y="44"/>
                      <a:pt x="392" y="42"/>
                    </a:cubicBezTo>
                    <a:cubicBezTo>
                      <a:pt x="392" y="42"/>
                      <a:pt x="392" y="42"/>
                      <a:pt x="392" y="42"/>
                    </a:cubicBezTo>
                    <a:cubicBezTo>
                      <a:pt x="393" y="76"/>
                      <a:pt x="373" y="130"/>
                      <a:pt x="347" y="152"/>
                    </a:cubicBezTo>
                    <a:cubicBezTo>
                      <a:pt x="321" y="172"/>
                      <a:pt x="287" y="170"/>
                      <a:pt x="257" y="163"/>
                    </a:cubicBezTo>
                    <a:cubicBezTo>
                      <a:pt x="225" y="155"/>
                      <a:pt x="194" y="144"/>
                      <a:pt x="163" y="132"/>
                    </a:cubicBezTo>
                    <a:cubicBezTo>
                      <a:pt x="148" y="127"/>
                      <a:pt x="89" y="109"/>
                      <a:pt x="89" y="109"/>
                    </a:cubicBezTo>
                    <a:cubicBezTo>
                      <a:pt x="119" y="204"/>
                      <a:pt x="87" y="211"/>
                      <a:pt x="76" y="254"/>
                    </a:cubicBezTo>
                    <a:cubicBezTo>
                      <a:pt x="68" y="280"/>
                      <a:pt x="53" y="337"/>
                      <a:pt x="49" y="352"/>
                    </a:cubicBezTo>
                    <a:cubicBezTo>
                      <a:pt x="30" y="351"/>
                      <a:pt x="19" y="349"/>
                      <a:pt x="1" y="340"/>
                    </a:cubicBezTo>
                    <a:cubicBezTo>
                      <a:pt x="1" y="340"/>
                      <a:pt x="0" y="21"/>
                      <a:pt x="19" y="13"/>
                    </a:cubicBezTo>
                    <a:close/>
                  </a:path>
                </a:pathLst>
              </a:custGeom>
              <a:solidFill>
                <a:srgbClr val="E3C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8" name="í$ḷiďê">
                <a:extLst>
                  <a:ext uri="{FF2B5EF4-FFF2-40B4-BE49-F238E27FC236}">
                    <a16:creationId xmlns:a16="http://schemas.microsoft.com/office/drawing/2014/main" id="{E44DCB58-EF16-4285-A14B-6E683CB065E3}"/>
                  </a:ext>
                </a:extLst>
              </p:cNvPr>
              <p:cNvSpPr/>
              <p:nvPr/>
            </p:nvSpPr>
            <p:spPr bwMode="auto">
              <a:xfrm>
                <a:off x="4519657" y="5778554"/>
                <a:ext cx="436563" cy="212725"/>
              </a:xfrm>
              <a:custGeom>
                <a:avLst/>
                <a:gdLst>
                  <a:gd name="T0" fmla="*/ 131 w 143"/>
                  <a:gd name="T1" fmla="*/ 22 h 70"/>
                  <a:gd name="T2" fmla="*/ 134 w 143"/>
                  <a:gd name="T3" fmla="*/ 70 h 70"/>
                  <a:gd name="T4" fmla="*/ 0 w 143"/>
                  <a:gd name="T5" fmla="*/ 33 h 70"/>
                  <a:gd name="T6" fmla="*/ 27 w 143"/>
                  <a:gd name="T7" fmla="*/ 18 h 70"/>
                  <a:gd name="T8" fmla="*/ 101 w 143"/>
                  <a:gd name="T9" fmla="*/ 0 h 70"/>
                  <a:gd name="T10" fmla="*/ 104 w 143"/>
                  <a:gd name="T11" fmla="*/ 5 h 70"/>
                  <a:gd name="T12" fmla="*/ 118 w 143"/>
                  <a:gd name="T13" fmla="*/ 18 h 70"/>
                  <a:gd name="T14" fmla="*/ 131 w 143"/>
                  <a:gd name="T15" fmla="*/ 2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70">
                    <a:moveTo>
                      <a:pt x="131" y="22"/>
                    </a:moveTo>
                    <a:cubicBezTo>
                      <a:pt x="131" y="22"/>
                      <a:pt x="143" y="37"/>
                      <a:pt x="134" y="7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6" y="15"/>
                      <a:pt x="27" y="18"/>
                    </a:cubicBezTo>
                    <a:cubicBezTo>
                      <a:pt x="49" y="21"/>
                      <a:pt x="101" y="0"/>
                      <a:pt x="101" y="0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6" y="11"/>
                      <a:pt x="112" y="16"/>
                      <a:pt x="118" y="18"/>
                    </a:cubicBezTo>
                    <a:lnTo>
                      <a:pt x="131" y="22"/>
                    </a:lnTo>
                    <a:close/>
                  </a:path>
                </a:pathLst>
              </a:custGeom>
              <a:solidFill>
                <a:srgbClr val="2F3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19" name="iṧlïdé">
                <a:extLst>
                  <a:ext uri="{FF2B5EF4-FFF2-40B4-BE49-F238E27FC236}">
                    <a16:creationId xmlns:a16="http://schemas.microsoft.com/office/drawing/2014/main" id="{B6700F21-0760-4943-916E-6C9AA4CC4DE3}"/>
                  </a:ext>
                </a:extLst>
              </p:cNvPr>
              <p:cNvSpPr/>
              <p:nvPr/>
            </p:nvSpPr>
            <p:spPr bwMode="auto">
              <a:xfrm>
                <a:off x="5010194" y="5781729"/>
                <a:ext cx="131763" cy="157163"/>
              </a:xfrm>
              <a:custGeom>
                <a:avLst/>
                <a:gdLst>
                  <a:gd name="T0" fmla="*/ 83 w 83"/>
                  <a:gd name="T1" fmla="*/ 19 h 99"/>
                  <a:gd name="T2" fmla="*/ 62 w 83"/>
                  <a:gd name="T3" fmla="*/ 99 h 99"/>
                  <a:gd name="T4" fmla="*/ 0 w 83"/>
                  <a:gd name="T5" fmla="*/ 84 h 99"/>
                  <a:gd name="T6" fmla="*/ 10 w 83"/>
                  <a:gd name="T7" fmla="*/ 0 h 99"/>
                  <a:gd name="T8" fmla="*/ 83 w 83"/>
                  <a:gd name="T9" fmla="*/ 1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19"/>
                    </a:moveTo>
                    <a:lnTo>
                      <a:pt x="62" y="99"/>
                    </a:lnTo>
                    <a:lnTo>
                      <a:pt x="0" y="84"/>
                    </a:lnTo>
                    <a:lnTo>
                      <a:pt x="10" y="0"/>
                    </a:lnTo>
                    <a:lnTo>
                      <a:pt x="83" y="19"/>
                    </a:ln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0" name="ï$ḷiḑè">
                <a:extLst>
                  <a:ext uri="{FF2B5EF4-FFF2-40B4-BE49-F238E27FC236}">
                    <a16:creationId xmlns:a16="http://schemas.microsoft.com/office/drawing/2014/main" id="{827578B7-D7C8-41DE-A1E1-554EB1810D2F}"/>
                  </a:ext>
                </a:extLst>
              </p:cNvPr>
              <p:cNvSpPr/>
              <p:nvPr/>
            </p:nvSpPr>
            <p:spPr bwMode="auto">
              <a:xfrm>
                <a:off x="5002257" y="4780017"/>
                <a:ext cx="1198563" cy="1071563"/>
              </a:xfrm>
              <a:custGeom>
                <a:avLst/>
                <a:gdLst>
                  <a:gd name="T0" fmla="*/ 20 w 393"/>
                  <a:gd name="T1" fmla="*/ 13 h 352"/>
                  <a:gd name="T2" fmla="*/ 164 w 393"/>
                  <a:gd name="T3" fmla="*/ 24 h 352"/>
                  <a:gd name="T4" fmla="*/ 219 w 393"/>
                  <a:gd name="T5" fmla="*/ 34 h 352"/>
                  <a:gd name="T6" fmla="*/ 231 w 393"/>
                  <a:gd name="T7" fmla="*/ 2 h 352"/>
                  <a:gd name="T8" fmla="*/ 283 w 393"/>
                  <a:gd name="T9" fmla="*/ 29 h 352"/>
                  <a:gd name="T10" fmla="*/ 378 w 393"/>
                  <a:gd name="T11" fmla="*/ 44 h 352"/>
                  <a:gd name="T12" fmla="*/ 392 w 393"/>
                  <a:gd name="T13" fmla="*/ 42 h 352"/>
                  <a:gd name="T14" fmla="*/ 393 w 393"/>
                  <a:gd name="T15" fmla="*/ 42 h 352"/>
                  <a:gd name="T16" fmla="*/ 347 w 393"/>
                  <a:gd name="T17" fmla="*/ 152 h 352"/>
                  <a:gd name="T18" fmla="*/ 257 w 393"/>
                  <a:gd name="T19" fmla="*/ 163 h 352"/>
                  <a:gd name="T20" fmla="*/ 163 w 393"/>
                  <a:gd name="T21" fmla="*/ 132 h 352"/>
                  <a:gd name="T22" fmla="*/ 90 w 393"/>
                  <a:gd name="T23" fmla="*/ 109 h 352"/>
                  <a:gd name="T24" fmla="*/ 76 w 393"/>
                  <a:gd name="T25" fmla="*/ 254 h 352"/>
                  <a:gd name="T26" fmla="*/ 49 w 393"/>
                  <a:gd name="T27" fmla="*/ 352 h 352"/>
                  <a:gd name="T28" fmla="*/ 1 w 393"/>
                  <a:gd name="T29" fmla="*/ 340 h 352"/>
                  <a:gd name="T30" fmla="*/ 20 w 393"/>
                  <a:gd name="T31" fmla="*/ 1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3" h="352">
                    <a:moveTo>
                      <a:pt x="20" y="13"/>
                    </a:moveTo>
                    <a:cubicBezTo>
                      <a:pt x="52" y="0"/>
                      <a:pt x="132" y="19"/>
                      <a:pt x="164" y="24"/>
                    </a:cubicBezTo>
                    <a:cubicBezTo>
                      <a:pt x="171" y="25"/>
                      <a:pt x="216" y="39"/>
                      <a:pt x="219" y="34"/>
                    </a:cubicBezTo>
                    <a:cubicBezTo>
                      <a:pt x="226" y="24"/>
                      <a:pt x="228" y="13"/>
                      <a:pt x="231" y="2"/>
                    </a:cubicBezTo>
                    <a:cubicBezTo>
                      <a:pt x="246" y="15"/>
                      <a:pt x="265" y="24"/>
                      <a:pt x="283" y="29"/>
                    </a:cubicBezTo>
                    <a:cubicBezTo>
                      <a:pt x="314" y="38"/>
                      <a:pt x="347" y="37"/>
                      <a:pt x="378" y="44"/>
                    </a:cubicBezTo>
                    <a:cubicBezTo>
                      <a:pt x="384" y="45"/>
                      <a:pt x="388" y="44"/>
                      <a:pt x="392" y="42"/>
                    </a:cubicBezTo>
                    <a:cubicBezTo>
                      <a:pt x="393" y="42"/>
                      <a:pt x="393" y="42"/>
                      <a:pt x="393" y="42"/>
                    </a:cubicBezTo>
                    <a:cubicBezTo>
                      <a:pt x="393" y="76"/>
                      <a:pt x="374" y="130"/>
                      <a:pt x="347" y="152"/>
                    </a:cubicBezTo>
                    <a:cubicBezTo>
                      <a:pt x="322" y="172"/>
                      <a:pt x="287" y="170"/>
                      <a:pt x="257" y="163"/>
                    </a:cubicBezTo>
                    <a:cubicBezTo>
                      <a:pt x="225" y="155"/>
                      <a:pt x="194" y="144"/>
                      <a:pt x="163" y="132"/>
                    </a:cubicBezTo>
                    <a:cubicBezTo>
                      <a:pt x="148" y="127"/>
                      <a:pt x="90" y="109"/>
                      <a:pt x="90" y="109"/>
                    </a:cubicBezTo>
                    <a:cubicBezTo>
                      <a:pt x="119" y="204"/>
                      <a:pt x="88" y="211"/>
                      <a:pt x="76" y="254"/>
                    </a:cubicBezTo>
                    <a:cubicBezTo>
                      <a:pt x="69" y="280"/>
                      <a:pt x="53" y="337"/>
                      <a:pt x="49" y="352"/>
                    </a:cubicBezTo>
                    <a:cubicBezTo>
                      <a:pt x="31" y="351"/>
                      <a:pt x="19" y="349"/>
                      <a:pt x="1" y="340"/>
                    </a:cubicBezTo>
                    <a:cubicBezTo>
                      <a:pt x="1" y="340"/>
                      <a:pt x="0" y="21"/>
                      <a:pt x="20" y="13"/>
                    </a:cubicBezTo>
                    <a:close/>
                  </a:path>
                </a:pathLst>
              </a:custGeom>
              <a:solidFill>
                <a:srgbClr val="F5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1" name="ïś1íḑe">
                <a:extLst>
                  <a:ext uri="{FF2B5EF4-FFF2-40B4-BE49-F238E27FC236}">
                    <a16:creationId xmlns:a16="http://schemas.microsoft.com/office/drawing/2014/main" id="{23526CEE-33EB-4CA7-AD9B-5288B40F02E4}"/>
                  </a:ext>
                </a:extLst>
              </p:cNvPr>
              <p:cNvSpPr/>
              <p:nvPr/>
            </p:nvSpPr>
            <p:spPr bwMode="auto">
              <a:xfrm>
                <a:off x="4705394" y="5872217"/>
                <a:ext cx="439738" cy="215900"/>
              </a:xfrm>
              <a:custGeom>
                <a:avLst/>
                <a:gdLst>
                  <a:gd name="T0" fmla="*/ 132 w 144"/>
                  <a:gd name="T1" fmla="*/ 22 h 71"/>
                  <a:gd name="T2" fmla="*/ 135 w 144"/>
                  <a:gd name="T3" fmla="*/ 71 h 71"/>
                  <a:gd name="T4" fmla="*/ 0 w 144"/>
                  <a:gd name="T5" fmla="*/ 33 h 71"/>
                  <a:gd name="T6" fmla="*/ 28 w 144"/>
                  <a:gd name="T7" fmla="*/ 18 h 71"/>
                  <a:gd name="T8" fmla="*/ 102 w 144"/>
                  <a:gd name="T9" fmla="*/ 0 h 71"/>
                  <a:gd name="T10" fmla="*/ 104 w 144"/>
                  <a:gd name="T11" fmla="*/ 6 h 71"/>
                  <a:gd name="T12" fmla="*/ 118 w 144"/>
                  <a:gd name="T13" fmla="*/ 18 h 71"/>
                  <a:gd name="T14" fmla="*/ 132 w 144"/>
                  <a:gd name="T15" fmla="*/ 2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71">
                    <a:moveTo>
                      <a:pt x="132" y="22"/>
                    </a:moveTo>
                    <a:cubicBezTo>
                      <a:pt x="132" y="22"/>
                      <a:pt x="144" y="38"/>
                      <a:pt x="135" y="7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7" y="16"/>
                      <a:pt x="28" y="18"/>
                    </a:cubicBezTo>
                    <a:cubicBezTo>
                      <a:pt x="49" y="21"/>
                      <a:pt x="102" y="0"/>
                      <a:pt x="102" y="0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7" y="12"/>
                      <a:pt x="112" y="16"/>
                      <a:pt x="118" y="18"/>
                    </a:cubicBezTo>
                    <a:lnTo>
                      <a:pt x="132" y="22"/>
                    </a:ln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2" name="í$ľiḍe">
                <a:extLst>
                  <a:ext uri="{FF2B5EF4-FFF2-40B4-BE49-F238E27FC236}">
                    <a16:creationId xmlns:a16="http://schemas.microsoft.com/office/drawing/2014/main" id="{4327F78C-0E95-49D2-B403-D1657242C615}"/>
                  </a:ext>
                </a:extLst>
              </p:cNvPr>
              <p:cNvSpPr/>
              <p:nvPr/>
            </p:nvSpPr>
            <p:spPr bwMode="auto">
              <a:xfrm>
                <a:off x="5319757" y="3622729"/>
                <a:ext cx="1044575" cy="1649413"/>
              </a:xfrm>
              <a:custGeom>
                <a:avLst/>
                <a:gdLst>
                  <a:gd name="T0" fmla="*/ 285 w 343"/>
                  <a:gd name="T1" fmla="*/ 15 h 542"/>
                  <a:gd name="T2" fmla="*/ 300 w 343"/>
                  <a:gd name="T3" fmla="*/ 35 h 542"/>
                  <a:gd name="T4" fmla="*/ 341 w 343"/>
                  <a:gd name="T5" fmla="*/ 220 h 542"/>
                  <a:gd name="T6" fmla="*/ 309 w 343"/>
                  <a:gd name="T7" fmla="*/ 393 h 542"/>
                  <a:gd name="T8" fmla="*/ 227 w 343"/>
                  <a:gd name="T9" fmla="*/ 541 h 542"/>
                  <a:gd name="T10" fmla="*/ 159 w 343"/>
                  <a:gd name="T11" fmla="*/ 416 h 542"/>
                  <a:gd name="T12" fmla="*/ 32 w 343"/>
                  <a:gd name="T13" fmla="*/ 373 h 542"/>
                  <a:gd name="T14" fmla="*/ 54 w 343"/>
                  <a:gd name="T15" fmla="*/ 267 h 542"/>
                  <a:gd name="T16" fmla="*/ 96 w 343"/>
                  <a:gd name="T17" fmla="*/ 217 h 542"/>
                  <a:gd name="T18" fmla="*/ 77 w 343"/>
                  <a:gd name="T19" fmla="*/ 176 h 542"/>
                  <a:gd name="T20" fmla="*/ 208 w 343"/>
                  <a:gd name="T21" fmla="*/ 17 h 542"/>
                  <a:gd name="T22" fmla="*/ 285 w 343"/>
                  <a:gd name="T23" fmla="*/ 15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3" h="542">
                    <a:moveTo>
                      <a:pt x="285" y="15"/>
                    </a:moveTo>
                    <a:cubicBezTo>
                      <a:pt x="290" y="20"/>
                      <a:pt x="296" y="26"/>
                      <a:pt x="300" y="35"/>
                    </a:cubicBezTo>
                    <a:cubicBezTo>
                      <a:pt x="328" y="92"/>
                      <a:pt x="343" y="156"/>
                      <a:pt x="341" y="220"/>
                    </a:cubicBezTo>
                    <a:cubicBezTo>
                      <a:pt x="340" y="277"/>
                      <a:pt x="324" y="338"/>
                      <a:pt x="309" y="393"/>
                    </a:cubicBezTo>
                    <a:cubicBezTo>
                      <a:pt x="303" y="414"/>
                      <a:pt x="336" y="542"/>
                      <a:pt x="227" y="541"/>
                    </a:cubicBezTo>
                    <a:cubicBezTo>
                      <a:pt x="190" y="541"/>
                      <a:pt x="192" y="430"/>
                      <a:pt x="159" y="416"/>
                    </a:cubicBezTo>
                    <a:cubicBezTo>
                      <a:pt x="139" y="406"/>
                      <a:pt x="46" y="390"/>
                      <a:pt x="32" y="373"/>
                    </a:cubicBezTo>
                    <a:cubicBezTo>
                      <a:pt x="0" y="335"/>
                      <a:pt x="26" y="298"/>
                      <a:pt x="54" y="267"/>
                    </a:cubicBezTo>
                    <a:cubicBezTo>
                      <a:pt x="69" y="251"/>
                      <a:pt x="85" y="236"/>
                      <a:pt x="96" y="217"/>
                    </a:cubicBezTo>
                    <a:cubicBezTo>
                      <a:pt x="112" y="190"/>
                      <a:pt x="78" y="206"/>
                      <a:pt x="77" y="176"/>
                    </a:cubicBezTo>
                    <a:cubicBezTo>
                      <a:pt x="75" y="120"/>
                      <a:pt x="158" y="33"/>
                      <a:pt x="208" y="17"/>
                    </a:cubicBezTo>
                    <a:cubicBezTo>
                      <a:pt x="235" y="9"/>
                      <a:pt x="264" y="0"/>
                      <a:pt x="285" y="15"/>
                    </a:cubicBezTo>
                    <a:close/>
                  </a:path>
                </a:pathLst>
              </a:custGeom>
              <a:solidFill>
                <a:srgbClr val="F67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3" name="îŝľïḓè">
                <a:extLst>
                  <a:ext uri="{FF2B5EF4-FFF2-40B4-BE49-F238E27FC236}">
                    <a16:creationId xmlns:a16="http://schemas.microsoft.com/office/drawing/2014/main" id="{03DF5E10-D034-4A94-A6C8-2DADC70848B0}"/>
                  </a:ext>
                </a:extLst>
              </p:cNvPr>
              <p:cNvSpPr/>
              <p:nvPr/>
            </p:nvSpPr>
            <p:spPr bwMode="auto">
              <a:xfrm>
                <a:off x="5575344" y="2546404"/>
                <a:ext cx="1185863" cy="1003300"/>
              </a:xfrm>
              <a:custGeom>
                <a:avLst/>
                <a:gdLst>
                  <a:gd name="T0" fmla="*/ 109 w 389"/>
                  <a:gd name="T1" fmla="*/ 266 h 330"/>
                  <a:gd name="T2" fmla="*/ 58 w 389"/>
                  <a:gd name="T3" fmla="*/ 269 h 330"/>
                  <a:gd name="T4" fmla="*/ 55 w 389"/>
                  <a:gd name="T5" fmla="*/ 244 h 330"/>
                  <a:gd name="T6" fmla="*/ 9 w 389"/>
                  <a:gd name="T7" fmla="*/ 225 h 330"/>
                  <a:gd name="T8" fmla="*/ 15 w 389"/>
                  <a:gd name="T9" fmla="*/ 185 h 330"/>
                  <a:gd name="T10" fmla="*/ 6 w 389"/>
                  <a:gd name="T11" fmla="*/ 143 h 330"/>
                  <a:gd name="T12" fmla="*/ 42 w 389"/>
                  <a:gd name="T13" fmla="*/ 123 h 330"/>
                  <a:gd name="T14" fmla="*/ 45 w 389"/>
                  <a:gd name="T15" fmla="*/ 88 h 330"/>
                  <a:gd name="T16" fmla="*/ 79 w 389"/>
                  <a:gd name="T17" fmla="*/ 82 h 330"/>
                  <a:gd name="T18" fmla="*/ 112 w 389"/>
                  <a:gd name="T19" fmla="*/ 72 h 330"/>
                  <a:gd name="T20" fmla="*/ 176 w 389"/>
                  <a:gd name="T21" fmla="*/ 14 h 330"/>
                  <a:gd name="T22" fmla="*/ 280 w 389"/>
                  <a:gd name="T23" fmla="*/ 18 h 330"/>
                  <a:gd name="T24" fmla="*/ 336 w 389"/>
                  <a:gd name="T25" fmla="*/ 147 h 330"/>
                  <a:gd name="T26" fmla="*/ 349 w 389"/>
                  <a:gd name="T27" fmla="*/ 178 h 330"/>
                  <a:gd name="T28" fmla="*/ 382 w 389"/>
                  <a:gd name="T29" fmla="*/ 193 h 330"/>
                  <a:gd name="T30" fmla="*/ 366 w 389"/>
                  <a:gd name="T31" fmla="*/ 230 h 330"/>
                  <a:gd name="T32" fmla="*/ 380 w 389"/>
                  <a:gd name="T33" fmla="*/ 243 h 330"/>
                  <a:gd name="T34" fmla="*/ 374 w 389"/>
                  <a:gd name="T35" fmla="*/ 278 h 330"/>
                  <a:gd name="T36" fmla="*/ 331 w 389"/>
                  <a:gd name="T37" fmla="*/ 293 h 330"/>
                  <a:gd name="T38" fmla="*/ 269 w 389"/>
                  <a:gd name="T39" fmla="*/ 297 h 330"/>
                  <a:gd name="T40" fmla="*/ 225 w 389"/>
                  <a:gd name="T41" fmla="*/ 291 h 330"/>
                  <a:gd name="T42" fmla="*/ 185 w 389"/>
                  <a:gd name="T43" fmla="*/ 306 h 330"/>
                  <a:gd name="T44" fmla="*/ 155 w 389"/>
                  <a:gd name="T45" fmla="*/ 280 h 330"/>
                  <a:gd name="T46" fmla="*/ 111 w 389"/>
                  <a:gd name="T47" fmla="*/ 270 h 330"/>
                  <a:gd name="T48" fmla="*/ 110 w 389"/>
                  <a:gd name="T49" fmla="*/ 270 h 330"/>
                  <a:gd name="T50" fmla="*/ 109 w 389"/>
                  <a:gd name="T51" fmla="*/ 2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9" h="330">
                    <a:moveTo>
                      <a:pt x="109" y="266"/>
                    </a:moveTo>
                    <a:cubicBezTo>
                      <a:pt x="95" y="273"/>
                      <a:pt x="73" y="277"/>
                      <a:pt x="58" y="269"/>
                    </a:cubicBezTo>
                    <a:cubicBezTo>
                      <a:pt x="45" y="261"/>
                      <a:pt x="50" y="254"/>
                      <a:pt x="55" y="244"/>
                    </a:cubicBezTo>
                    <a:cubicBezTo>
                      <a:pt x="39" y="244"/>
                      <a:pt x="18" y="240"/>
                      <a:pt x="9" y="225"/>
                    </a:cubicBezTo>
                    <a:cubicBezTo>
                      <a:pt x="3" y="215"/>
                      <a:pt x="0" y="189"/>
                      <a:pt x="15" y="185"/>
                    </a:cubicBezTo>
                    <a:cubicBezTo>
                      <a:pt x="2" y="180"/>
                      <a:pt x="3" y="154"/>
                      <a:pt x="6" y="143"/>
                    </a:cubicBezTo>
                    <a:cubicBezTo>
                      <a:pt x="10" y="128"/>
                      <a:pt x="28" y="123"/>
                      <a:pt x="42" y="123"/>
                    </a:cubicBezTo>
                    <a:cubicBezTo>
                      <a:pt x="39" y="110"/>
                      <a:pt x="32" y="100"/>
                      <a:pt x="45" y="88"/>
                    </a:cubicBezTo>
                    <a:cubicBezTo>
                      <a:pt x="55" y="80"/>
                      <a:pt x="68" y="77"/>
                      <a:pt x="79" y="82"/>
                    </a:cubicBezTo>
                    <a:cubicBezTo>
                      <a:pt x="74" y="61"/>
                      <a:pt x="100" y="69"/>
                      <a:pt x="112" y="72"/>
                    </a:cubicBezTo>
                    <a:cubicBezTo>
                      <a:pt x="117" y="46"/>
                      <a:pt x="153" y="21"/>
                      <a:pt x="176" y="14"/>
                    </a:cubicBezTo>
                    <a:cubicBezTo>
                      <a:pt x="211" y="3"/>
                      <a:pt x="248" y="0"/>
                      <a:pt x="280" y="18"/>
                    </a:cubicBezTo>
                    <a:cubicBezTo>
                      <a:pt x="318" y="39"/>
                      <a:pt x="366" y="103"/>
                      <a:pt x="336" y="147"/>
                    </a:cubicBezTo>
                    <a:cubicBezTo>
                      <a:pt x="357" y="144"/>
                      <a:pt x="362" y="165"/>
                      <a:pt x="349" y="178"/>
                    </a:cubicBezTo>
                    <a:cubicBezTo>
                      <a:pt x="363" y="178"/>
                      <a:pt x="375" y="179"/>
                      <a:pt x="382" y="193"/>
                    </a:cubicBezTo>
                    <a:cubicBezTo>
                      <a:pt x="389" y="209"/>
                      <a:pt x="382" y="225"/>
                      <a:pt x="366" y="230"/>
                    </a:cubicBezTo>
                    <a:cubicBezTo>
                      <a:pt x="374" y="234"/>
                      <a:pt x="377" y="234"/>
                      <a:pt x="380" y="243"/>
                    </a:cubicBezTo>
                    <a:cubicBezTo>
                      <a:pt x="383" y="255"/>
                      <a:pt x="380" y="268"/>
                      <a:pt x="374" y="278"/>
                    </a:cubicBezTo>
                    <a:cubicBezTo>
                      <a:pt x="363" y="298"/>
                      <a:pt x="349" y="308"/>
                      <a:pt x="331" y="293"/>
                    </a:cubicBezTo>
                    <a:cubicBezTo>
                      <a:pt x="332" y="330"/>
                      <a:pt x="272" y="330"/>
                      <a:pt x="269" y="297"/>
                    </a:cubicBezTo>
                    <a:cubicBezTo>
                      <a:pt x="270" y="321"/>
                      <a:pt x="223" y="319"/>
                      <a:pt x="225" y="291"/>
                    </a:cubicBezTo>
                    <a:cubicBezTo>
                      <a:pt x="212" y="301"/>
                      <a:pt x="203" y="308"/>
                      <a:pt x="185" y="306"/>
                    </a:cubicBezTo>
                    <a:cubicBezTo>
                      <a:pt x="168" y="303"/>
                      <a:pt x="166" y="290"/>
                      <a:pt x="155" y="280"/>
                    </a:cubicBezTo>
                    <a:cubicBezTo>
                      <a:pt x="143" y="270"/>
                      <a:pt x="123" y="280"/>
                      <a:pt x="111" y="270"/>
                    </a:cubicBezTo>
                    <a:cubicBezTo>
                      <a:pt x="111" y="270"/>
                      <a:pt x="110" y="270"/>
                      <a:pt x="110" y="270"/>
                    </a:cubicBezTo>
                    <a:cubicBezTo>
                      <a:pt x="109" y="270"/>
                      <a:pt x="110" y="270"/>
                      <a:pt x="109" y="266"/>
                    </a:cubicBezTo>
                  </a:path>
                </a:pathLst>
              </a:custGeom>
              <a:solidFill>
                <a:srgbClr val="EEE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4" name="îṥḷiḑe">
                <a:extLst>
                  <a:ext uri="{FF2B5EF4-FFF2-40B4-BE49-F238E27FC236}">
                    <a16:creationId xmlns:a16="http://schemas.microsoft.com/office/drawing/2014/main" id="{8F2B32E6-B6AD-475E-AF65-7A493EEF035E}"/>
                  </a:ext>
                </a:extLst>
              </p:cNvPr>
              <p:cNvSpPr/>
              <p:nvPr/>
            </p:nvSpPr>
            <p:spPr bwMode="auto">
              <a:xfrm>
                <a:off x="5937294" y="3243317"/>
                <a:ext cx="354013" cy="492125"/>
              </a:xfrm>
              <a:custGeom>
                <a:avLst/>
                <a:gdLst>
                  <a:gd name="T0" fmla="*/ 15 w 116"/>
                  <a:gd name="T1" fmla="*/ 69 h 162"/>
                  <a:gd name="T2" fmla="*/ 20 w 116"/>
                  <a:gd name="T3" fmla="*/ 64 h 162"/>
                  <a:gd name="T4" fmla="*/ 115 w 116"/>
                  <a:gd name="T5" fmla="*/ 22 h 162"/>
                  <a:gd name="T6" fmla="*/ 116 w 116"/>
                  <a:gd name="T7" fmla="*/ 23 h 162"/>
                  <a:gd name="T8" fmla="*/ 72 w 116"/>
                  <a:gd name="T9" fmla="*/ 139 h 162"/>
                  <a:gd name="T10" fmla="*/ 0 w 116"/>
                  <a:gd name="T11" fmla="*/ 162 h 162"/>
                  <a:gd name="T12" fmla="*/ 12 w 116"/>
                  <a:gd name="T13" fmla="*/ 78 h 162"/>
                  <a:gd name="T14" fmla="*/ 15 w 116"/>
                  <a:gd name="T15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62">
                    <a:moveTo>
                      <a:pt x="15" y="69"/>
                    </a:moveTo>
                    <a:cubicBezTo>
                      <a:pt x="16" y="67"/>
                      <a:pt x="18" y="65"/>
                      <a:pt x="20" y="64"/>
                    </a:cubicBezTo>
                    <a:cubicBezTo>
                      <a:pt x="34" y="51"/>
                      <a:pt x="97" y="0"/>
                      <a:pt x="115" y="22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96" y="60"/>
                      <a:pt x="83" y="99"/>
                      <a:pt x="72" y="139"/>
                    </a:cubicBezTo>
                    <a:cubicBezTo>
                      <a:pt x="47" y="142"/>
                      <a:pt x="22" y="150"/>
                      <a:pt x="0" y="162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5"/>
                      <a:pt x="13" y="72"/>
                      <a:pt x="15" y="69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5" name="iṣḻîďé">
                <a:extLst>
                  <a:ext uri="{FF2B5EF4-FFF2-40B4-BE49-F238E27FC236}">
                    <a16:creationId xmlns:a16="http://schemas.microsoft.com/office/drawing/2014/main" id="{B5D66A34-DD56-4DBF-8D78-7C3B18C80425}"/>
                  </a:ext>
                </a:extLst>
              </p:cNvPr>
              <p:cNvSpPr/>
              <p:nvPr/>
            </p:nvSpPr>
            <p:spPr bwMode="auto">
              <a:xfrm>
                <a:off x="5953169" y="3243317"/>
                <a:ext cx="338138" cy="385763"/>
              </a:xfrm>
              <a:custGeom>
                <a:avLst/>
                <a:gdLst>
                  <a:gd name="T0" fmla="*/ 0 w 111"/>
                  <a:gd name="T1" fmla="*/ 127 h 127"/>
                  <a:gd name="T2" fmla="*/ 7 w 111"/>
                  <a:gd name="T3" fmla="*/ 78 h 127"/>
                  <a:gd name="T4" fmla="*/ 10 w 111"/>
                  <a:gd name="T5" fmla="*/ 69 h 127"/>
                  <a:gd name="T6" fmla="*/ 15 w 111"/>
                  <a:gd name="T7" fmla="*/ 64 h 127"/>
                  <a:gd name="T8" fmla="*/ 110 w 111"/>
                  <a:gd name="T9" fmla="*/ 22 h 127"/>
                  <a:gd name="T10" fmla="*/ 111 w 111"/>
                  <a:gd name="T11" fmla="*/ 23 h 127"/>
                  <a:gd name="T12" fmla="*/ 87 w 111"/>
                  <a:gd name="T13" fmla="*/ 77 h 127"/>
                  <a:gd name="T14" fmla="*/ 0 w 111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27">
                    <a:moveTo>
                      <a:pt x="0" y="127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8" y="75"/>
                      <a:pt x="8" y="72"/>
                      <a:pt x="10" y="69"/>
                    </a:cubicBezTo>
                    <a:cubicBezTo>
                      <a:pt x="11" y="67"/>
                      <a:pt x="13" y="65"/>
                      <a:pt x="15" y="64"/>
                    </a:cubicBezTo>
                    <a:cubicBezTo>
                      <a:pt x="29" y="51"/>
                      <a:pt x="92" y="0"/>
                      <a:pt x="110" y="22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01" y="40"/>
                      <a:pt x="94" y="59"/>
                      <a:pt x="87" y="77"/>
                    </a:cubicBezTo>
                    <a:cubicBezTo>
                      <a:pt x="60" y="95"/>
                      <a:pt x="31" y="114"/>
                      <a:pt x="0" y="127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6" name="í$líde">
                <a:extLst>
                  <a:ext uri="{FF2B5EF4-FFF2-40B4-BE49-F238E27FC236}">
                    <a16:creationId xmlns:a16="http://schemas.microsoft.com/office/drawing/2014/main" id="{EAB654C6-7F59-4B68-9B27-45B24E4623C6}"/>
                  </a:ext>
                </a:extLst>
              </p:cNvPr>
              <p:cNvSpPr/>
              <p:nvPr/>
            </p:nvSpPr>
            <p:spPr bwMode="auto">
              <a:xfrm>
                <a:off x="5937294" y="3476679"/>
                <a:ext cx="280988" cy="284163"/>
              </a:xfrm>
              <a:custGeom>
                <a:avLst/>
                <a:gdLst>
                  <a:gd name="T0" fmla="*/ 92 w 92"/>
                  <a:gd name="T1" fmla="*/ 0 h 93"/>
                  <a:gd name="T2" fmla="*/ 72 w 92"/>
                  <a:gd name="T3" fmla="*/ 62 h 93"/>
                  <a:gd name="T4" fmla="*/ 0 w 92"/>
                  <a:gd name="T5" fmla="*/ 85 h 93"/>
                  <a:gd name="T6" fmla="*/ 5 w 92"/>
                  <a:gd name="T7" fmla="*/ 50 h 93"/>
                  <a:gd name="T8" fmla="*/ 92 w 92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3">
                    <a:moveTo>
                      <a:pt x="92" y="0"/>
                    </a:moveTo>
                    <a:cubicBezTo>
                      <a:pt x="84" y="21"/>
                      <a:pt x="78" y="41"/>
                      <a:pt x="72" y="62"/>
                    </a:cubicBezTo>
                    <a:cubicBezTo>
                      <a:pt x="53" y="79"/>
                      <a:pt x="25" y="93"/>
                      <a:pt x="0" y="85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36" y="37"/>
                      <a:pt x="65" y="18"/>
                      <a:pt x="92" y="0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7" name="îSļîḓê">
                <a:extLst>
                  <a:ext uri="{FF2B5EF4-FFF2-40B4-BE49-F238E27FC236}">
                    <a16:creationId xmlns:a16="http://schemas.microsoft.com/office/drawing/2014/main" id="{F2C94CEA-569F-4A39-BA15-366F3101E2B5}"/>
                  </a:ext>
                </a:extLst>
              </p:cNvPr>
              <p:cNvSpPr/>
              <p:nvPr/>
            </p:nvSpPr>
            <p:spPr bwMode="auto">
              <a:xfrm>
                <a:off x="6307182" y="3297292"/>
                <a:ext cx="20638" cy="28575"/>
              </a:xfrm>
              <a:custGeom>
                <a:avLst/>
                <a:gdLst>
                  <a:gd name="T0" fmla="*/ 6 w 7"/>
                  <a:gd name="T1" fmla="*/ 8 h 9"/>
                  <a:gd name="T2" fmla="*/ 7 w 7"/>
                  <a:gd name="T3" fmla="*/ 9 h 9"/>
                  <a:gd name="T4" fmla="*/ 6 w 7"/>
                  <a:gd name="T5" fmla="*/ 8 h 9"/>
                  <a:gd name="T6" fmla="*/ 1 w 7"/>
                  <a:gd name="T7" fmla="*/ 2 h 9"/>
                  <a:gd name="T8" fmla="*/ 2 w 7"/>
                  <a:gd name="T9" fmla="*/ 0 h 9"/>
                  <a:gd name="T10" fmla="*/ 6 w 7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6" y="8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8"/>
                      <a:pt x="1" y="4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0" y="2"/>
                      <a:pt x="5" y="8"/>
                      <a:pt x="6" y="8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8" name="íSľiḍè">
                <a:extLst>
                  <a:ext uri="{FF2B5EF4-FFF2-40B4-BE49-F238E27FC236}">
                    <a16:creationId xmlns:a16="http://schemas.microsoft.com/office/drawing/2014/main" id="{8CF13ECA-7E57-4D58-9234-EE99FD72BCCF}"/>
                  </a:ext>
                </a:extLst>
              </p:cNvPr>
              <p:cNvSpPr/>
              <p:nvPr/>
            </p:nvSpPr>
            <p:spPr bwMode="auto">
              <a:xfrm>
                <a:off x="6313532" y="3219504"/>
                <a:ext cx="63500" cy="33338"/>
              </a:xfrm>
              <a:custGeom>
                <a:avLst/>
                <a:gdLst>
                  <a:gd name="T0" fmla="*/ 4 w 21"/>
                  <a:gd name="T1" fmla="*/ 11 h 11"/>
                  <a:gd name="T2" fmla="*/ 0 w 21"/>
                  <a:gd name="T3" fmla="*/ 11 h 11"/>
                  <a:gd name="T4" fmla="*/ 3 w 21"/>
                  <a:gd name="T5" fmla="*/ 10 h 11"/>
                  <a:gd name="T6" fmla="*/ 9 w 21"/>
                  <a:gd name="T7" fmla="*/ 1 h 11"/>
                  <a:gd name="T8" fmla="*/ 21 w 21"/>
                  <a:gd name="T9" fmla="*/ 1 h 11"/>
                  <a:gd name="T10" fmla="*/ 10 w 21"/>
                  <a:gd name="T11" fmla="*/ 2 h 11"/>
                  <a:gd name="T12" fmla="*/ 4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4" y="11"/>
                    </a:moveTo>
                    <a:cubicBezTo>
                      <a:pt x="3" y="11"/>
                      <a:pt x="1" y="11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5" y="10"/>
                      <a:pt x="6" y="2"/>
                      <a:pt x="9" y="1"/>
                    </a:cubicBezTo>
                    <a:cubicBezTo>
                      <a:pt x="13" y="0"/>
                      <a:pt x="17" y="0"/>
                      <a:pt x="21" y="1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7" y="3"/>
                      <a:pt x="6" y="10"/>
                      <a:pt x="4" y="11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29" name="išľíḍe">
                <a:extLst>
                  <a:ext uri="{FF2B5EF4-FFF2-40B4-BE49-F238E27FC236}">
                    <a16:creationId xmlns:a16="http://schemas.microsoft.com/office/drawing/2014/main" id="{263025D5-D3D5-4F44-8508-5C0786C8052A}"/>
                  </a:ext>
                </a:extLst>
              </p:cNvPr>
              <p:cNvSpPr/>
              <p:nvPr/>
            </p:nvSpPr>
            <p:spPr bwMode="auto">
              <a:xfrm>
                <a:off x="5797594" y="2844854"/>
                <a:ext cx="201613" cy="635000"/>
              </a:xfrm>
              <a:custGeom>
                <a:avLst/>
                <a:gdLst>
                  <a:gd name="T0" fmla="*/ 32 w 66"/>
                  <a:gd name="T1" fmla="*/ 65 h 209"/>
                  <a:gd name="T2" fmla="*/ 54 w 66"/>
                  <a:gd name="T3" fmla="*/ 22 h 209"/>
                  <a:gd name="T4" fmla="*/ 66 w 66"/>
                  <a:gd name="T5" fmla="*/ 0 h 209"/>
                  <a:gd name="T6" fmla="*/ 58 w 66"/>
                  <a:gd name="T7" fmla="*/ 2 h 209"/>
                  <a:gd name="T8" fmla="*/ 48 w 66"/>
                  <a:gd name="T9" fmla="*/ 21 h 209"/>
                  <a:gd name="T10" fmla="*/ 25 w 66"/>
                  <a:gd name="T11" fmla="*/ 63 h 209"/>
                  <a:gd name="T12" fmla="*/ 1 w 66"/>
                  <a:gd name="T13" fmla="*/ 152 h 209"/>
                  <a:gd name="T14" fmla="*/ 3 w 66"/>
                  <a:gd name="T15" fmla="*/ 188 h 209"/>
                  <a:gd name="T16" fmla="*/ 36 w 66"/>
                  <a:gd name="T17" fmla="*/ 209 h 209"/>
                  <a:gd name="T18" fmla="*/ 9 w 66"/>
                  <a:gd name="T19" fmla="*/ 190 h 209"/>
                  <a:gd name="T20" fmla="*/ 8 w 66"/>
                  <a:gd name="T21" fmla="*/ 154 h 209"/>
                  <a:gd name="T22" fmla="*/ 32 w 66"/>
                  <a:gd name="T23" fmla="*/ 6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209">
                    <a:moveTo>
                      <a:pt x="32" y="65"/>
                    </a:moveTo>
                    <a:cubicBezTo>
                      <a:pt x="39" y="50"/>
                      <a:pt x="46" y="36"/>
                      <a:pt x="54" y="22"/>
                    </a:cubicBezTo>
                    <a:cubicBezTo>
                      <a:pt x="58" y="15"/>
                      <a:pt x="62" y="7"/>
                      <a:pt x="66" y="0"/>
                    </a:cubicBezTo>
                    <a:cubicBezTo>
                      <a:pt x="63" y="1"/>
                      <a:pt x="61" y="1"/>
                      <a:pt x="58" y="2"/>
                    </a:cubicBezTo>
                    <a:cubicBezTo>
                      <a:pt x="55" y="8"/>
                      <a:pt x="51" y="14"/>
                      <a:pt x="48" y="21"/>
                    </a:cubicBezTo>
                    <a:cubicBezTo>
                      <a:pt x="40" y="34"/>
                      <a:pt x="32" y="48"/>
                      <a:pt x="25" y="63"/>
                    </a:cubicBezTo>
                    <a:cubicBezTo>
                      <a:pt x="13" y="91"/>
                      <a:pt x="3" y="121"/>
                      <a:pt x="1" y="152"/>
                    </a:cubicBezTo>
                    <a:cubicBezTo>
                      <a:pt x="1" y="160"/>
                      <a:pt x="0" y="181"/>
                      <a:pt x="3" y="188"/>
                    </a:cubicBezTo>
                    <a:cubicBezTo>
                      <a:pt x="9" y="200"/>
                      <a:pt x="23" y="206"/>
                      <a:pt x="36" y="209"/>
                    </a:cubicBezTo>
                    <a:cubicBezTo>
                      <a:pt x="25" y="206"/>
                      <a:pt x="14" y="200"/>
                      <a:pt x="9" y="190"/>
                    </a:cubicBezTo>
                    <a:cubicBezTo>
                      <a:pt x="7" y="183"/>
                      <a:pt x="7" y="162"/>
                      <a:pt x="8" y="154"/>
                    </a:cubicBezTo>
                    <a:cubicBezTo>
                      <a:pt x="10" y="123"/>
                      <a:pt x="19" y="93"/>
                      <a:pt x="32" y="65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0" name="îŝḷiḋê">
                <a:extLst>
                  <a:ext uri="{FF2B5EF4-FFF2-40B4-BE49-F238E27FC236}">
                    <a16:creationId xmlns:a16="http://schemas.microsoft.com/office/drawing/2014/main" id="{52F81F8A-E512-45C0-98D9-DFFFF5C2FAD2}"/>
                  </a:ext>
                </a:extLst>
              </p:cNvPr>
              <p:cNvSpPr/>
              <p:nvPr/>
            </p:nvSpPr>
            <p:spPr bwMode="auto">
              <a:xfrm>
                <a:off x="5819819" y="2825804"/>
                <a:ext cx="590550" cy="676275"/>
              </a:xfrm>
              <a:custGeom>
                <a:avLst/>
                <a:gdLst>
                  <a:gd name="T0" fmla="*/ 183 w 194"/>
                  <a:gd name="T1" fmla="*/ 130 h 222"/>
                  <a:gd name="T2" fmla="*/ 172 w 194"/>
                  <a:gd name="T3" fmla="*/ 131 h 222"/>
                  <a:gd name="T4" fmla="*/ 166 w 194"/>
                  <a:gd name="T5" fmla="*/ 140 h 222"/>
                  <a:gd name="T6" fmla="*/ 162 w 194"/>
                  <a:gd name="T7" fmla="*/ 140 h 222"/>
                  <a:gd name="T8" fmla="*/ 160 w 194"/>
                  <a:gd name="T9" fmla="*/ 137 h 222"/>
                  <a:gd name="T10" fmla="*/ 145 w 194"/>
                  <a:gd name="T11" fmla="*/ 56 h 222"/>
                  <a:gd name="T12" fmla="*/ 141 w 194"/>
                  <a:gd name="T13" fmla="*/ 38 h 222"/>
                  <a:gd name="T14" fmla="*/ 114 w 194"/>
                  <a:gd name="T15" fmla="*/ 0 h 222"/>
                  <a:gd name="T16" fmla="*/ 59 w 194"/>
                  <a:gd name="T17" fmla="*/ 6 h 222"/>
                  <a:gd name="T18" fmla="*/ 47 w 194"/>
                  <a:gd name="T19" fmla="*/ 28 h 222"/>
                  <a:gd name="T20" fmla="*/ 25 w 194"/>
                  <a:gd name="T21" fmla="*/ 71 h 222"/>
                  <a:gd name="T22" fmla="*/ 1 w 194"/>
                  <a:gd name="T23" fmla="*/ 160 h 222"/>
                  <a:gd name="T24" fmla="*/ 2 w 194"/>
                  <a:gd name="T25" fmla="*/ 196 h 222"/>
                  <a:gd name="T26" fmla="*/ 29 w 194"/>
                  <a:gd name="T27" fmla="*/ 215 h 222"/>
                  <a:gd name="T28" fmla="*/ 29 w 194"/>
                  <a:gd name="T29" fmla="*/ 215 h 222"/>
                  <a:gd name="T30" fmla="*/ 106 w 194"/>
                  <a:gd name="T31" fmla="*/ 202 h 222"/>
                  <a:gd name="T32" fmla="*/ 161 w 194"/>
                  <a:gd name="T33" fmla="*/ 155 h 222"/>
                  <a:gd name="T34" fmla="*/ 161 w 194"/>
                  <a:gd name="T35" fmla="*/ 157 h 222"/>
                  <a:gd name="T36" fmla="*/ 162 w 194"/>
                  <a:gd name="T37" fmla="*/ 155 h 222"/>
                  <a:gd name="T38" fmla="*/ 166 w 194"/>
                  <a:gd name="T39" fmla="*/ 163 h 222"/>
                  <a:gd name="T40" fmla="*/ 167 w 194"/>
                  <a:gd name="T41" fmla="*/ 164 h 222"/>
                  <a:gd name="T42" fmla="*/ 167 w 194"/>
                  <a:gd name="T43" fmla="*/ 164 h 222"/>
                  <a:gd name="T44" fmla="*/ 184 w 194"/>
                  <a:gd name="T45" fmla="*/ 159 h 222"/>
                  <a:gd name="T46" fmla="*/ 193 w 194"/>
                  <a:gd name="T47" fmla="*/ 150 h 222"/>
                  <a:gd name="T48" fmla="*/ 194 w 194"/>
                  <a:gd name="T49" fmla="*/ 146 h 222"/>
                  <a:gd name="T50" fmla="*/ 194 w 194"/>
                  <a:gd name="T51" fmla="*/ 144 h 222"/>
                  <a:gd name="T52" fmla="*/ 183 w 194"/>
                  <a:gd name="T53" fmla="*/ 13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4" h="222">
                    <a:moveTo>
                      <a:pt x="183" y="130"/>
                    </a:moveTo>
                    <a:cubicBezTo>
                      <a:pt x="179" y="129"/>
                      <a:pt x="175" y="129"/>
                      <a:pt x="172" y="131"/>
                    </a:cubicBezTo>
                    <a:cubicBezTo>
                      <a:pt x="169" y="132"/>
                      <a:pt x="168" y="139"/>
                      <a:pt x="166" y="140"/>
                    </a:cubicBezTo>
                    <a:cubicBezTo>
                      <a:pt x="165" y="140"/>
                      <a:pt x="163" y="140"/>
                      <a:pt x="162" y="140"/>
                    </a:cubicBezTo>
                    <a:cubicBezTo>
                      <a:pt x="161" y="139"/>
                      <a:pt x="160" y="139"/>
                      <a:pt x="160" y="137"/>
                    </a:cubicBezTo>
                    <a:cubicBezTo>
                      <a:pt x="159" y="134"/>
                      <a:pt x="125" y="101"/>
                      <a:pt x="145" y="56"/>
                    </a:cubicBezTo>
                    <a:cubicBezTo>
                      <a:pt x="143" y="50"/>
                      <a:pt x="142" y="44"/>
                      <a:pt x="141" y="38"/>
                    </a:cubicBezTo>
                    <a:cubicBezTo>
                      <a:pt x="133" y="24"/>
                      <a:pt x="125" y="11"/>
                      <a:pt x="114" y="0"/>
                    </a:cubicBezTo>
                    <a:cubicBezTo>
                      <a:pt x="96" y="1"/>
                      <a:pt x="77" y="3"/>
                      <a:pt x="59" y="6"/>
                    </a:cubicBezTo>
                    <a:cubicBezTo>
                      <a:pt x="55" y="13"/>
                      <a:pt x="51" y="21"/>
                      <a:pt x="47" y="28"/>
                    </a:cubicBezTo>
                    <a:cubicBezTo>
                      <a:pt x="39" y="42"/>
                      <a:pt x="32" y="56"/>
                      <a:pt x="25" y="71"/>
                    </a:cubicBezTo>
                    <a:cubicBezTo>
                      <a:pt x="12" y="99"/>
                      <a:pt x="3" y="129"/>
                      <a:pt x="1" y="160"/>
                    </a:cubicBezTo>
                    <a:cubicBezTo>
                      <a:pt x="0" y="168"/>
                      <a:pt x="0" y="189"/>
                      <a:pt x="2" y="196"/>
                    </a:cubicBezTo>
                    <a:cubicBezTo>
                      <a:pt x="7" y="206"/>
                      <a:pt x="18" y="212"/>
                      <a:pt x="29" y="215"/>
                    </a:cubicBezTo>
                    <a:cubicBezTo>
                      <a:pt x="29" y="215"/>
                      <a:pt x="29" y="215"/>
                      <a:pt x="29" y="215"/>
                    </a:cubicBezTo>
                    <a:cubicBezTo>
                      <a:pt x="54" y="222"/>
                      <a:pt x="81" y="209"/>
                      <a:pt x="106" y="202"/>
                    </a:cubicBezTo>
                    <a:cubicBezTo>
                      <a:pt x="131" y="195"/>
                      <a:pt x="146" y="176"/>
                      <a:pt x="161" y="155"/>
                    </a:cubicBezTo>
                    <a:cubicBezTo>
                      <a:pt x="160" y="155"/>
                      <a:pt x="160" y="156"/>
                      <a:pt x="161" y="157"/>
                    </a:cubicBezTo>
                    <a:cubicBezTo>
                      <a:pt x="161" y="156"/>
                      <a:pt x="161" y="155"/>
                      <a:pt x="162" y="155"/>
                    </a:cubicBezTo>
                    <a:cubicBezTo>
                      <a:pt x="160" y="157"/>
                      <a:pt x="165" y="163"/>
                      <a:pt x="166" y="163"/>
                    </a:cubicBezTo>
                    <a:cubicBezTo>
                      <a:pt x="167" y="164"/>
                      <a:pt x="167" y="164"/>
                      <a:pt x="167" y="164"/>
                    </a:cubicBezTo>
                    <a:cubicBezTo>
                      <a:pt x="167" y="164"/>
                      <a:pt x="167" y="164"/>
                      <a:pt x="167" y="164"/>
                    </a:cubicBezTo>
                    <a:cubicBezTo>
                      <a:pt x="173" y="165"/>
                      <a:pt x="178" y="162"/>
                      <a:pt x="184" y="159"/>
                    </a:cubicBezTo>
                    <a:cubicBezTo>
                      <a:pt x="188" y="157"/>
                      <a:pt x="191" y="153"/>
                      <a:pt x="193" y="150"/>
                    </a:cubicBezTo>
                    <a:cubicBezTo>
                      <a:pt x="193" y="148"/>
                      <a:pt x="193" y="147"/>
                      <a:pt x="194" y="146"/>
                    </a:cubicBezTo>
                    <a:cubicBezTo>
                      <a:pt x="194" y="145"/>
                      <a:pt x="194" y="145"/>
                      <a:pt x="194" y="144"/>
                    </a:cubicBezTo>
                    <a:cubicBezTo>
                      <a:pt x="194" y="137"/>
                      <a:pt x="189" y="132"/>
                      <a:pt x="183" y="130"/>
                    </a:cubicBezTo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1" name="iŝlïḓe">
                <a:extLst>
                  <a:ext uri="{FF2B5EF4-FFF2-40B4-BE49-F238E27FC236}">
                    <a16:creationId xmlns:a16="http://schemas.microsoft.com/office/drawing/2014/main" id="{80FAD309-F73E-4452-8366-5F29A8522AFF}"/>
                  </a:ext>
                </a:extLst>
              </p:cNvPr>
              <p:cNvSpPr/>
              <p:nvPr/>
            </p:nvSpPr>
            <p:spPr bwMode="auto">
              <a:xfrm>
                <a:off x="6280194" y="3060754"/>
                <a:ext cx="47625" cy="112713"/>
              </a:xfrm>
              <a:custGeom>
                <a:avLst/>
                <a:gdLst>
                  <a:gd name="T0" fmla="*/ 14 w 16"/>
                  <a:gd name="T1" fmla="*/ 37 h 37"/>
                  <a:gd name="T2" fmla="*/ 16 w 16"/>
                  <a:gd name="T3" fmla="*/ 27 h 37"/>
                  <a:gd name="T4" fmla="*/ 1 w 16"/>
                  <a:gd name="T5" fmla="*/ 0 h 37"/>
                  <a:gd name="T6" fmla="*/ 14 w 16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7">
                    <a:moveTo>
                      <a:pt x="14" y="37"/>
                    </a:moveTo>
                    <a:cubicBezTo>
                      <a:pt x="15" y="34"/>
                      <a:pt x="16" y="30"/>
                      <a:pt x="16" y="27"/>
                    </a:cubicBezTo>
                    <a:cubicBezTo>
                      <a:pt x="10" y="18"/>
                      <a:pt x="5" y="9"/>
                      <a:pt x="1" y="0"/>
                    </a:cubicBezTo>
                    <a:cubicBezTo>
                      <a:pt x="0" y="16"/>
                      <a:pt x="2" y="32"/>
                      <a:pt x="14" y="37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2" name="ï$ļíḍê">
                <a:extLst>
                  <a:ext uri="{FF2B5EF4-FFF2-40B4-BE49-F238E27FC236}">
                    <a16:creationId xmlns:a16="http://schemas.microsoft.com/office/drawing/2014/main" id="{1F23EBE1-FC05-447B-97B2-EB470D91D9A9}"/>
                  </a:ext>
                </a:extLst>
              </p:cNvPr>
              <p:cNvSpPr/>
              <p:nvPr/>
            </p:nvSpPr>
            <p:spPr bwMode="auto">
              <a:xfrm>
                <a:off x="6084932" y="3041704"/>
                <a:ext cx="39688" cy="39688"/>
              </a:xfrm>
              <a:custGeom>
                <a:avLst/>
                <a:gdLst>
                  <a:gd name="T0" fmla="*/ 6 w 13"/>
                  <a:gd name="T1" fmla="*/ 0 h 13"/>
                  <a:gd name="T2" fmla="*/ 13 w 13"/>
                  <a:gd name="T3" fmla="*/ 6 h 13"/>
                  <a:gd name="T4" fmla="*/ 6 w 13"/>
                  <a:gd name="T5" fmla="*/ 13 h 13"/>
                  <a:gd name="T6" fmla="*/ 2 w 13"/>
                  <a:gd name="T7" fmla="*/ 10 h 13"/>
                  <a:gd name="T8" fmla="*/ 1 w 13"/>
                  <a:gd name="T9" fmla="*/ 8 h 13"/>
                  <a:gd name="T10" fmla="*/ 1 w 13"/>
                  <a:gd name="T11" fmla="*/ 7 h 13"/>
                  <a:gd name="T12" fmla="*/ 1 w 13"/>
                  <a:gd name="T13" fmla="*/ 8 h 13"/>
                  <a:gd name="T14" fmla="*/ 6 w 13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6" y="0"/>
                    </a:moveTo>
                    <a:cubicBezTo>
                      <a:pt x="10" y="0"/>
                      <a:pt x="13" y="2"/>
                      <a:pt x="13" y="6"/>
                    </a:cubicBezTo>
                    <a:cubicBezTo>
                      <a:pt x="13" y="10"/>
                      <a:pt x="10" y="13"/>
                      <a:pt x="6" y="13"/>
                    </a:cubicBezTo>
                    <a:cubicBezTo>
                      <a:pt x="4" y="12"/>
                      <a:pt x="3" y="11"/>
                      <a:pt x="2" y="10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0" y="4"/>
                      <a:pt x="2" y="1"/>
                      <a:pt x="6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3" name="îSḷïḑè">
                <a:extLst>
                  <a:ext uri="{FF2B5EF4-FFF2-40B4-BE49-F238E27FC236}">
                    <a16:creationId xmlns:a16="http://schemas.microsoft.com/office/drawing/2014/main" id="{65BAC707-8AB1-49E8-B97A-61095FB388AC}"/>
                  </a:ext>
                </a:extLst>
              </p:cNvPr>
              <p:cNvSpPr/>
              <p:nvPr/>
            </p:nvSpPr>
            <p:spPr bwMode="auto">
              <a:xfrm>
                <a:off x="5910307" y="2960742"/>
                <a:ext cx="39688" cy="39688"/>
              </a:xfrm>
              <a:custGeom>
                <a:avLst/>
                <a:gdLst>
                  <a:gd name="T0" fmla="*/ 6 w 13"/>
                  <a:gd name="T1" fmla="*/ 0 h 13"/>
                  <a:gd name="T2" fmla="*/ 13 w 13"/>
                  <a:gd name="T3" fmla="*/ 6 h 13"/>
                  <a:gd name="T4" fmla="*/ 6 w 13"/>
                  <a:gd name="T5" fmla="*/ 13 h 13"/>
                  <a:gd name="T6" fmla="*/ 2 w 13"/>
                  <a:gd name="T7" fmla="*/ 10 h 13"/>
                  <a:gd name="T8" fmla="*/ 1 w 13"/>
                  <a:gd name="T9" fmla="*/ 9 h 13"/>
                  <a:gd name="T10" fmla="*/ 1 w 13"/>
                  <a:gd name="T11" fmla="*/ 7 h 13"/>
                  <a:gd name="T12" fmla="*/ 1 w 13"/>
                  <a:gd name="T13" fmla="*/ 8 h 13"/>
                  <a:gd name="T14" fmla="*/ 6 w 13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6" y="0"/>
                    </a:move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3"/>
                      <a:pt x="6" y="13"/>
                    </a:cubicBezTo>
                    <a:cubicBezTo>
                      <a:pt x="4" y="13"/>
                      <a:pt x="3" y="12"/>
                      <a:pt x="2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0" y="4"/>
                      <a:pt x="2" y="1"/>
                      <a:pt x="6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4" name="ïslíḑe">
                <a:extLst>
                  <a:ext uri="{FF2B5EF4-FFF2-40B4-BE49-F238E27FC236}">
                    <a16:creationId xmlns:a16="http://schemas.microsoft.com/office/drawing/2014/main" id="{41F70B17-B180-4665-BA71-CC928A7DFB77}"/>
                  </a:ext>
                </a:extLst>
              </p:cNvPr>
              <p:cNvSpPr/>
              <p:nvPr/>
            </p:nvSpPr>
            <p:spPr bwMode="auto">
              <a:xfrm>
                <a:off x="6115094" y="2917879"/>
                <a:ext cx="103188" cy="79375"/>
              </a:xfrm>
              <a:custGeom>
                <a:avLst/>
                <a:gdLst>
                  <a:gd name="T0" fmla="*/ 4 w 34"/>
                  <a:gd name="T1" fmla="*/ 1 h 26"/>
                  <a:gd name="T2" fmla="*/ 32 w 34"/>
                  <a:gd name="T3" fmla="*/ 18 h 26"/>
                  <a:gd name="T4" fmla="*/ 30 w 34"/>
                  <a:gd name="T5" fmla="*/ 23 h 26"/>
                  <a:gd name="T6" fmla="*/ 15 w 34"/>
                  <a:gd name="T7" fmla="*/ 13 h 26"/>
                  <a:gd name="T8" fmla="*/ 2 w 34"/>
                  <a:gd name="T9" fmla="*/ 7 h 26"/>
                  <a:gd name="T10" fmla="*/ 4 w 34"/>
                  <a:gd name="T1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6">
                    <a:moveTo>
                      <a:pt x="4" y="1"/>
                    </a:moveTo>
                    <a:cubicBezTo>
                      <a:pt x="14" y="0"/>
                      <a:pt x="26" y="10"/>
                      <a:pt x="32" y="18"/>
                    </a:cubicBezTo>
                    <a:cubicBezTo>
                      <a:pt x="34" y="21"/>
                      <a:pt x="33" y="26"/>
                      <a:pt x="30" y="23"/>
                    </a:cubicBezTo>
                    <a:cubicBezTo>
                      <a:pt x="26" y="19"/>
                      <a:pt x="20" y="15"/>
                      <a:pt x="15" y="13"/>
                    </a:cubicBezTo>
                    <a:cubicBezTo>
                      <a:pt x="11" y="10"/>
                      <a:pt x="6" y="10"/>
                      <a:pt x="2" y="7"/>
                    </a:cubicBezTo>
                    <a:cubicBezTo>
                      <a:pt x="0" y="5"/>
                      <a:pt x="1" y="1"/>
                      <a:pt x="4" y="1"/>
                    </a:cubicBezTo>
                    <a:close/>
                  </a:path>
                </a:pathLst>
              </a:custGeom>
              <a:solidFill>
                <a:srgbClr val="EEE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5" name="işḷiḑè">
                <a:extLst>
                  <a:ext uri="{FF2B5EF4-FFF2-40B4-BE49-F238E27FC236}">
                    <a16:creationId xmlns:a16="http://schemas.microsoft.com/office/drawing/2014/main" id="{5CC94550-3F5A-4599-9C16-C306AEC245D6}"/>
                  </a:ext>
                </a:extLst>
              </p:cNvPr>
              <p:cNvSpPr/>
              <p:nvPr/>
            </p:nvSpPr>
            <p:spPr bwMode="auto">
              <a:xfrm>
                <a:off x="5962694" y="2855967"/>
                <a:ext cx="76200" cy="42863"/>
              </a:xfrm>
              <a:custGeom>
                <a:avLst/>
                <a:gdLst>
                  <a:gd name="T0" fmla="*/ 1 w 25"/>
                  <a:gd name="T1" fmla="*/ 4 h 14"/>
                  <a:gd name="T2" fmla="*/ 21 w 25"/>
                  <a:gd name="T3" fmla="*/ 6 h 14"/>
                  <a:gd name="T4" fmla="*/ 17 w 25"/>
                  <a:gd name="T5" fmla="*/ 12 h 14"/>
                  <a:gd name="T6" fmla="*/ 3 w 25"/>
                  <a:gd name="T7" fmla="*/ 8 h 14"/>
                  <a:gd name="T8" fmla="*/ 1 w 25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1" y="4"/>
                    </a:moveTo>
                    <a:cubicBezTo>
                      <a:pt x="7" y="0"/>
                      <a:pt x="15" y="2"/>
                      <a:pt x="21" y="6"/>
                    </a:cubicBezTo>
                    <a:cubicBezTo>
                      <a:pt x="25" y="9"/>
                      <a:pt x="22" y="14"/>
                      <a:pt x="17" y="12"/>
                    </a:cubicBezTo>
                    <a:cubicBezTo>
                      <a:pt x="12" y="10"/>
                      <a:pt x="7" y="9"/>
                      <a:pt x="3" y="8"/>
                    </a:cubicBezTo>
                    <a:cubicBezTo>
                      <a:pt x="1" y="7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rgbClr val="EEE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6" name="íṥḷîḍe">
                <a:extLst>
                  <a:ext uri="{FF2B5EF4-FFF2-40B4-BE49-F238E27FC236}">
                    <a16:creationId xmlns:a16="http://schemas.microsoft.com/office/drawing/2014/main" id="{90925E39-6415-4B93-8B11-02C26EC9D072}"/>
                  </a:ext>
                </a:extLst>
              </p:cNvPr>
              <p:cNvSpPr/>
              <p:nvPr/>
            </p:nvSpPr>
            <p:spPr bwMode="auto">
              <a:xfrm>
                <a:off x="5754732" y="3002017"/>
                <a:ext cx="195263" cy="254000"/>
              </a:xfrm>
              <a:custGeom>
                <a:avLst/>
                <a:gdLst>
                  <a:gd name="T0" fmla="*/ 5 w 64"/>
                  <a:gd name="T1" fmla="*/ 45 h 83"/>
                  <a:gd name="T2" fmla="*/ 1 w 64"/>
                  <a:gd name="T3" fmla="*/ 51 h 83"/>
                  <a:gd name="T4" fmla="*/ 4 w 64"/>
                  <a:gd name="T5" fmla="*/ 63 h 83"/>
                  <a:gd name="T6" fmla="*/ 16 w 64"/>
                  <a:gd name="T7" fmla="*/ 72 h 83"/>
                  <a:gd name="T8" fmla="*/ 41 w 64"/>
                  <a:gd name="T9" fmla="*/ 81 h 83"/>
                  <a:gd name="T10" fmla="*/ 49 w 64"/>
                  <a:gd name="T11" fmla="*/ 70 h 83"/>
                  <a:gd name="T12" fmla="*/ 64 w 64"/>
                  <a:gd name="T13" fmla="*/ 15 h 83"/>
                  <a:gd name="T14" fmla="*/ 63 w 64"/>
                  <a:gd name="T15" fmla="*/ 10 h 83"/>
                  <a:gd name="T16" fmla="*/ 5 w 64"/>
                  <a:gd name="T1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83">
                    <a:moveTo>
                      <a:pt x="5" y="45"/>
                    </a:moveTo>
                    <a:cubicBezTo>
                      <a:pt x="3" y="47"/>
                      <a:pt x="2" y="49"/>
                      <a:pt x="1" y="51"/>
                    </a:cubicBezTo>
                    <a:cubicBezTo>
                      <a:pt x="0" y="55"/>
                      <a:pt x="1" y="60"/>
                      <a:pt x="4" y="63"/>
                    </a:cubicBezTo>
                    <a:cubicBezTo>
                      <a:pt x="7" y="67"/>
                      <a:pt x="11" y="69"/>
                      <a:pt x="16" y="72"/>
                    </a:cubicBezTo>
                    <a:cubicBezTo>
                      <a:pt x="22" y="76"/>
                      <a:pt x="33" y="83"/>
                      <a:pt x="41" y="81"/>
                    </a:cubicBezTo>
                    <a:cubicBezTo>
                      <a:pt x="46" y="80"/>
                      <a:pt x="49" y="75"/>
                      <a:pt x="49" y="70"/>
                    </a:cubicBezTo>
                    <a:cubicBezTo>
                      <a:pt x="51" y="52"/>
                      <a:pt x="62" y="33"/>
                      <a:pt x="64" y="15"/>
                    </a:cubicBezTo>
                    <a:cubicBezTo>
                      <a:pt x="64" y="14"/>
                      <a:pt x="64" y="12"/>
                      <a:pt x="63" y="10"/>
                    </a:cubicBezTo>
                    <a:cubicBezTo>
                      <a:pt x="58" y="0"/>
                      <a:pt x="11" y="39"/>
                      <a:pt x="5" y="45"/>
                    </a:cubicBezTo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7" name="îṥliḍe">
                <a:extLst>
                  <a:ext uri="{FF2B5EF4-FFF2-40B4-BE49-F238E27FC236}">
                    <a16:creationId xmlns:a16="http://schemas.microsoft.com/office/drawing/2014/main" id="{B2DAF8A3-7CE5-481A-8C14-D09B6D61006B}"/>
                  </a:ext>
                </a:extLst>
              </p:cNvPr>
              <p:cNvSpPr/>
              <p:nvPr/>
            </p:nvSpPr>
            <p:spPr bwMode="auto">
              <a:xfrm>
                <a:off x="5751557" y="3033767"/>
                <a:ext cx="158750" cy="203200"/>
              </a:xfrm>
              <a:custGeom>
                <a:avLst/>
                <a:gdLst>
                  <a:gd name="T0" fmla="*/ 4 w 52"/>
                  <a:gd name="T1" fmla="*/ 36 h 67"/>
                  <a:gd name="T2" fmla="*/ 25 w 52"/>
                  <a:gd name="T3" fmla="*/ 18 h 67"/>
                  <a:gd name="T4" fmla="*/ 50 w 52"/>
                  <a:gd name="T5" fmla="*/ 1 h 67"/>
                  <a:gd name="T6" fmla="*/ 51 w 52"/>
                  <a:gd name="T7" fmla="*/ 2 h 67"/>
                  <a:gd name="T8" fmla="*/ 14 w 52"/>
                  <a:gd name="T9" fmla="*/ 29 h 67"/>
                  <a:gd name="T10" fmla="*/ 5 w 52"/>
                  <a:gd name="T11" fmla="*/ 38 h 67"/>
                  <a:gd name="T12" fmla="*/ 7 w 52"/>
                  <a:gd name="T13" fmla="*/ 52 h 67"/>
                  <a:gd name="T14" fmla="*/ 25 w 52"/>
                  <a:gd name="T15" fmla="*/ 66 h 67"/>
                  <a:gd name="T16" fmla="*/ 24 w 52"/>
                  <a:gd name="T17" fmla="*/ 66 h 67"/>
                  <a:gd name="T18" fmla="*/ 4 w 52"/>
                  <a:gd name="T19" fmla="*/ 52 h 67"/>
                  <a:gd name="T20" fmla="*/ 4 w 52"/>
                  <a:gd name="T21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67">
                    <a:moveTo>
                      <a:pt x="4" y="36"/>
                    </a:moveTo>
                    <a:cubicBezTo>
                      <a:pt x="9" y="29"/>
                      <a:pt x="18" y="23"/>
                      <a:pt x="25" y="18"/>
                    </a:cubicBezTo>
                    <a:cubicBezTo>
                      <a:pt x="33" y="12"/>
                      <a:pt x="41" y="5"/>
                      <a:pt x="50" y="1"/>
                    </a:cubicBezTo>
                    <a:cubicBezTo>
                      <a:pt x="51" y="0"/>
                      <a:pt x="52" y="1"/>
                      <a:pt x="51" y="2"/>
                    </a:cubicBezTo>
                    <a:cubicBezTo>
                      <a:pt x="39" y="11"/>
                      <a:pt x="26" y="19"/>
                      <a:pt x="14" y="29"/>
                    </a:cubicBezTo>
                    <a:cubicBezTo>
                      <a:pt x="11" y="32"/>
                      <a:pt x="7" y="35"/>
                      <a:pt x="5" y="38"/>
                    </a:cubicBezTo>
                    <a:cubicBezTo>
                      <a:pt x="2" y="43"/>
                      <a:pt x="4" y="48"/>
                      <a:pt x="7" y="52"/>
                    </a:cubicBezTo>
                    <a:cubicBezTo>
                      <a:pt x="11" y="58"/>
                      <a:pt x="19" y="61"/>
                      <a:pt x="25" y="66"/>
                    </a:cubicBezTo>
                    <a:cubicBezTo>
                      <a:pt x="25" y="66"/>
                      <a:pt x="24" y="67"/>
                      <a:pt x="24" y="66"/>
                    </a:cubicBezTo>
                    <a:cubicBezTo>
                      <a:pt x="17" y="62"/>
                      <a:pt x="8" y="59"/>
                      <a:pt x="4" y="52"/>
                    </a:cubicBezTo>
                    <a:cubicBezTo>
                      <a:pt x="0" y="47"/>
                      <a:pt x="0" y="41"/>
                      <a:pt x="4" y="36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8" name="ïŝľîḑè">
                <a:extLst>
                  <a:ext uri="{FF2B5EF4-FFF2-40B4-BE49-F238E27FC236}">
                    <a16:creationId xmlns:a16="http://schemas.microsoft.com/office/drawing/2014/main" id="{61953BB8-903E-4427-8EF0-A4F1C1FAF6D7}"/>
                  </a:ext>
                </a:extLst>
              </p:cNvPr>
              <p:cNvSpPr/>
              <p:nvPr/>
            </p:nvSpPr>
            <p:spPr bwMode="auto">
              <a:xfrm>
                <a:off x="5830932" y="3216329"/>
                <a:ext cx="42863" cy="23813"/>
              </a:xfrm>
              <a:custGeom>
                <a:avLst/>
                <a:gdLst>
                  <a:gd name="T0" fmla="*/ 1 w 14"/>
                  <a:gd name="T1" fmla="*/ 0 h 8"/>
                  <a:gd name="T2" fmla="*/ 14 w 14"/>
                  <a:gd name="T3" fmla="*/ 6 h 8"/>
                  <a:gd name="T4" fmla="*/ 13 w 14"/>
                  <a:gd name="T5" fmla="*/ 7 h 8"/>
                  <a:gd name="T6" fmla="*/ 11 w 14"/>
                  <a:gd name="T7" fmla="*/ 8 h 8"/>
                  <a:gd name="T8" fmla="*/ 10 w 14"/>
                  <a:gd name="T9" fmla="*/ 7 h 8"/>
                  <a:gd name="T10" fmla="*/ 11 w 14"/>
                  <a:gd name="T11" fmla="*/ 6 h 8"/>
                  <a:gd name="T12" fmla="*/ 1 w 14"/>
                  <a:gd name="T13" fmla="*/ 1 h 8"/>
                  <a:gd name="T14" fmla="*/ 1 w 14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8">
                    <a:moveTo>
                      <a:pt x="1" y="0"/>
                    </a:moveTo>
                    <a:cubicBezTo>
                      <a:pt x="6" y="0"/>
                      <a:pt x="10" y="3"/>
                      <a:pt x="14" y="6"/>
                    </a:cubicBezTo>
                    <a:cubicBezTo>
                      <a:pt x="14" y="6"/>
                      <a:pt x="14" y="7"/>
                      <a:pt x="13" y="7"/>
                    </a:cubicBezTo>
                    <a:cubicBezTo>
                      <a:pt x="12" y="7"/>
                      <a:pt x="12" y="7"/>
                      <a:pt x="11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4"/>
                      <a:pt x="5" y="3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39" name="iŝlíḋe">
                <a:extLst>
                  <a:ext uri="{FF2B5EF4-FFF2-40B4-BE49-F238E27FC236}">
                    <a16:creationId xmlns:a16="http://schemas.microsoft.com/office/drawing/2014/main" id="{A07B8472-AE47-4B25-A191-69E82D5F87B0}"/>
                  </a:ext>
                </a:extLst>
              </p:cNvPr>
              <p:cNvSpPr/>
              <p:nvPr/>
            </p:nvSpPr>
            <p:spPr bwMode="auto">
              <a:xfrm>
                <a:off x="5876969" y="3213154"/>
                <a:ext cx="26988" cy="39688"/>
              </a:xfrm>
              <a:custGeom>
                <a:avLst/>
                <a:gdLst>
                  <a:gd name="T0" fmla="*/ 0 w 9"/>
                  <a:gd name="T1" fmla="*/ 11 h 13"/>
                  <a:gd name="T2" fmla="*/ 6 w 9"/>
                  <a:gd name="T3" fmla="*/ 7 h 13"/>
                  <a:gd name="T4" fmla="*/ 7 w 9"/>
                  <a:gd name="T5" fmla="*/ 1 h 13"/>
                  <a:gd name="T6" fmla="*/ 8 w 9"/>
                  <a:gd name="T7" fmla="*/ 1 h 13"/>
                  <a:gd name="T8" fmla="*/ 7 w 9"/>
                  <a:gd name="T9" fmla="*/ 8 h 13"/>
                  <a:gd name="T10" fmla="*/ 1 w 9"/>
                  <a:gd name="T11" fmla="*/ 12 h 13"/>
                  <a:gd name="T12" fmla="*/ 0 w 9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0" y="11"/>
                    </a:moveTo>
                    <a:cubicBezTo>
                      <a:pt x="2" y="10"/>
                      <a:pt x="4" y="9"/>
                      <a:pt x="6" y="7"/>
                    </a:cubicBezTo>
                    <a:cubicBezTo>
                      <a:pt x="7" y="5"/>
                      <a:pt x="7" y="3"/>
                      <a:pt x="7" y="1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9" y="3"/>
                      <a:pt x="9" y="6"/>
                      <a:pt x="7" y="8"/>
                    </a:cubicBezTo>
                    <a:cubicBezTo>
                      <a:pt x="6" y="10"/>
                      <a:pt x="3" y="13"/>
                      <a:pt x="1" y="12"/>
                    </a:cubicBezTo>
                    <a:cubicBezTo>
                      <a:pt x="0" y="12"/>
                      <a:pt x="0" y="12"/>
                      <a:pt x="0" y="11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0" name="ïŝ1iḓê">
                <a:extLst>
                  <a:ext uri="{FF2B5EF4-FFF2-40B4-BE49-F238E27FC236}">
                    <a16:creationId xmlns:a16="http://schemas.microsoft.com/office/drawing/2014/main" id="{814A8D0B-65B5-47A3-B919-5890E1ABB9EA}"/>
                  </a:ext>
                </a:extLst>
              </p:cNvPr>
              <p:cNvSpPr/>
              <p:nvPr/>
            </p:nvSpPr>
            <p:spPr bwMode="auto">
              <a:xfrm>
                <a:off x="6327819" y="3243317"/>
                <a:ext cx="61913" cy="49213"/>
              </a:xfrm>
              <a:custGeom>
                <a:avLst/>
                <a:gdLst>
                  <a:gd name="T0" fmla="*/ 2 w 20"/>
                  <a:gd name="T1" fmla="*/ 12 h 16"/>
                  <a:gd name="T2" fmla="*/ 5 w 20"/>
                  <a:gd name="T3" fmla="*/ 12 h 16"/>
                  <a:gd name="T4" fmla="*/ 7 w 20"/>
                  <a:gd name="T5" fmla="*/ 9 h 16"/>
                  <a:gd name="T6" fmla="*/ 7 w 20"/>
                  <a:gd name="T7" fmla="*/ 3 h 16"/>
                  <a:gd name="T8" fmla="*/ 14 w 20"/>
                  <a:gd name="T9" fmla="*/ 1 h 16"/>
                  <a:gd name="T10" fmla="*/ 19 w 20"/>
                  <a:gd name="T11" fmla="*/ 6 h 16"/>
                  <a:gd name="T12" fmla="*/ 15 w 20"/>
                  <a:gd name="T13" fmla="*/ 15 h 16"/>
                  <a:gd name="T14" fmla="*/ 15 w 20"/>
                  <a:gd name="T15" fmla="*/ 14 h 16"/>
                  <a:gd name="T16" fmla="*/ 14 w 20"/>
                  <a:gd name="T17" fmla="*/ 4 h 16"/>
                  <a:gd name="T18" fmla="*/ 10 w 20"/>
                  <a:gd name="T19" fmla="*/ 12 h 16"/>
                  <a:gd name="T20" fmla="*/ 5 w 20"/>
                  <a:gd name="T21" fmla="*/ 16 h 16"/>
                  <a:gd name="T22" fmla="*/ 1 w 20"/>
                  <a:gd name="T23" fmla="*/ 14 h 16"/>
                  <a:gd name="T24" fmla="*/ 2 w 20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6">
                    <a:moveTo>
                      <a:pt x="2" y="12"/>
                    </a:moveTo>
                    <a:cubicBezTo>
                      <a:pt x="3" y="12"/>
                      <a:pt x="4" y="13"/>
                      <a:pt x="5" y="12"/>
                    </a:cubicBezTo>
                    <a:cubicBezTo>
                      <a:pt x="6" y="12"/>
                      <a:pt x="7" y="10"/>
                      <a:pt x="7" y="9"/>
                    </a:cubicBezTo>
                    <a:cubicBezTo>
                      <a:pt x="7" y="8"/>
                      <a:pt x="7" y="4"/>
                      <a:pt x="7" y="3"/>
                    </a:cubicBezTo>
                    <a:cubicBezTo>
                      <a:pt x="8" y="0"/>
                      <a:pt x="11" y="0"/>
                      <a:pt x="14" y="1"/>
                    </a:cubicBezTo>
                    <a:cubicBezTo>
                      <a:pt x="17" y="1"/>
                      <a:pt x="19" y="4"/>
                      <a:pt x="19" y="6"/>
                    </a:cubicBezTo>
                    <a:cubicBezTo>
                      <a:pt x="20" y="10"/>
                      <a:pt x="18" y="12"/>
                      <a:pt x="15" y="15"/>
                    </a:cubicBezTo>
                    <a:cubicBezTo>
                      <a:pt x="15" y="15"/>
                      <a:pt x="14" y="15"/>
                      <a:pt x="15" y="14"/>
                    </a:cubicBezTo>
                    <a:cubicBezTo>
                      <a:pt x="15" y="12"/>
                      <a:pt x="19" y="5"/>
                      <a:pt x="14" y="4"/>
                    </a:cubicBezTo>
                    <a:cubicBezTo>
                      <a:pt x="11" y="3"/>
                      <a:pt x="10" y="9"/>
                      <a:pt x="10" y="12"/>
                    </a:cubicBezTo>
                    <a:cubicBezTo>
                      <a:pt x="9" y="14"/>
                      <a:pt x="7" y="15"/>
                      <a:pt x="5" y="16"/>
                    </a:cubicBezTo>
                    <a:cubicBezTo>
                      <a:pt x="3" y="16"/>
                      <a:pt x="1" y="16"/>
                      <a:pt x="1" y="14"/>
                    </a:cubicBezTo>
                    <a:cubicBezTo>
                      <a:pt x="0" y="13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1" name="íṥļiďê">
                <a:extLst>
                  <a:ext uri="{FF2B5EF4-FFF2-40B4-BE49-F238E27FC236}">
                    <a16:creationId xmlns:a16="http://schemas.microsoft.com/office/drawing/2014/main" id="{F37AB611-1310-4AFF-842A-E5D53B09D716}"/>
                  </a:ext>
                </a:extLst>
              </p:cNvPr>
              <p:cNvSpPr/>
              <p:nvPr/>
            </p:nvSpPr>
            <p:spPr bwMode="auto">
              <a:xfrm>
                <a:off x="6327819" y="3236967"/>
                <a:ext cx="65088" cy="52388"/>
              </a:xfrm>
              <a:custGeom>
                <a:avLst/>
                <a:gdLst>
                  <a:gd name="T0" fmla="*/ 1 w 21"/>
                  <a:gd name="T1" fmla="*/ 12 h 17"/>
                  <a:gd name="T2" fmla="*/ 2 w 21"/>
                  <a:gd name="T3" fmla="*/ 12 h 17"/>
                  <a:gd name="T4" fmla="*/ 2 w 21"/>
                  <a:gd name="T5" fmla="*/ 12 h 17"/>
                  <a:gd name="T6" fmla="*/ 5 w 21"/>
                  <a:gd name="T7" fmla="*/ 11 h 17"/>
                  <a:gd name="T8" fmla="*/ 5 w 21"/>
                  <a:gd name="T9" fmla="*/ 9 h 17"/>
                  <a:gd name="T10" fmla="*/ 5 w 21"/>
                  <a:gd name="T11" fmla="*/ 7 h 17"/>
                  <a:gd name="T12" fmla="*/ 7 w 21"/>
                  <a:gd name="T13" fmla="*/ 3 h 17"/>
                  <a:gd name="T14" fmla="*/ 15 w 21"/>
                  <a:gd name="T15" fmla="*/ 1 h 17"/>
                  <a:gd name="T16" fmla="*/ 21 w 21"/>
                  <a:gd name="T17" fmla="*/ 8 h 17"/>
                  <a:gd name="T18" fmla="*/ 17 w 21"/>
                  <a:gd name="T19" fmla="*/ 16 h 17"/>
                  <a:gd name="T20" fmla="*/ 17 w 21"/>
                  <a:gd name="T21" fmla="*/ 15 h 17"/>
                  <a:gd name="T22" fmla="*/ 19 w 21"/>
                  <a:gd name="T23" fmla="*/ 10 h 17"/>
                  <a:gd name="T24" fmla="*/ 16 w 21"/>
                  <a:gd name="T25" fmla="*/ 5 h 17"/>
                  <a:gd name="T26" fmla="*/ 11 w 21"/>
                  <a:gd name="T27" fmla="*/ 4 h 17"/>
                  <a:gd name="T28" fmla="*/ 8 w 21"/>
                  <a:gd name="T29" fmla="*/ 9 h 17"/>
                  <a:gd name="T30" fmla="*/ 1 w 21"/>
                  <a:gd name="T31" fmla="*/ 15 h 17"/>
                  <a:gd name="T32" fmla="*/ 1 w 21"/>
                  <a:gd name="T33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17">
                    <a:moveTo>
                      <a:pt x="1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4" y="12"/>
                      <a:pt x="5" y="11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4" y="7"/>
                      <a:pt x="5" y="7"/>
                    </a:cubicBezTo>
                    <a:cubicBezTo>
                      <a:pt x="5" y="5"/>
                      <a:pt x="5" y="4"/>
                      <a:pt x="7" y="3"/>
                    </a:cubicBezTo>
                    <a:cubicBezTo>
                      <a:pt x="9" y="1"/>
                      <a:pt x="12" y="0"/>
                      <a:pt x="15" y="1"/>
                    </a:cubicBezTo>
                    <a:cubicBezTo>
                      <a:pt x="18" y="3"/>
                      <a:pt x="20" y="5"/>
                      <a:pt x="21" y="8"/>
                    </a:cubicBezTo>
                    <a:cubicBezTo>
                      <a:pt x="21" y="11"/>
                      <a:pt x="20" y="15"/>
                      <a:pt x="17" y="16"/>
                    </a:cubicBezTo>
                    <a:cubicBezTo>
                      <a:pt x="17" y="16"/>
                      <a:pt x="16" y="16"/>
                      <a:pt x="17" y="15"/>
                    </a:cubicBezTo>
                    <a:cubicBezTo>
                      <a:pt x="18" y="13"/>
                      <a:pt x="19" y="12"/>
                      <a:pt x="19" y="10"/>
                    </a:cubicBezTo>
                    <a:cubicBezTo>
                      <a:pt x="18" y="8"/>
                      <a:pt x="18" y="7"/>
                      <a:pt x="16" y="5"/>
                    </a:cubicBezTo>
                    <a:cubicBezTo>
                      <a:pt x="15" y="4"/>
                      <a:pt x="13" y="3"/>
                      <a:pt x="11" y="4"/>
                    </a:cubicBezTo>
                    <a:cubicBezTo>
                      <a:pt x="8" y="4"/>
                      <a:pt x="7" y="6"/>
                      <a:pt x="8" y="9"/>
                    </a:cubicBezTo>
                    <a:cubicBezTo>
                      <a:pt x="9" y="13"/>
                      <a:pt x="5" y="17"/>
                      <a:pt x="1" y="15"/>
                    </a:cubicBezTo>
                    <a:cubicBezTo>
                      <a:pt x="0" y="14"/>
                      <a:pt x="0" y="13"/>
                      <a:pt x="1" y="12"/>
                    </a:cubicBez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2" name="ïsļïḍe">
                <a:extLst>
                  <a:ext uri="{FF2B5EF4-FFF2-40B4-BE49-F238E27FC236}">
                    <a16:creationId xmlns:a16="http://schemas.microsoft.com/office/drawing/2014/main" id="{C2705BC9-1D08-451E-BB2F-069E3137166B}"/>
                  </a:ext>
                </a:extLst>
              </p:cNvPr>
              <p:cNvSpPr/>
              <p:nvPr/>
            </p:nvSpPr>
            <p:spPr bwMode="auto">
              <a:xfrm>
                <a:off x="6330994" y="3297292"/>
                <a:ext cx="22225" cy="12700"/>
              </a:xfrm>
              <a:custGeom>
                <a:avLst/>
                <a:gdLst>
                  <a:gd name="T0" fmla="*/ 2 w 7"/>
                  <a:gd name="T1" fmla="*/ 0 h 4"/>
                  <a:gd name="T2" fmla="*/ 4 w 7"/>
                  <a:gd name="T3" fmla="*/ 1 h 4"/>
                  <a:gd name="T4" fmla="*/ 6 w 7"/>
                  <a:gd name="T5" fmla="*/ 1 h 4"/>
                  <a:gd name="T6" fmla="*/ 7 w 7"/>
                  <a:gd name="T7" fmla="*/ 2 h 4"/>
                  <a:gd name="T8" fmla="*/ 4 w 7"/>
                  <a:gd name="T9" fmla="*/ 3 h 4"/>
                  <a:gd name="T10" fmla="*/ 1 w 7"/>
                  <a:gd name="T11" fmla="*/ 0 h 4"/>
                  <a:gd name="T12" fmla="*/ 2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3"/>
                      <a:pt x="5" y="4"/>
                      <a:pt x="4" y="3"/>
                    </a:cubicBezTo>
                    <a:cubicBezTo>
                      <a:pt x="2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3" name="iṥḷïḍê">
                <a:extLst>
                  <a:ext uri="{FF2B5EF4-FFF2-40B4-BE49-F238E27FC236}">
                    <a16:creationId xmlns:a16="http://schemas.microsoft.com/office/drawing/2014/main" id="{49394E96-F5C5-480D-B7F0-6E993A478709}"/>
                  </a:ext>
                </a:extLst>
              </p:cNvPr>
              <p:cNvSpPr/>
              <p:nvPr/>
            </p:nvSpPr>
            <p:spPr bwMode="auto">
              <a:xfrm>
                <a:off x="6081757" y="3094092"/>
                <a:ext cx="42863" cy="20638"/>
              </a:xfrm>
              <a:custGeom>
                <a:avLst/>
                <a:gdLst>
                  <a:gd name="T0" fmla="*/ 3 w 14"/>
                  <a:gd name="T1" fmla="*/ 1 h 7"/>
                  <a:gd name="T2" fmla="*/ 7 w 14"/>
                  <a:gd name="T3" fmla="*/ 2 h 7"/>
                  <a:gd name="T4" fmla="*/ 12 w 14"/>
                  <a:gd name="T5" fmla="*/ 1 h 7"/>
                  <a:gd name="T6" fmla="*/ 13 w 14"/>
                  <a:gd name="T7" fmla="*/ 2 h 7"/>
                  <a:gd name="T8" fmla="*/ 1 w 14"/>
                  <a:gd name="T9" fmla="*/ 4 h 7"/>
                  <a:gd name="T10" fmla="*/ 3 w 1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3" y="1"/>
                    </a:moveTo>
                    <a:cubicBezTo>
                      <a:pt x="4" y="2"/>
                      <a:pt x="6" y="2"/>
                      <a:pt x="7" y="2"/>
                    </a:cubicBezTo>
                    <a:cubicBezTo>
                      <a:pt x="9" y="2"/>
                      <a:pt x="10" y="2"/>
                      <a:pt x="12" y="1"/>
                    </a:cubicBezTo>
                    <a:cubicBezTo>
                      <a:pt x="13" y="0"/>
                      <a:pt x="14" y="1"/>
                      <a:pt x="13" y="2"/>
                    </a:cubicBezTo>
                    <a:cubicBezTo>
                      <a:pt x="11" y="6"/>
                      <a:pt x="4" y="7"/>
                      <a:pt x="1" y="4"/>
                    </a:cubicBezTo>
                    <a:cubicBezTo>
                      <a:pt x="0" y="3"/>
                      <a:pt x="1" y="1"/>
                      <a:pt x="3" y="1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4" name="îṩlíďê">
                <a:extLst>
                  <a:ext uri="{FF2B5EF4-FFF2-40B4-BE49-F238E27FC236}">
                    <a16:creationId xmlns:a16="http://schemas.microsoft.com/office/drawing/2014/main" id="{4196CE70-5C0C-43D9-8310-AD817EFF4738}"/>
                  </a:ext>
                </a:extLst>
              </p:cNvPr>
              <p:cNvSpPr/>
              <p:nvPr/>
            </p:nvSpPr>
            <p:spPr bwMode="auto">
              <a:xfrm>
                <a:off x="5899194" y="2997254"/>
                <a:ext cx="14288" cy="20638"/>
              </a:xfrm>
              <a:custGeom>
                <a:avLst/>
                <a:gdLst>
                  <a:gd name="T0" fmla="*/ 2 w 5"/>
                  <a:gd name="T1" fmla="*/ 1 h 7"/>
                  <a:gd name="T2" fmla="*/ 5 w 5"/>
                  <a:gd name="T3" fmla="*/ 4 h 7"/>
                  <a:gd name="T4" fmla="*/ 3 w 5"/>
                  <a:gd name="T5" fmla="*/ 6 h 7"/>
                  <a:gd name="T6" fmla="*/ 1 w 5"/>
                  <a:gd name="T7" fmla="*/ 2 h 7"/>
                  <a:gd name="T8" fmla="*/ 2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1"/>
                    </a:moveTo>
                    <a:cubicBezTo>
                      <a:pt x="3" y="2"/>
                      <a:pt x="4" y="3"/>
                      <a:pt x="5" y="4"/>
                    </a:cubicBezTo>
                    <a:cubicBezTo>
                      <a:pt x="5" y="5"/>
                      <a:pt x="4" y="7"/>
                      <a:pt x="3" y="6"/>
                    </a:cubicBezTo>
                    <a:cubicBezTo>
                      <a:pt x="2" y="5"/>
                      <a:pt x="1" y="3"/>
                      <a:pt x="1" y="2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5" name="iSlîďê">
                <a:extLst>
                  <a:ext uri="{FF2B5EF4-FFF2-40B4-BE49-F238E27FC236}">
                    <a16:creationId xmlns:a16="http://schemas.microsoft.com/office/drawing/2014/main" id="{59E6FBA6-F272-4375-94EB-F930BC0EA783}"/>
                  </a:ext>
                </a:extLst>
              </p:cNvPr>
              <p:cNvSpPr/>
              <p:nvPr/>
            </p:nvSpPr>
            <p:spPr bwMode="auto">
              <a:xfrm>
                <a:off x="6069057" y="3109967"/>
                <a:ext cx="63500" cy="30163"/>
              </a:xfrm>
              <a:custGeom>
                <a:avLst/>
                <a:gdLst>
                  <a:gd name="T0" fmla="*/ 19 w 21"/>
                  <a:gd name="T1" fmla="*/ 0 h 10"/>
                  <a:gd name="T2" fmla="*/ 1 w 21"/>
                  <a:gd name="T3" fmla="*/ 5 h 10"/>
                  <a:gd name="T4" fmla="*/ 1 w 21"/>
                  <a:gd name="T5" fmla="*/ 6 h 10"/>
                  <a:gd name="T6" fmla="*/ 21 w 21"/>
                  <a:gd name="T7" fmla="*/ 2 h 10"/>
                  <a:gd name="T8" fmla="*/ 19 w 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19" y="0"/>
                    </a:moveTo>
                    <a:cubicBezTo>
                      <a:pt x="14" y="5"/>
                      <a:pt x="8" y="7"/>
                      <a:pt x="1" y="5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7" y="10"/>
                      <a:pt x="16" y="7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6" name="ïṡḷíḓê">
                <a:extLst>
                  <a:ext uri="{FF2B5EF4-FFF2-40B4-BE49-F238E27FC236}">
                    <a16:creationId xmlns:a16="http://schemas.microsoft.com/office/drawing/2014/main" id="{5C5D47DC-F1BF-4FC0-BAE1-B9D369FFBA3E}"/>
                  </a:ext>
                </a:extLst>
              </p:cNvPr>
              <p:cNvSpPr/>
              <p:nvPr/>
            </p:nvSpPr>
            <p:spPr bwMode="auto">
              <a:xfrm>
                <a:off x="5889669" y="3030592"/>
                <a:ext cx="11113" cy="6350"/>
              </a:xfrm>
              <a:custGeom>
                <a:avLst/>
                <a:gdLst>
                  <a:gd name="T0" fmla="*/ 3 w 4"/>
                  <a:gd name="T1" fmla="*/ 0 h 2"/>
                  <a:gd name="T2" fmla="*/ 1 w 4"/>
                  <a:gd name="T3" fmla="*/ 0 h 2"/>
                  <a:gd name="T4" fmla="*/ 1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7" name="îṧḷîḓé">
                <a:extLst>
                  <a:ext uri="{FF2B5EF4-FFF2-40B4-BE49-F238E27FC236}">
                    <a16:creationId xmlns:a16="http://schemas.microsoft.com/office/drawing/2014/main" id="{8674A53C-30A3-4742-B963-FFD599FBAEF5}"/>
                  </a:ext>
                </a:extLst>
              </p:cNvPr>
              <p:cNvSpPr/>
              <p:nvPr/>
            </p:nvSpPr>
            <p:spPr bwMode="auto">
              <a:xfrm>
                <a:off x="5916657" y="3209979"/>
                <a:ext cx="46038" cy="47625"/>
              </a:xfrm>
              <a:custGeom>
                <a:avLst/>
                <a:gdLst>
                  <a:gd name="T0" fmla="*/ 2 w 15"/>
                  <a:gd name="T1" fmla="*/ 0 h 16"/>
                  <a:gd name="T2" fmla="*/ 1 w 15"/>
                  <a:gd name="T3" fmla="*/ 2 h 16"/>
                  <a:gd name="T4" fmla="*/ 8 w 15"/>
                  <a:gd name="T5" fmla="*/ 7 h 16"/>
                  <a:gd name="T6" fmla="*/ 13 w 15"/>
                  <a:gd name="T7" fmla="*/ 15 h 16"/>
                  <a:gd name="T8" fmla="*/ 15 w 15"/>
                  <a:gd name="T9" fmla="*/ 14 h 16"/>
                  <a:gd name="T10" fmla="*/ 2 w 15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4" y="3"/>
                      <a:pt x="6" y="5"/>
                      <a:pt x="8" y="7"/>
                    </a:cubicBezTo>
                    <a:cubicBezTo>
                      <a:pt x="10" y="10"/>
                      <a:pt x="11" y="12"/>
                      <a:pt x="13" y="15"/>
                    </a:cubicBezTo>
                    <a:cubicBezTo>
                      <a:pt x="13" y="16"/>
                      <a:pt x="15" y="15"/>
                      <a:pt x="15" y="14"/>
                    </a:cubicBezTo>
                    <a:cubicBezTo>
                      <a:pt x="14" y="8"/>
                      <a:pt x="8" y="2"/>
                      <a:pt x="2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8" name="ïṩľiḋé">
                <a:extLst>
                  <a:ext uri="{FF2B5EF4-FFF2-40B4-BE49-F238E27FC236}">
                    <a16:creationId xmlns:a16="http://schemas.microsoft.com/office/drawing/2014/main" id="{2F47AE59-247C-4466-86EC-B1D183324B32}"/>
                  </a:ext>
                </a:extLst>
              </p:cNvPr>
              <p:cNvSpPr/>
              <p:nvPr/>
            </p:nvSpPr>
            <p:spPr bwMode="auto">
              <a:xfrm>
                <a:off x="5959519" y="3206804"/>
                <a:ext cx="33338" cy="46038"/>
              </a:xfrm>
              <a:custGeom>
                <a:avLst/>
                <a:gdLst>
                  <a:gd name="T0" fmla="*/ 1 w 11"/>
                  <a:gd name="T1" fmla="*/ 0 h 15"/>
                  <a:gd name="T2" fmla="*/ 0 w 11"/>
                  <a:gd name="T3" fmla="*/ 1 h 15"/>
                  <a:gd name="T4" fmla="*/ 6 w 11"/>
                  <a:gd name="T5" fmla="*/ 7 h 15"/>
                  <a:gd name="T6" fmla="*/ 9 w 11"/>
                  <a:gd name="T7" fmla="*/ 14 h 15"/>
                  <a:gd name="T8" fmla="*/ 11 w 11"/>
                  <a:gd name="T9" fmla="*/ 13 h 15"/>
                  <a:gd name="T10" fmla="*/ 1 w 11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2" y="3"/>
                      <a:pt x="4" y="5"/>
                      <a:pt x="6" y="7"/>
                    </a:cubicBezTo>
                    <a:cubicBezTo>
                      <a:pt x="7" y="9"/>
                      <a:pt x="8" y="12"/>
                      <a:pt x="9" y="14"/>
                    </a:cubicBezTo>
                    <a:cubicBezTo>
                      <a:pt x="10" y="15"/>
                      <a:pt x="11" y="14"/>
                      <a:pt x="11" y="13"/>
                    </a:cubicBezTo>
                    <a:cubicBezTo>
                      <a:pt x="9" y="8"/>
                      <a:pt x="6" y="3"/>
                      <a:pt x="1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49" name="íṧliḑè">
                <a:extLst>
                  <a:ext uri="{FF2B5EF4-FFF2-40B4-BE49-F238E27FC236}">
                    <a16:creationId xmlns:a16="http://schemas.microsoft.com/office/drawing/2014/main" id="{75392CB0-FF6D-4057-8B73-B8BF1B2865AA}"/>
                  </a:ext>
                </a:extLst>
              </p:cNvPr>
              <p:cNvSpPr/>
              <p:nvPr/>
            </p:nvSpPr>
            <p:spPr bwMode="auto">
              <a:xfrm>
                <a:off x="5819819" y="3279829"/>
                <a:ext cx="44450" cy="115888"/>
              </a:xfrm>
              <a:custGeom>
                <a:avLst/>
                <a:gdLst>
                  <a:gd name="T0" fmla="*/ 14 w 15"/>
                  <a:gd name="T1" fmla="*/ 13 h 38"/>
                  <a:gd name="T2" fmla="*/ 5 w 15"/>
                  <a:gd name="T3" fmla="*/ 0 h 38"/>
                  <a:gd name="T4" fmla="*/ 5 w 15"/>
                  <a:gd name="T5" fmla="*/ 0 h 38"/>
                  <a:gd name="T6" fmla="*/ 10 w 15"/>
                  <a:gd name="T7" fmla="*/ 14 h 38"/>
                  <a:gd name="T8" fmla="*/ 1 w 15"/>
                  <a:gd name="T9" fmla="*/ 36 h 38"/>
                  <a:gd name="T10" fmla="*/ 4 w 15"/>
                  <a:gd name="T11" fmla="*/ 36 h 38"/>
                  <a:gd name="T12" fmla="*/ 14 w 15"/>
                  <a:gd name="T13" fmla="*/ 15 h 38"/>
                  <a:gd name="T14" fmla="*/ 14 w 15"/>
                  <a:gd name="T15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8">
                    <a:moveTo>
                      <a:pt x="14" y="13"/>
                    </a:moveTo>
                    <a:cubicBezTo>
                      <a:pt x="10" y="9"/>
                      <a:pt x="9" y="4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7" y="10"/>
                      <a:pt x="10" y="14"/>
                    </a:cubicBezTo>
                    <a:cubicBezTo>
                      <a:pt x="4" y="20"/>
                      <a:pt x="0" y="28"/>
                      <a:pt x="1" y="36"/>
                    </a:cubicBezTo>
                    <a:cubicBezTo>
                      <a:pt x="1" y="38"/>
                      <a:pt x="4" y="38"/>
                      <a:pt x="4" y="36"/>
                    </a:cubicBezTo>
                    <a:cubicBezTo>
                      <a:pt x="5" y="28"/>
                      <a:pt x="8" y="21"/>
                      <a:pt x="14" y="15"/>
                    </a:cubicBezTo>
                    <a:cubicBezTo>
                      <a:pt x="15" y="15"/>
                      <a:pt x="15" y="13"/>
                      <a:pt x="14" y="13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0" name="îšļîďê">
                <a:extLst>
                  <a:ext uri="{FF2B5EF4-FFF2-40B4-BE49-F238E27FC236}">
                    <a16:creationId xmlns:a16="http://schemas.microsoft.com/office/drawing/2014/main" id="{30424B61-17CE-4399-AF4C-D895CF3398FF}"/>
                  </a:ext>
                </a:extLst>
              </p:cNvPr>
              <p:cNvSpPr/>
              <p:nvPr/>
            </p:nvSpPr>
            <p:spPr bwMode="auto">
              <a:xfrm>
                <a:off x="5853157" y="3316342"/>
                <a:ext cx="142875" cy="42863"/>
              </a:xfrm>
              <a:custGeom>
                <a:avLst/>
                <a:gdLst>
                  <a:gd name="T0" fmla="*/ 44 w 47"/>
                  <a:gd name="T1" fmla="*/ 3 h 14"/>
                  <a:gd name="T2" fmla="*/ 2 w 47"/>
                  <a:gd name="T3" fmla="*/ 1 h 14"/>
                  <a:gd name="T4" fmla="*/ 1 w 47"/>
                  <a:gd name="T5" fmla="*/ 2 h 14"/>
                  <a:gd name="T6" fmla="*/ 46 w 47"/>
                  <a:gd name="T7" fmla="*/ 5 h 14"/>
                  <a:gd name="T8" fmla="*/ 44 w 47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4" y="3"/>
                    </a:moveTo>
                    <a:cubicBezTo>
                      <a:pt x="30" y="9"/>
                      <a:pt x="16" y="8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13" y="13"/>
                      <a:pt x="33" y="14"/>
                      <a:pt x="46" y="5"/>
                    </a:cubicBezTo>
                    <a:cubicBezTo>
                      <a:pt x="47" y="4"/>
                      <a:pt x="46" y="2"/>
                      <a:pt x="44" y="3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1" name="îślîḓe">
                <a:extLst>
                  <a:ext uri="{FF2B5EF4-FFF2-40B4-BE49-F238E27FC236}">
                    <a16:creationId xmlns:a16="http://schemas.microsoft.com/office/drawing/2014/main" id="{322F988A-0B4F-4821-9219-B904666A70D4}"/>
                  </a:ext>
                </a:extLst>
              </p:cNvPr>
              <p:cNvSpPr/>
              <p:nvPr/>
            </p:nvSpPr>
            <p:spPr bwMode="auto">
              <a:xfrm>
                <a:off x="5980157" y="3303642"/>
                <a:ext cx="25400" cy="52388"/>
              </a:xfrm>
              <a:custGeom>
                <a:avLst/>
                <a:gdLst>
                  <a:gd name="T0" fmla="*/ 1 w 8"/>
                  <a:gd name="T1" fmla="*/ 1 h 17"/>
                  <a:gd name="T2" fmla="*/ 0 w 8"/>
                  <a:gd name="T3" fmla="*/ 1 h 17"/>
                  <a:gd name="T4" fmla="*/ 4 w 8"/>
                  <a:gd name="T5" fmla="*/ 9 h 17"/>
                  <a:gd name="T6" fmla="*/ 5 w 8"/>
                  <a:gd name="T7" fmla="*/ 16 h 17"/>
                  <a:gd name="T8" fmla="*/ 7 w 8"/>
                  <a:gd name="T9" fmla="*/ 16 h 17"/>
                  <a:gd name="T10" fmla="*/ 1 w 8"/>
                  <a:gd name="T1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7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4"/>
                      <a:pt x="3" y="7"/>
                      <a:pt x="4" y="9"/>
                    </a:cubicBezTo>
                    <a:cubicBezTo>
                      <a:pt x="4" y="12"/>
                      <a:pt x="4" y="14"/>
                      <a:pt x="5" y="16"/>
                    </a:cubicBezTo>
                    <a:cubicBezTo>
                      <a:pt x="6" y="17"/>
                      <a:pt x="7" y="17"/>
                      <a:pt x="7" y="16"/>
                    </a:cubicBezTo>
                    <a:cubicBezTo>
                      <a:pt x="8" y="11"/>
                      <a:pt x="4" y="5"/>
                      <a:pt x="1" y="1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2" name="íŝḷïḋé">
                <a:extLst>
                  <a:ext uri="{FF2B5EF4-FFF2-40B4-BE49-F238E27FC236}">
                    <a16:creationId xmlns:a16="http://schemas.microsoft.com/office/drawing/2014/main" id="{1408A04E-4B04-46C8-A079-6887CBFCCAE7}"/>
                  </a:ext>
                </a:extLst>
              </p:cNvPr>
              <p:cNvSpPr/>
              <p:nvPr/>
            </p:nvSpPr>
            <p:spPr bwMode="auto">
              <a:xfrm>
                <a:off x="5876969" y="3300467"/>
                <a:ext cx="23813" cy="39688"/>
              </a:xfrm>
              <a:custGeom>
                <a:avLst/>
                <a:gdLst>
                  <a:gd name="T0" fmla="*/ 7 w 8"/>
                  <a:gd name="T1" fmla="*/ 12 h 13"/>
                  <a:gd name="T2" fmla="*/ 3 w 8"/>
                  <a:gd name="T3" fmla="*/ 7 h 13"/>
                  <a:gd name="T4" fmla="*/ 1 w 8"/>
                  <a:gd name="T5" fmla="*/ 0 h 13"/>
                  <a:gd name="T6" fmla="*/ 0 w 8"/>
                  <a:gd name="T7" fmla="*/ 0 h 13"/>
                  <a:gd name="T8" fmla="*/ 2 w 8"/>
                  <a:gd name="T9" fmla="*/ 7 h 13"/>
                  <a:gd name="T10" fmla="*/ 6 w 8"/>
                  <a:gd name="T11" fmla="*/ 13 h 13"/>
                  <a:gd name="T12" fmla="*/ 7 w 8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7" y="12"/>
                    </a:moveTo>
                    <a:cubicBezTo>
                      <a:pt x="6" y="10"/>
                      <a:pt x="5" y="9"/>
                      <a:pt x="3" y="7"/>
                    </a:cubicBezTo>
                    <a:cubicBezTo>
                      <a:pt x="2" y="5"/>
                      <a:pt x="1" y="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2" y="7"/>
                    </a:cubicBezTo>
                    <a:cubicBezTo>
                      <a:pt x="3" y="9"/>
                      <a:pt x="4" y="12"/>
                      <a:pt x="6" y="13"/>
                    </a:cubicBezTo>
                    <a:cubicBezTo>
                      <a:pt x="6" y="13"/>
                      <a:pt x="8" y="13"/>
                      <a:pt x="7" y="12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3" name="işḷîḑé">
                <a:extLst>
                  <a:ext uri="{FF2B5EF4-FFF2-40B4-BE49-F238E27FC236}">
                    <a16:creationId xmlns:a16="http://schemas.microsoft.com/office/drawing/2014/main" id="{8B618C04-2B04-4602-A232-7B05308D0F4B}"/>
                  </a:ext>
                </a:extLst>
              </p:cNvPr>
              <p:cNvSpPr/>
              <p:nvPr/>
            </p:nvSpPr>
            <p:spPr bwMode="auto">
              <a:xfrm>
                <a:off x="5923007" y="3300467"/>
                <a:ext cx="12700" cy="46038"/>
              </a:xfrm>
              <a:custGeom>
                <a:avLst/>
                <a:gdLst>
                  <a:gd name="T0" fmla="*/ 4 w 4"/>
                  <a:gd name="T1" fmla="*/ 13 h 15"/>
                  <a:gd name="T2" fmla="*/ 1 w 4"/>
                  <a:gd name="T3" fmla="*/ 0 h 15"/>
                  <a:gd name="T4" fmla="*/ 0 w 4"/>
                  <a:gd name="T5" fmla="*/ 0 h 15"/>
                  <a:gd name="T6" fmla="*/ 1 w 4"/>
                  <a:gd name="T7" fmla="*/ 13 h 15"/>
                  <a:gd name="T8" fmla="*/ 4 w 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4" y="13"/>
                    </a:moveTo>
                    <a:cubicBezTo>
                      <a:pt x="3" y="9"/>
                      <a:pt x="2" y="4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5"/>
                      <a:pt x="1" y="9"/>
                      <a:pt x="1" y="13"/>
                    </a:cubicBezTo>
                    <a:cubicBezTo>
                      <a:pt x="1" y="15"/>
                      <a:pt x="4" y="15"/>
                      <a:pt x="4" y="13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4" name="îsḻîḋe">
                <a:extLst>
                  <a:ext uri="{FF2B5EF4-FFF2-40B4-BE49-F238E27FC236}">
                    <a16:creationId xmlns:a16="http://schemas.microsoft.com/office/drawing/2014/main" id="{29DE4E3B-99F7-49BD-8CE2-AC40143983A6}"/>
                  </a:ext>
                </a:extLst>
              </p:cNvPr>
              <p:cNvSpPr/>
              <p:nvPr/>
            </p:nvSpPr>
            <p:spPr bwMode="auto">
              <a:xfrm>
                <a:off x="5886494" y="3329042"/>
                <a:ext cx="14288" cy="63500"/>
              </a:xfrm>
              <a:custGeom>
                <a:avLst/>
                <a:gdLst>
                  <a:gd name="T0" fmla="*/ 2 w 5"/>
                  <a:gd name="T1" fmla="*/ 2 h 21"/>
                  <a:gd name="T2" fmla="*/ 3 w 5"/>
                  <a:gd name="T3" fmla="*/ 20 h 21"/>
                  <a:gd name="T4" fmla="*/ 4 w 5"/>
                  <a:gd name="T5" fmla="*/ 20 h 21"/>
                  <a:gd name="T6" fmla="*/ 4 w 5"/>
                  <a:gd name="T7" fmla="*/ 3 h 21"/>
                  <a:gd name="T8" fmla="*/ 2 w 5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2" y="2"/>
                    </a:moveTo>
                    <a:cubicBezTo>
                      <a:pt x="0" y="8"/>
                      <a:pt x="0" y="15"/>
                      <a:pt x="3" y="20"/>
                    </a:cubicBezTo>
                    <a:cubicBezTo>
                      <a:pt x="3" y="21"/>
                      <a:pt x="4" y="21"/>
                      <a:pt x="4" y="20"/>
                    </a:cubicBezTo>
                    <a:cubicBezTo>
                      <a:pt x="2" y="14"/>
                      <a:pt x="2" y="8"/>
                      <a:pt x="4" y="3"/>
                    </a:cubicBezTo>
                    <a:cubicBezTo>
                      <a:pt x="5" y="1"/>
                      <a:pt x="2" y="0"/>
                      <a:pt x="2" y="2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5" name="îṧḷíďê">
                <a:extLst>
                  <a:ext uri="{FF2B5EF4-FFF2-40B4-BE49-F238E27FC236}">
                    <a16:creationId xmlns:a16="http://schemas.microsoft.com/office/drawing/2014/main" id="{DC34E0DA-C7B4-4761-B7AD-BF0E0850CA1E}"/>
                  </a:ext>
                </a:extLst>
              </p:cNvPr>
              <p:cNvSpPr/>
              <p:nvPr/>
            </p:nvSpPr>
            <p:spPr bwMode="auto">
              <a:xfrm>
                <a:off x="6127794" y="3197279"/>
                <a:ext cx="87313" cy="55563"/>
              </a:xfrm>
              <a:custGeom>
                <a:avLst/>
                <a:gdLst>
                  <a:gd name="T0" fmla="*/ 25 w 29"/>
                  <a:gd name="T1" fmla="*/ 2 h 18"/>
                  <a:gd name="T2" fmla="*/ 1 w 29"/>
                  <a:gd name="T3" fmla="*/ 15 h 18"/>
                  <a:gd name="T4" fmla="*/ 1 w 29"/>
                  <a:gd name="T5" fmla="*/ 17 h 18"/>
                  <a:gd name="T6" fmla="*/ 28 w 29"/>
                  <a:gd name="T7" fmla="*/ 3 h 18"/>
                  <a:gd name="T8" fmla="*/ 25 w 2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5" y="2"/>
                    </a:moveTo>
                    <a:cubicBezTo>
                      <a:pt x="20" y="10"/>
                      <a:pt x="11" y="15"/>
                      <a:pt x="1" y="15"/>
                    </a:cubicBezTo>
                    <a:cubicBezTo>
                      <a:pt x="0" y="15"/>
                      <a:pt x="0" y="17"/>
                      <a:pt x="1" y="17"/>
                    </a:cubicBezTo>
                    <a:cubicBezTo>
                      <a:pt x="12" y="18"/>
                      <a:pt x="22" y="12"/>
                      <a:pt x="28" y="3"/>
                    </a:cubicBezTo>
                    <a:cubicBezTo>
                      <a:pt x="29" y="1"/>
                      <a:pt x="26" y="0"/>
                      <a:pt x="25" y="2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6" name="íSḻïdè">
                <a:extLst>
                  <a:ext uri="{FF2B5EF4-FFF2-40B4-BE49-F238E27FC236}">
                    <a16:creationId xmlns:a16="http://schemas.microsoft.com/office/drawing/2014/main" id="{69C8B6B8-388B-4B36-8933-3DAA4BAEBF60}"/>
                  </a:ext>
                </a:extLst>
              </p:cNvPr>
              <p:cNvSpPr/>
              <p:nvPr/>
            </p:nvSpPr>
            <p:spPr bwMode="auto">
              <a:xfrm>
                <a:off x="6145257" y="3257604"/>
                <a:ext cx="33338" cy="15875"/>
              </a:xfrm>
              <a:custGeom>
                <a:avLst/>
                <a:gdLst>
                  <a:gd name="T0" fmla="*/ 9 w 11"/>
                  <a:gd name="T1" fmla="*/ 0 h 5"/>
                  <a:gd name="T2" fmla="*/ 1 w 11"/>
                  <a:gd name="T3" fmla="*/ 2 h 5"/>
                  <a:gd name="T4" fmla="*/ 0 w 11"/>
                  <a:gd name="T5" fmla="*/ 3 h 5"/>
                  <a:gd name="T6" fmla="*/ 10 w 11"/>
                  <a:gd name="T7" fmla="*/ 1 h 5"/>
                  <a:gd name="T8" fmla="*/ 9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9" y="0"/>
                    </a:moveTo>
                    <a:cubicBezTo>
                      <a:pt x="6" y="1"/>
                      <a:pt x="4" y="3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ubicBezTo>
                      <a:pt x="4" y="5"/>
                      <a:pt x="8" y="4"/>
                      <a:pt x="10" y="1"/>
                    </a:cubicBezTo>
                    <a:cubicBezTo>
                      <a:pt x="11" y="0"/>
                      <a:pt x="10" y="0"/>
                      <a:pt x="9" y="0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7" name="ísļíḓè">
                <a:extLst>
                  <a:ext uri="{FF2B5EF4-FFF2-40B4-BE49-F238E27FC236}">
                    <a16:creationId xmlns:a16="http://schemas.microsoft.com/office/drawing/2014/main" id="{D450DB41-3F98-4A7F-8E4E-F7C9B2CBF025}"/>
                  </a:ext>
                </a:extLst>
              </p:cNvPr>
              <p:cNvSpPr/>
              <p:nvPr/>
            </p:nvSpPr>
            <p:spPr bwMode="auto">
              <a:xfrm>
                <a:off x="6038894" y="2825804"/>
                <a:ext cx="122238" cy="42863"/>
              </a:xfrm>
              <a:custGeom>
                <a:avLst/>
                <a:gdLst>
                  <a:gd name="T0" fmla="*/ 40 w 40"/>
                  <a:gd name="T1" fmla="*/ 12 h 14"/>
                  <a:gd name="T2" fmla="*/ 24 w 40"/>
                  <a:gd name="T3" fmla="*/ 5 h 14"/>
                  <a:gd name="T4" fmla="*/ 2 w 40"/>
                  <a:gd name="T5" fmla="*/ 0 h 14"/>
                  <a:gd name="T6" fmla="*/ 1 w 40"/>
                  <a:gd name="T7" fmla="*/ 2 h 14"/>
                  <a:gd name="T8" fmla="*/ 22 w 40"/>
                  <a:gd name="T9" fmla="*/ 8 h 14"/>
                  <a:gd name="T10" fmla="*/ 40 w 40"/>
                  <a:gd name="T11" fmla="*/ 13 h 14"/>
                  <a:gd name="T12" fmla="*/ 40 w 40"/>
                  <a:gd name="T1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4">
                    <a:moveTo>
                      <a:pt x="40" y="12"/>
                    </a:moveTo>
                    <a:cubicBezTo>
                      <a:pt x="36" y="8"/>
                      <a:pt x="29" y="7"/>
                      <a:pt x="24" y="5"/>
                    </a:cubicBezTo>
                    <a:cubicBezTo>
                      <a:pt x="17" y="3"/>
                      <a:pt x="9" y="1"/>
                      <a:pt x="2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8" y="4"/>
                      <a:pt x="15" y="6"/>
                      <a:pt x="22" y="8"/>
                    </a:cubicBezTo>
                    <a:cubicBezTo>
                      <a:pt x="27" y="10"/>
                      <a:pt x="34" y="14"/>
                      <a:pt x="40" y="13"/>
                    </a:cubicBezTo>
                    <a:cubicBezTo>
                      <a:pt x="40" y="13"/>
                      <a:pt x="40" y="13"/>
                      <a:pt x="40" y="12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8" name="ïṥľîďé">
                <a:extLst>
                  <a:ext uri="{FF2B5EF4-FFF2-40B4-BE49-F238E27FC236}">
                    <a16:creationId xmlns:a16="http://schemas.microsoft.com/office/drawing/2014/main" id="{FDA6CFC1-A90B-4BF4-A756-B0E80A8BF6F3}"/>
                  </a:ext>
                </a:extLst>
              </p:cNvPr>
              <p:cNvSpPr/>
              <p:nvPr/>
            </p:nvSpPr>
            <p:spPr bwMode="auto">
              <a:xfrm>
                <a:off x="6084932" y="2819454"/>
                <a:ext cx="90488" cy="36513"/>
              </a:xfrm>
              <a:custGeom>
                <a:avLst/>
                <a:gdLst>
                  <a:gd name="T0" fmla="*/ 29 w 30"/>
                  <a:gd name="T1" fmla="*/ 9 h 12"/>
                  <a:gd name="T2" fmla="*/ 1 w 30"/>
                  <a:gd name="T3" fmla="*/ 0 h 12"/>
                  <a:gd name="T4" fmla="*/ 1 w 30"/>
                  <a:gd name="T5" fmla="*/ 2 h 12"/>
                  <a:gd name="T6" fmla="*/ 27 w 30"/>
                  <a:gd name="T7" fmla="*/ 11 h 12"/>
                  <a:gd name="T8" fmla="*/ 29 w 30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2">
                    <a:moveTo>
                      <a:pt x="29" y="9"/>
                    </a:moveTo>
                    <a:cubicBezTo>
                      <a:pt x="20" y="4"/>
                      <a:pt x="11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0" y="3"/>
                      <a:pt x="19" y="7"/>
                      <a:pt x="27" y="11"/>
                    </a:cubicBezTo>
                    <a:cubicBezTo>
                      <a:pt x="29" y="12"/>
                      <a:pt x="30" y="10"/>
                      <a:pt x="29" y="9"/>
                    </a:cubicBezTo>
                    <a:close/>
                  </a:path>
                </a:pathLst>
              </a:custGeom>
              <a:solidFill>
                <a:srgbClr val="FF8A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59" name="íšľidê">
                <a:extLst>
                  <a:ext uri="{FF2B5EF4-FFF2-40B4-BE49-F238E27FC236}">
                    <a16:creationId xmlns:a16="http://schemas.microsoft.com/office/drawing/2014/main" id="{30801110-4F86-4F94-9666-4F518BD99511}"/>
                  </a:ext>
                </a:extLst>
              </p:cNvPr>
              <p:cNvSpPr/>
              <p:nvPr/>
            </p:nvSpPr>
            <p:spPr bwMode="auto">
              <a:xfrm>
                <a:off x="5410244" y="4421242"/>
                <a:ext cx="290513" cy="212725"/>
              </a:xfrm>
              <a:custGeom>
                <a:avLst/>
                <a:gdLst>
                  <a:gd name="T0" fmla="*/ 0 w 95"/>
                  <a:gd name="T1" fmla="*/ 21 h 70"/>
                  <a:gd name="T2" fmla="*/ 13 w 95"/>
                  <a:gd name="T3" fmla="*/ 3 h 70"/>
                  <a:gd name="T4" fmla="*/ 34 w 95"/>
                  <a:gd name="T5" fmla="*/ 7 h 70"/>
                  <a:gd name="T6" fmla="*/ 56 w 95"/>
                  <a:gd name="T7" fmla="*/ 18 h 70"/>
                  <a:gd name="T8" fmla="*/ 90 w 95"/>
                  <a:gd name="T9" fmla="*/ 35 h 70"/>
                  <a:gd name="T10" fmla="*/ 95 w 95"/>
                  <a:gd name="T11" fmla="*/ 41 h 70"/>
                  <a:gd name="T12" fmla="*/ 95 w 95"/>
                  <a:gd name="T13" fmla="*/ 54 h 70"/>
                  <a:gd name="T14" fmla="*/ 85 w 95"/>
                  <a:gd name="T15" fmla="*/ 55 h 70"/>
                  <a:gd name="T16" fmla="*/ 78 w 95"/>
                  <a:gd name="T17" fmla="*/ 62 h 70"/>
                  <a:gd name="T18" fmla="*/ 58 w 95"/>
                  <a:gd name="T19" fmla="*/ 63 h 70"/>
                  <a:gd name="T20" fmla="*/ 52 w 95"/>
                  <a:gd name="T21" fmla="*/ 58 h 70"/>
                  <a:gd name="T22" fmla="*/ 34 w 95"/>
                  <a:gd name="T23" fmla="*/ 55 h 70"/>
                  <a:gd name="T24" fmla="*/ 32 w 95"/>
                  <a:gd name="T25" fmla="*/ 41 h 70"/>
                  <a:gd name="T26" fmla="*/ 32 w 95"/>
                  <a:gd name="T27" fmla="*/ 27 h 70"/>
                  <a:gd name="T28" fmla="*/ 23 w 95"/>
                  <a:gd name="T29" fmla="*/ 18 h 70"/>
                  <a:gd name="T30" fmla="*/ 19 w 95"/>
                  <a:gd name="T31" fmla="*/ 20 h 70"/>
                  <a:gd name="T32" fmla="*/ 18 w 95"/>
                  <a:gd name="T33" fmla="*/ 22 h 70"/>
                  <a:gd name="T34" fmla="*/ 8 w 95"/>
                  <a:gd name="T35" fmla="*/ 33 h 70"/>
                  <a:gd name="T36" fmla="*/ 0 w 95"/>
                  <a:gd name="T37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" h="70">
                    <a:moveTo>
                      <a:pt x="0" y="21"/>
                    </a:moveTo>
                    <a:cubicBezTo>
                      <a:pt x="1" y="13"/>
                      <a:pt x="6" y="6"/>
                      <a:pt x="13" y="3"/>
                    </a:cubicBezTo>
                    <a:cubicBezTo>
                      <a:pt x="20" y="0"/>
                      <a:pt x="28" y="2"/>
                      <a:pt x="34" y="7"/>
                    </a:cubicBezTo>
                    <a:cubicBezTo>
                      <a:pt x="43" y="13"/>
                      <a:pt x="45" y="15"/>
                      <a:pt x="56" y="18"/>
                    </a:cubicBezTo>
                    <a:cubicBezTo>
                      <a:pt x="68" y="20"/>
                      <a:pt x="81" y="27"/>
                      <a:pt x="90" y="35"/>
                    </a:cubicBezTo>
                    <a:cubicBezTo>
                      <a:pt x="92" y="37"/>
                      <a:pt x="94" y="39"/>
                      <a:pt x="95" y="41"/>
                    </a:cubicBezTo>
                    <a:cubicBezTo>
                      <a:pt x="95" y="45"/>
                      <a:pt x="95" y="50"/>
                      <a:pt x="95" y="54"/>
                    </a:cubicBezTo>
                    <a:cubicBezTo>
                      <a:pt x="92" y="55"/>
                      <a:pt x="88" y="54"/>
                      <a:pt x="85" y="55"/>
                    </a:cubicBezTo>
                    <a:cubicBezTo>
                      <a:pt x="81" y="57"/>
                      <a:pt x="81" y="60"/>
                      <a:pt x="78" y="62"/>
                    </a:cubicBezTo>
                    <a:cubicBezTo>
                      <a:pt x="71" y="67"/>
                      <a:pt x="65" y="70"/>
                      <a:pt x="58" y="63"/>
                    </a:cubicBezTo>
                    <a:cubicBezTo>
                      <a:pt x="56" y="61"/>
                      <a:pt x="54" y="59"/>
                      <a:pt x="52" y="58"/>
                    </a:cubicBezTo>
                    <a:cubicBezTo>
                      <a:pt x="47" y="54"/>
                      <a:pt x="40" y="54"/>
                      <a:pt x="34" y="55"/>
                    </a:cubicBezTo>
                    <a:cubicBezTo>
                      <a:pt x="31" y="51"/>
                      <a:pt x="31" y="46"/>
                      <a:pt x="32" y="41"/>
                    </a:cubicBezTo>
                    <a:cubicBezTo>
                      <a:pt x="33" y="36"/>
                      <a:pt x="33" y="32"/>
                      <a:pt x="32" y="27"/>
                    </a:cubicBezTo>
                    <a:cubicBezTo>
                      <a:pt x="31" y="22"/>
                      <a:pt x="27" y="18"/>
                      <a:pt x="23" y="18"/>
                    </a:cubicBezTo>
                    <a:cubicBezTo>
                      <a:pt x="21" y="18"/>
                      <a:pt x="20" y="18"/>
                      <a:pt x="19" y="20"/>
                    </a:cubicBezTo>
                    <a:cubicBezTo>
                      <a:pt x="19" y="20"/>
                      <a:pt x="18" y="21"/>
                      <a:pt x="18" y="22"/>
                    </a:cubicBezTo>
                    <a:cubicBezTo>
                      <a:pt x="18" y="28"/>
                      <a:pt x="13" y="34"/>
                      <a:pt x="8" y="33"/>
                    </a:cubicBezTo>
                    <a:cubicBezTo>
                      <a:pt x="3" y="32"/>
                      <a:pt x="0" y="26"/>
                      <a:pt x="0" y="21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0" name="işḻiḋe">
                <a:extLst>
                  <a:ext uri="{FF2B5EF4-FFF2-40B4-BE49-F238E27FC236}">
                    <a16:creationId xmlns:a16="http://schemas.microsoft.com/office/drawing/2014/main" id="{478CC3C3-7AF6-46F1-9878-661261B2F3C6}"/>
                  </a:ext>
                </a:extLst>
              </p:cNvPr>
              <p:cNvSpPr/>
              <p:nvPr/>
            </p:nvSpPr>
            <p:spPr bwMode="auto">
              <a:xfrm>
                <a:off x="5410244" y="4484742"/>
                <a:ext cx="134938" cy="103188"/>
              </a:xfrm>
              <a:custGeom>
                <a:avLst/>
                <a:gdLst>
                  <a:gd name="T0" fmla="*/ 0 w 44"/>
                  <a:gd name="T1" fmla="*/ 21 h 34"/>
                  <a:gd name="T2" fmla="*/ 13 w 44"/>
                  <a:gd name="T3" fmla="*/ 3 h 34"/>
                  <a:gd name="T4" fmla="*/ 34 w 44"/>
                  <a:gd name="T5" fmla="*/ 7 h 34"/>
                  <a:gd name="T6" fmla="*/ 44 w 44"/>
                  <a:gd name="T7" fmla="*/ 14 h 34"/>
                  <a:gd name="T8" fmla="*/ 32 w 44"/>
                  <a:gd name="T9" fmla="*/ 26 h 34"/>
                  <a:gd name="T10" fmla="*/ 23 w 44"/>
                  <a:gd name="T11" fmla="*/ 18 h 34"/>
                  <a:gd name="T12" fmla="*/ 19 w 44"/>
                  <a:gd name="T13" fmla="*/ 20 h 34"/>
                  <a:gd name="T14" fmla="*/ 18 w 44"/>
                  <a:gd name="T15" fmla="*/ 22 h 34"/>
                  <a:gd name="T16" fmla="*/ 8 w 44"/>
                  <a:gd name="T17" fmla="*/ 33 h 34"/>
                  <a:gd name="T18" fmla="*/ 0 w 44"/>
                  <a:gd name="T19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34">
                    <a:moveTo>
                      <a:pt x="0" y="21"/>
                    </a:moveTo>
                    <a:cubicBezTo>
                      <a:pt x="1" y="13"/>
                      <a:pt x="6" y="6"/>
                      <a:pt x="13" y="3"/>
                    </a:cubicBezTo>
                    <a:cubicBezTo>
                      <a:pt x="21" y="0"/>
                      <a:pt x="28" y="2"/>
                      <a:pt x="34" y="7"/>
                    </a:cubicBezTo>
                    <a:cubicBezTo>
                      <a:pt x="39" y="10"/>
                      <a:pt x="41" y="12"/>
                      <a:pt x="44" y="14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2"/>
                      <a:pt x="27" y="18"/>
                      <a:pt x="23" y="18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1"/>
                      <a:pt x="19" y="22"/>
                      <a:pt x="18" y="22"/>
                    </a:cubicBezTo>
                    <a:cubicBezTo>
                      <a:pt x="18" y="28"/>
                      <a:pt x="13" y="34"/>
                      <a:pt x="8" y="33"/>
                    </a:cubicBezTo>
                    <a:cubicBezTo>
                      <a:pt x="3" y="32"/>
                      <a:pt x="0" y="26"/>
                      <a:pt x="0" y="21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1" name="íšḷïḑe">
                <a:extLst>
                  <a:ext uri="{FF2B5EF4-FFF2-40B4-BE49-F238E27FC236}">
                    <a16:creationId xmlns:a16="http://schemas.microsoft.com/office/drawing/2014/main" id="{C92E70CC-C218-4FC9-A2E5-10B5972F0A5D}"/>
                  </a:ext>
                </a:extLst>
              </p:cNvPr>
              <p:cNvSpPr/>
              <p:nvPr/>
            </p:nvSpPr>
            <p:spPr bwMode="auto">
              <a:xfrm>
                <a:off x="5435644" y="4545067"/>
                <a:ext cx="77788" cy="109538"/>
              </a:xfrm>
              <a:custGeom>
                <a:avLst/>
                <a:gdLst>
                  <a:gd name="T0" fmla="*/ 6 w 26"/>
                  <a:gd name="T1" fmla="*/ 31 h 36"/>
                  <a:gd name="T2" fmla="*/ 2 w 26"/>
                  <a:gd name="T3" fmla="*/ 14 h 36"/>
                  <a:gd name="T4" fmla="*/ 15 w 26"/>
                  <a:gd name="T5" fmla="*/ 2 h 36"/>
                  <a:gd name="T6" fmla="*/ 25 w 26"/>
                  <a:gd name="T7" fmla="*/ 0 h 36"/>
                  <a:gd name="T8" fmla="*/ 26 w 26"/>
                  <a:gd name="T9" fmla="*/ 14 h 36"/>
                  <a:gd name="T10" fmla="*/ 16 w 26"/>
                  <a:gd name="T11" fmla="*/ 16 h 36"/>
                  <a:gd name="T12" fmla="*/ 15 w 26"/>
                  <a:gd name="T13" fmla="*/ 19 h 36"/>
                  <a:gd name="T14" fmla="*/ 17 w 26"/>
                  <a:gd name="T15" fmla="*/ 21 h 36"/>
                  <a:gd name="T16" fmla="*/ 18 w 26"/>
                  <a:gd name="T17" fmla="*/ 33 h 36"/>
                  <a:gd name="T18" fmla="*/ 6 w 26"/>
                  <a:gd name="T1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6">
                    <a:moveTo>
                      <a:pt x="6" y="31"/>
                    </a:moveTo>
                    <a:cubicBezTo>
                      <a:pt x="2" y="27"/>
                      <a:pt x="0" y="20"/>
                      <a:pt x="2" y="14"/>
                    </a:cubicBezTo>
                    <a:cubicBezTo>
                      <a:pt x="4" y="7"/>
                      <a:pt x="9" y="4"/>
                      <a:pt x="15" y="2"/>
                    </a:cubicBezTo>
                    <a:cubicBezTo>
                      <a:pt x="20" y="1"/>
                      <a:pt x="22" y="1"/>
                      <a:pt x="25" y="0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3" y="12"/>
                      <a:pt x="19" y="13"/>
                      <a:pt x="16" y="16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16" y="20"/>
                      <a:pt x="16" y="20"/>
                      <a:pt x="17" y="21"/>
                    </a:cubicBezTo>
                    <a:cubicBezTo>
                      <a:pt x="20" y="24"/>
                      <a:pt x="21" y="30"/>
                      <a:pt x="18" y="33"/>
                    </a:cubicBezTo>
                    <a:cubicBezTo>
                      <a:pt x="15" y="36"/>
                      <a:pt x="9" y="34"/>
                      <a:pt x="6" y="31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2" name="îṡḻíḍè">
                <a:extLst>
                  <a:ext uri="{FF2B5EF4-FFF2-40B4-BE49-F238E27FC236}">
                    <a16:creationId xmlns:a16="http://schemas.microsoft.com/office/drawing/2014/main" id="{18AA59C6-0CA5-40DD-ACCF-B698ACFC7F46}"/>
                  </a:ext>
                </a:extLst>
              </p:cNvPr>
              <p:cNvSpPr/>
              <p:nvPr/>
            </p:nvSpPr>
            <p:spPr bwMode="auto">
              <a:xfrm>
                <a:off x="5499144" y="4557767"/>
                <a:ext cx="63500" cy="93663"/>
              </a:xfrm>
              <a:custGeom>
                <a:avLst/>
                <a:gdLst>
                  <a:gd name="T0" fmla="*/ 11 w 21"/>
                  <a:gd name="T1" fmla="*/ 30 h 31"/>
                  <a:gd name="T2" fmla="*/ 1 w 21"/>
                  <a:gd name="T3" fmla="*/ 19 h 31"/>
                  <a:gd name="T4" fmla="*/ 6 w 21"/>
                  <a:gd name="T5" fmla="*/ 6 h 31"/>
                  <a:gd name="T6" fmla="*/ 11 w 21"/>
                  <a:gd name="T7" fmla="*/ 0 h 31"/>
                  <a:gd name="T8" fmla="*/ 18 w 21"/>
                  <a:gd name="T9" fmla="*/ 10 h 31"/>
                  <a:gd name="T10" fmla="*/ 12 w 21"/>
                  <a:gd name="T11" fmla="*/ 15 h 31"/>
                  <a:gd name="T12" fmla="*/ 12 w 21"/>
                  <a:gd name="T13" fmla="*/ 17 h 31"/>
                  <a:gd name="T14" fmla="*/ 14 w 21"/>
                  <a:gd name="T15" fmla="*/ 18 h 31"/>
                  <a:gd name="T16" fmla="*/ 19 w 21"/>
                  <a:gd name="T17" fmla="*/ 26 h 31"/>
                  <a:gd name="T18" fmla="*/ 11 w 21"/>
                  <a:gd name="T1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1">
                    <a:moveTo>
                      <a:pt x="11" y="30"/>
                    </a:moveTo>
                    <a:cubicBezTo>
                      <a:pt x="6" y="28"/>
                      <a:pt x="2" y="24"/>
                      <a:pt x="1" y="19"/>
                    </a:cubicBezTo>
                    <a:cubicBezTo>
                      <a:pt x="0" y="14"/>
                      <a:pt x="2" y="9"/>
                      <a:pt x="6" y="6"/>
                    </a:cubicBezTo>
                    <a:cubicBezTo>
                      <a:pt x="8" y="3"/>
                      <a:pt x="10" y="2"/>
                      <a:pt x="11" y="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5" y="10"/>
                      <a:pt x="12" y="12"/>
                      <a:pt x="12" y="15"/>
                    </a:cubicBezTo>
                    <a:cubicBezTo>
                      <a:pt x="11" y="16"/>
                      <a:pt x="12" y="17"/>
                      <a:pt x="12" y="17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7" y="19"/>
                      <a:pt x="21" y="23"/>
                      <a:pt x="19" y="26"/>
                    </a:cubicBezTo>
                    <a:cubicBezTo>
                      <a:pt x="18" y="30"/>
                      <a:pt x="14" y="31"/>
                      <a:pt x="11" y="30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3" name="ï$líḓê">
                <a:extLst>
                  <a:ext uri="{FF2B5EF4-FFF2-40B4-BE49-F238E27FC236}">
                    <a16:creationId xmlns:a16="http://schemas.microsoft.com/office/drawing/2014/main" id="{3CC2BCA8-D137-4722-A62D-5229A1DFB9AA}"/>
                  </a:ext>
                </a:extLst>
              </p:cNvPr>
              <p:cNvSpPr/>
              <p:nvPr/>
            </p:nvSpPr>
            <p:spPr bwMode="auto">
              <a:xfrm>
                <a:off x="5669007" y="4454579"/>
                <a:ext cx="492125" cy="209550"/>
              </a:xfrm>
              <a:custGeom>
                <a:avLst/>
                <a:gdLst>
                  <a:gd name="T0" fmla="*/ 151 w 161"/>
                  <a:gd name="T1" fmla="*/ 0 h 69"/>
                  <a:gd name="T2" fmla="*/ 0 w 161"/>
                  <a:gd name="T3" fmla="*/ 21 h 69"/>
                  <a:gd name="T4" fmla="*/ 0 w 161"/>
                  <a:gd name="T5" fmla="*/ 40 h 69"/>
                  <a:gd name="T6" fmla="*/ 161 w 161"/>
                  <a:gd name="T7" fmla="*/ 69 h 69"/>
                  <a:gd name="T8" fmla="*/ 151 w 161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69">
                    <a:moveTo>
                      <a:pt x="151" y="0"/>
                    </a:moveTo>
                    <a:cubicBezTo>
                      <a:pt x="107" y="0"/>
                      <a:pt x="0" y="18"/>
                      <a:pt x="0" y="21"/>
                    </a:cubicBezTo>
                    <a:cubicBezTo>
                      <a:pt x="0" y="31"/>
                      <a:pt x="0" y="36"/>
                      <a:pt x="0" y="40"/>
                    </a:cubicBezTo>
                    <a:cubicBezTo>
                      <a:pt x="1" y="50"/>
                      <a:pt x="114" y="67"/>
                      <a:pt x="161" y="69"/>
                    </a:cubicBezTo>
                    <a:cubicBezTo>
                      <a:pt x="161" y="45"/>
                      <a:pt x="159" y="22"/>
                      <a:pt x="151" y="0"/>
                    </a:cubicBezTo>
                    <a:close/>
                  </a:path>
                </a:pathLst>
              </a:custGeom>
              <a:solidFill>
                <a:srgbClr val="FFC0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4" name="îşḻiďe">
                <a:extLst>
                  <a:ext uri="{FF2B5EF4-FFF2-40B4-BE49-F238E27FC236}">
                    <a16:creationId xmlns:a16="http://schemas.microsoft.com/office/drawing/2014/main" id="{D53A6952-3D25-40E3-99D0-E26818B0F1BD}"/>
                  </a:ext>
                </a:extLst>
              </p:cNvPr>
              <p:cNvSpPr/>
              <p:nvPr/>
            </p:nvSpPr>
            <p:spPr bwMode="auto">
              <a:xfrm>
                <a:off x="6088107" y="3721154"/>
                <a:ext cx="427038" cy="946150"/>
              </a:xfrm>
              <a:custGeom>
                <a:avLst/>
                <a:gdLst>
                  <a:gd name="T0" fmla="*/ 126 w 140"/>
                  <a:gd name="T1" fmla="*/ 226 h 311"/>
                  <a:gd name="T2" fmla="*/ 111 w 140"/>
                  <a:gd name="T3" fmla="*/ 117 h 311"/>
                  <a:gd name="T4" fmla="*/ 87 w 140"/>
                  <a:gd name="T5" fmla="*/ 45 h 311"/>
                  <a:gd name="T6" fmla="*/ 71 w 140"/>
                  <a:gd name="T7" fmla="*/ 24 h 311"/>
                  <a:gd name="T8" fmla="*/ 27 w 140"/>
                  <a:gd name="T9" fmla="*/ 1 h 311"/>
                  <a:gd name="T10" fmla="*/ 2 w 140"/>
                  <a:gd name="T11" fmla="*/ 45 h 311"/>
                  <a:gd name="T12" fmla="*/ 20 w 140"/>
                  <a:gd name="T13" fmla="*/ 147 h 311"/>
                  <a:gd name="T14" fmla="*/ 35 w 140"/>
                  <a:gd name="T15" fmla="*/ 217 h 311"/>
                  <a:gd name="T16" fmla="*/ 36 w 140"/>
                  <a:gd name="T17" fmla="*/ 226 h 311"/>
                  <a:gd name="T18" fmla="*/ 30 w 140"/>
                  <a:gd name="T19" fmla="*/ 233 h 311"/>
                  <a:gd name="T20" fmla="*/ 30 w 140"/>
                  <a:gd name="T21" fmla="*/ 241 h 311"/>
                  <a:gd name="T22" fmla="*/ 14 w 140"/>
                  <a:gd name="T23" fmla="*/ 241 h 311"/>
                  <a:gd name="T24" fmla="*/ 24 w 140"/>
                  <a:gd name="T25" fmla="*/ 310 h 311"/>
                  <a:gd name="T26" fmla="*/ 82 w 140"/>
                  <a:gd name="T27" fmla="*/ 310 h 311"/>
                  <a:gd name="T28" fmla="*/ 126 w 140"/>
                  <a:gd name="T29" fmla="*/ 299 h 311"/>
                  <a:gd name="T30" fmla="*/ 126 w 140"/>
                  <a:gd name="T31" fmla="*/ 22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0" h="311">
                    <a:moveTo>
                      <a:pt x="126" y="226"/>
                    </a:moveTo>
                    <a:cubicBezTo>
                      <a:pt x="123" y="189"/>
                      <a:pt x="118" y="153"/>
                      <a:pt x="111" y="117"/>
                    </a:cubicBezTo>
                    <a:cubicBezTo>
                      <a:pt x="106" y="92"/>
                      <a:pt x="99" y="67"/>
                      <a:pt x="87" y="45"/>
                    </a:cubicBezTo>
                    <a:cubicBezTo>
                      <a:pt x="84" y="39"/>
                      <a:pt x="78" y="31"/>
                      <a:pt x="71" y="24"/>
                    </a:cubicBezTo>
                    <a:cubicBezTo>
                      <a:pt x="60" y="13"/>
                      <a:pt x="43" y="0"/>
                      <a:pt x="27" y="1"/>
                    </a:cubicBezTo>
                    <a:cubicBezTo>
                      <a:pt x="5" y="1"/>
                      <a:pt x="0" y="26"/>
                      <a:pt x="2" y="45"/>
                    </a:cubicBezTo>
                    <a:cubicBezTo>
                      <a:pt x="5" y="79"/>
                      <a:pt x="13" y="113"/>
                      <a:pt x="20" y="147"/>
                    </a:cubicBezTo>
                    <a:cubicBezTo>
                      <a:pt x="25" y="170"/>
                      <a:pt x="30" y="194"/>
                      <a:pt x="35" y="217"/>
                    </a:cubicBezTo>
                    <a:cubicBezTo>
                      <a:pt x="36" y="220"/>
                      <a:pt x="37" y="223"/>
                      <a:pt x="36" y="226"/>
                    </a:cubicBezTo>
                    <a:cubicBezTo>
                      <a:pt x="34" y="229"/>
                      <a:pt x="32" y="231"/>
                      <a:pt x="30" y="233"/>
                    </a:cubicBezTo>
                    <a:cubicBezTo>
                      <a:pt x="28" y="235"/>
                      <a:pt x="28" y="239"/>
                      <a:pt x="30" y="241"/>
                    </a:cubicBezTo>
                    <a:cubicBezTo>
                      <a:pt x="25" y="241"/>
                      <a:pt x="19" y="241"/>
                      <a:pt x="14" y="241"/>
                    </a:cubicBezTo>
                    <a:cubicBezTo>
                      <a:pt x="22" y="263"/>
                      <a:pt x="24" y="286"/>
                      <a:pt x="24" y="310"/>
                    </a:cubicBezTo>
                    <a:cubicBezTo>
                      <a:pt x="45" y="310"/>
                      <a:pt x="64" y="310"/>
                      <a:pt x="82" y="310"/>
                    </a:cubicBezTo>
                    <a:cubicBezTo>
                      <a:pt x="96" y="310"/>
                      <a:pt x="116" y="311"/>
                      <a:pt x="126" y="299"/>
                    </a:cubicBezTo>
                    <a:cubicBezTo>
                      <a:pt x="140" y="282"/>
                      <a:pt x="127" y="245"/>
                      <a:pt x="126" y="226"/>
                    </a:cubicBezTo>
                    <a:close/>
                  </a:path>
                </a:pathLst>
              </a:custGeom>
              <a:solidFill>
                <a:srgbClr val="F67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5" name="îś1iďe">
                <a:extLst>
                  <a:ext uri="{FF2B5EF4-FFF2-40B4-BE49-F238E27FC236}">
                    <a16:creationId xmlns:a16="http://schemas.microsoft.com/office/drawing/2014/main" id="{5EA3F629-81CE-4119-8AE7-0AB435635F13}"/>
                  </a:ext>
                </a:extLst>
              </p:cNvPr>
              <p:cNvSpPr/>
              <p:nvPr/>
            </p:nvSpPr>
            <p:spPr bwMode="auto">
              <a:xfrm>
                <a:off x="6207169" y="4421242"/>
                <a:ext cx="90488" cy="69850"/>
              </a:xfrm>
              <a:custGeom>
                <a:avLst/>
                <a:gdLst>
                  <a:gd name="T0" fmla="*/ 4 w 30"/>
                  <a:gd name="T1" fmla="*/ 1 h 23"/>
                  <a:gd name="T2" fmla="*/ 29 w 30"/>
                  <a:gd name="T3" fmla="*/ 19 h 23"/>
                  <a:gd name="T4" fmla="*/ 27 w 30"/>
                  <a:gd name="T5" fmla="*/ 21 h 23"/>
                  <a:gd name="T6" fmla="*/ 3 w 30"/>
                  <a:gd name="T7" fmla="*/ 4 h 23"/>
                  <a:gd name="T8" fmla="*/ 4 w 30"/>
                  <a:gd name="T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4" y="1"/>
                    </a:moveTo>
                    <a:cubicBezTo>
                      <a:pt x="15" y="4"/>
                      <a:pt x="24" y="10"/>
                      <a:pt x="29" y="19"/>
                    </a:cubicBezTo>
                    <a:cubicBezTo>
                      <a:pt x="30" y="21"/>
                      <a:pt x="28" y="23"/>
                      <a:pt x="27" y="21"/>
                    </a:cubicBezTo>
                    <a:cubicBezTo>
                      <a:pt x="22" y="13"/>
                      <a:pt x="13" y="7"/>
                      <a:pt x="3" y="4"/>
                    </a:cubicBezTo>
                    <a:cubicBezTo>
                      <a:pt x="0" y="4"/>
                      <a:pt x="1" y="0"/>
                      <a:pt x="4" y="1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6" name="íśḻîďê">
                <a:extLst>
                  <a:ext uri="{FF2B5EF4-FFF2-40B4-BE49-F238E27FC236}">
                    <a16:creationId xmlns:a16="http://schemas.microsoft.com/office/drawing/2014/main" id="{8CA04FEC-7AA4-49C9-B6D2-455418DF8325}"/>
                  </a:ext>
                </a:extLst>
              </p:cNvPr>
              <p:cNvSpPr/>
              <p:nvPr/>
            </p:nvSpPr>
            <p:spPr bwMode="auto">
              <a:xfrm>
                <a:off x="6208757" y="4441879"/>
                <a:ext cx="36513" cy="79375"/>
              </a:xfrm>
              <a:custGeom>
                <a:avLst/>
                <a:gdLst>
                  <a:gd name="T0" fmla="*/ 4 w 12"/>
                  <a:gd name="T1" fmla="*/ 2 h 26"/>
                  <a:gd name="T2" fmla="*/ 12 w 12"/>
                  <a:gd name="T3" fmla="*/ 24 h 26"/>
                  <a:gd name="T4" fmla="*/ 10 w 12"/>
                  <a:gd name="T5" fmla="*/ 24 h 26"/>
                  <a:gd name="T6" fmla="*/ 1 w 12"/>
                  <a:gd name="T7" fmla="*/ 4 h 26"/>
                  <a:gd name="T8" fmla="*/ 4 w 12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4" y="2"/>
                    </a:moveTo>
                    <a:cubicBezTo>
                      <a:pt x="8" y="9"/>
                      <a:pt x="11" y="16"/>
                      <a:pt x="12" y="24"/>
                    </a:cubicBezTo>
                    <a:cubicBezTo>
                      <a:pt x="12" y="25"/>
                      <a:pt x="10" y="26"/>
                      <a:pt x="10" y="24"/>
                    </a:cubicBezTo>
                    <a:cubicBezTo>
                      <a:pt x="9" y="17"/>
                      <a:pt x="6" y="10"/>
                      <a:pt x="1" y="4"/>
                    </a:cubicBezTo>
                    <a:cubicBezTo>
                      <a:pt x="0" y="2"/>
                      <a:pt x="2" y="0"/>
                      <a:pt x="4" y="2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7" name="îs1íďé">
                <a:extLst>
                  <a:ext uri="{FF2B5EF4-FFF2-40B4-BE49-F238E27FC236}">
                    <a16:creationId xmlns:a16="http://schemas.microsoft.com/office/drawing/2014/main" id="{84CFD5E6-2EFD-4241-B11E-320855328123}"/>
                  </a:ext>
                </a:extLst>
              </p:cNvPr>
              <p:cNvSpPr/>
              <p:nvPr/>
            </p:nvSpPr>
            <p:spPr bwMode="auto">
              <a:xfrm>
                <a:off x="6194469" y="4468867"/>
                <a:ext cx="17463" cy="42863"/>
              </a:xfrm>
              <a:custGeom>
                <a:avLst/>
                <a:gdLst>
                  <a:gd name="T0" fmla="*/ 2 w 6"/>
                  <a:gd name="T1" fmla="*/ 0 h 14"/>
                  <a:gd name="T2" fmla="*/ 4 w 6"/>
                  <a:gd name="T3" fmla="*/ 13 h 14"/>
                  <a:gd name="T4" fmla="*/ 3 w 6"/>
                  <a:gd name="T5" fmla="*/ 12 h 14"/>
                  <a:gd name="T6" fmla="*/ 0 w 6"/>
                  <a:gd name="T7" fmla="*/ 1 h 14"/>
                  <a:gd name="T8" fmla="*/ 2 w 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4">
                    <a:moveTo>
                      <a:pt x="2" y="0"/>
                    </a:moveTo>
                    <a:cubicBezTo>
                      <a:pt x="6" y="3"/>
                      <a:pt x="6" y="9"/>
                      <a:pt x="4" y="13"/>
                    </a:cubicBezTo>
                    <a:cubicBezTo>
                      <a:pt x="4" y="14"/>
                      <a:pt x="2" y="13"/>
                      <a:pt x="3" y="12"/>
                    </a:cubicBezTo>
                    <a:cubicBezTo>
                      <a:pt x="4" y="8"/>
                      <a:pt x="2" y="5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8" name="îSļïdê">
                <a:extLst>
                  <a:ext uri="{FF2B5EF4-FFF2-40B4-BE49-F238E27FC236}">
                    <a16:creationId xmlns:a16="http://schemas.microsoft.com/office/drawing/2014/main" id="{47DE5C51-FD2B-49AE-9582-7349864C05BA}"/>
                  </a:ext>
                </a:extLst>
              </p:cNvPr>
              <p:cNvSpPr/>
              <p:nvPr/>
            </p:nvSpPr>
            <p:spPr bwMode="auto">
              <a:xfrm>
                <a:off x="6151607" y="4092629"/>
                <a:ext cx="347663" cy="577850"/>
              </a:xfrm>
              <a:custGeom>
                <a:avLst/>
                <a:gdLst>
                  <a:gd name="T0" fmla="*/ 112 w 114"/>
                  <a:gd name="T1" fmla="*/ 138 h 190"/>
                  <a:gd name="T2" fmla="*/ 106 w 114"/>
                  <a:gd name="T3" fmla="*/ 92 h 190"/>
                  <a:gd name="T4" fmla="*/ 94 w 114"/>
                  <a:gd name="T5" fmla="*/ 1 h 190"/>
                  <a:gd name="T6" fmla="*/ 93 w 114"/>
                  <a:gd name="T7" fmla="*/ 1 h 190"/>
                  <a:gd name="T8" fmla="*/ 101 w 114"/>
                  <a:gd name="T9" fmla="*/ 80 h 190"/>
                  <a:gd name="T10" fmla="*/ 109 w 114"/>
                  <a:gd name="T11" fmla="*/ 153 h 190"/>
                  <a:gd name="T12" fmla="*/ 88 w 114"/>
                  <a:gd name="T13" fmla="*/ 183 h 190"/>
                  <a:gd name="T14" fmla="*/ 54 w 114"/>
                  <a:gd name="T15" fmla="*/ 185 h 190"/>
                  <a:gd name="T16" fmla="*/ 0 w 114"/>
                  <a:gd name="T17" fmla="*/ 185 h 190"/>
                  <a:gd name="T18" fmla="*/ 1 w 114"/>
                  <a:gd name="T19" fmla="*/ 189 h 190"/>
                  <a:gd name="T20" fmla="*/ 69 w 114"/>
                  <a:gd name="T21" fmla="*/ 189 h 190"/>
                  <a:gd name="T22" fmla="*/ 111 w 114"/>
                  <a:gd name="T23" fmla="*/ 167 h 190"/>
                  <a:gd name="T24" fmla="*/ 112 w 114"/>
                  <a:gd name="T25" fmla="*/ 13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190">
                    <a:moveTo>
                      <a:pt x="112" y="138"/>
                    </a:moveTo>
                    <a:cubicBezTo>
                      <a:pt x="110" y="123"/>
                      <a:pt x="108" y="108"/>
                      <a:pt x="106" y="92"/>
                    </a:cubicBezTo>
                    <a:cubicBezTo>
                      <a:pt x="103" y="62"/>
                      <a:pt x="100" y="31"/>
                      <a:pt x="94" y="1"/>
                    </a:cubicBezTo>
                    <a:cubicBezTo>
                      <a:pt x="93" y="0"/>
                      <a:pt x="93" y="0"/>
                      <a:pt x="93" y="1"/>
                    </a:cubicBezTo>
                    <a:cubicBezTo>
                      <a:pt x="94" y="28"/>
                      <a:pt x="97" y="54"/>
                      <a:pt x="101" y="80"/>
                    </a:cubicBezTo>
                    <a:cubicBezTo>
                      <a:pt x="104" y="104"/>
                      <a:pt x="109" y="129"/>
                      <a:pt x="109" y="153"/>
                    </a:cubicBezTo>
                    <a:cubicBezTo>
                      <a:pt x="109" y="167"/>
                      <a:pt x="103" y="179"/>
                      <a:pt x="88" y="183"/>
                    </a:cubicBezTo>
                    <a:cubicBezTo>
                      <a:pt x="77" y="186"/>
                      <a:pt x="65" y="185"/>
                      <a:pt x="54" y="185"/>
                    </a:cubicBezTo>
                    <a:cubicBezTo>
                      <a:pt x="36" y="185"/>
                      <a:pt x="18" y="185"/>
                      <a:pt x="0" y="185"/>
                    </a:cubicBezTo>
                    <a:cubicBezTo>
                      <a:pt x="0" y="186"/>
                      <a:pt x="1" y="188"/>
                      <a:pt x="1" y="189"/>
                    </a:cubicBezTo>
                    <a:cubicBezTo>
                      <a:pt x="23" y="190"/>
                      <a:pt x="46" y="189"/>
                      <a:pt x="69" y="189"/>
                    </a:cubicBezTo>
                    <a:cubicBezTo>
                      <a:pt x="86" y="189"/>
                      <a:pt x="105" y="186"/>
                      <a:pt x="111" y="167"/>
                    </a:cubicBezTo>
                    <a:cubicBezTo>
                      <a:pt x="114" y="158"/>
                      <a:pt x="113" y="148"/>
                      <a:pt x="112" y="138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69" name="îṣliḍe">
                <a:extLst>
                  <a:ext uri="{FF2B5EF4-FFF2-40B4-BE49-F238E27FC236}">
                    <a16:creationId xmlns:a16="http://schemas.microsoft.com/office/drawing/2014/main" id="{11528136-0A9B-4B51-A8CF-480549037E74}"/>
                  </a:ext>
                </a:extLst>
              </p:cNvPr>
              <p:cNvSpPr/>
              <p:nvPr/>
            </p:nvSpPr>
            <p:spPr bwMode="auto">
              <a:xfrm>
                <a:off x="6096044" y="3933879"/>
                <a:ext cx="107950" cy="481013"/>
              </a:xfrm>
              <a:custGeom>
                <a:avLst/>
                <a:gdLst>
                  <a:gd name="T0" fmla="*/ 0 w 35"/>
                  <a:gd name="T1" fmla="*/ 1 h 158"/>
                  <a:gd name="T2" fmla="*/ 1 w 35"/>
                  <a:gd name="T3" fmla="*/ 1 h 158"/>
                  <a:gd name="T4" fmla="*/ 18 w 35"/>
                  <a:gd name="T5" fmla="*/ 76 h 158"/>
                  <a:gd name="T6" fmla="*/ 35 w 35"/>
                  <a:gd name="T7" fmla="*/ 156 h 158"/>
                  <a:gd name="T8" fmla="*/ 31 w 35"/>
                  <a:gd name="T9" fmla="*/ 156 h 158"/>
                  <a:gd name="T10" fmla="*/ 15 w 35"/>
                  <a:gd name="T11" fmla="*/ 79 h 158"/>
                  <a:gd name="T12" fmla="*/ 0 w 35"/>
                  <a:gd name="T13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58">
                    <a:moveTo>
                      <a:pt x="0" y="1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9" y="25"/>
                      <a:pt x="13" y="51"/>
                      <a:pt x="18" y="76"/>
                    </a:cubicBezTo>
                    <a:cubicBezTo>
                      <a:pt x="24" y="103"/>
                      <a:pt x="30" y="129"/>
                      <a:pt x="35" y="156"/>
                    </a:cubicBezTo>
                    <a:cubicBezTo>
                      <a:pt x="35" y="158"/>
                      <a:pt x="32" y="158"/>
                      <a:pt x="31" y="156"/>
                    </a:cubicBezTo>
                    <a:cubicBezTo>
                      <a:pt x="24" y="131"/>
                      <a:pt x="20" y="104"/>
                      <a:pt x="15" y="79"/>
                    </a:cubicBezTo>
                    <a:cubicBezTo>
                      <a:pt x="10" y="53"/>
                      <a:pt x="2" y="27"/>
                      <a:pt x="0" y="1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0" name="i$ḻïḋe">
                <a:extLst>
                  <a:ext uri="{FF2B5EF4-FFF2-40B4-BE49-F238E27FC236}">
                    <a16:creationId xmlns:a16="http://schemas.microsoft.com/office/drawing/2014/main" id="{F6AA3F0F-0416-4E8D-830C-C4C615D5A17B}"/>
                  </a:ext>
                </a:extLst>
              </p:cNvPr>
              <p:cNvSpPr/>
              <p:nvPr/>
            </p:nvSpPr>
            <p:spPr bwMode="auto">
              <a:xfrm>
                <a:off x="6121444" y="4402192"/>
                <a:ext cx="82550" cy="55563"/>
              </a:xfrm>
              <a:custGeom>
                <a:avLst/>
                <a:gdLst>
                  <a:gd name="T0" fmla="*/ 26 w 27"/>
                  <a:gd name="T1" fmla="*/ 0 h 18"/>
                  <a:gd name="T2" fmla="*/ 17 w 27"/>
                  <a:gd name="T3" fmla="*/ 14 h 18"/>
                  <a:gd name="T4" fmla="*/ 0 w 27"/>
                  <a:gd name="T5" fmla="*/ 14 h 18"/>
                  <a:gd name="T6" fmla="*/ 0 w 27"/>
                  <a:gd name="T7" fmla="*/ 18 h 18"/>
                  <a:gd name="T8" fmla="*/ 19 w 27"/>
                  <a:gd name="T9" fmla="*/ 18 h 18"/>
                  <a:gd name="T10" fmla="*/ 20 w 27"/>
                  <a:gd name="T11" fmla="*/ 16 h 18"/>
                  <a:gd name="T12" fmla="*/ 27 w 27"/>
                  <a:gd name="T13" fmla="*/ 1 h 18"/>
                  <a:gd name="T14" fmla="*/ 26 w 2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8">
                    <a:moveTo>
                      <a:pt x="26" y="0"/>
                    </a:moveTo>
                    <a:cubicBezTo>
                      <a:pt x="19" y="1"/>
                      <a:pt x="16" y="8"/>
                      <a:pt x="17" y="14"/>
                    </a:cubicBezTo>
                    <a:cubicBezTo>
                      <a:pt x="13" y="14"/>
                      <a:pt x="7" y="14"/>
                      <a:pt x="0" y="14"/>
                    </a:cubicBezTo>
                    <a:cubicBezTo>
                      <a:pt x="0" y="15"/>
                      <a:pt x="0" y="17"/>
                      <a:pt x="0" y="18"/>
                    </a:cubicBezTo>
                    <a:cubicBezTo>
                      <a:pt x="8" y="18"/>
                      <a:pt x="14" y="18"/>
                      <a:pt x="19" y="18"/>
                    </a:cubicBezTo>
                    <a:cubicBezTo>
                      <a:pt x="20" y="18"/>
                      <a:pt x="21" y="17"/>
                      <a:pt x="20" y="16"/>
                    </a:cubicBezTo>
                    <a:cubicBezTo>
                      <a:pt x="19" y="9"/>
                      <a:pt x="23" y="6"/>
                      <a:pt x="27" y="1"/>
                    </a:cubicBezTo>
                    <a:cubicBezTo>
                      <a:pt x="27" y="1"/>
                      <a:pt x="27" y="0"/>
                      <a:pt x="26" y="0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1" name="iṣļïďe">
                <a:extLst>
                  <a:ext uri="{FF2B5EF4-FFF2-40B4-BE49-F238E27FC236}">
                    <a16:creationId xmlns:a16="http://schemas.microsoft.com/office/drawing/2014/main" id="{BB5E021D-45B3-4038-90D4-DED39760C34D}"/>
                  </a:ext>
                </a:extLst>
              </p:cNvPr>
              <p:cNvSpPr/>
              <p:nvPr/>
            </p:nvSpPr>
            <p:spPr bwMode="auto">
              <a:xfrm>
                <a:off x="5395957" y="5045129"/>
                <a:ext cx="1231900" cy="1225550"/>
              </a:xfrm>
              <a:custGeom>
                <a:avLst/>
                <a:gdLst>
                  <a:gd name="T0" fmla="*/ 202 w 404"/>
                  <a:gd name="T1" fmla="*/ 403 h 403"/>
                  <a:gd name="T2" fmla="*/ 0 w 404"/>
                  <a:gd name="T3" fmla="*/ 202 h 403"/>
                  <a:gd name="T4" fmla="*/ 202 w 404"/>
                  <a:gd name="T5" fmla="*/ 0 h 403"/>
                  <a:gd name="T6" fmla="*/ 404 w 404"/>
                  <a:gd name="T7" fmla="*/ 202 h 403"/>
                  <a:gd name="T8" fmla="*/ 202 w 404"/>
                  <a:gd name="T9" fmla="*/ 403 h 403"/>
                  <a:gd name="T10" fmla="*/ 202 w 404"/>
                  <a:gd name="T11" fmla="*/ 22 h 403"/>
                  <a:gd name="T12" fmla="*/ 22 w 404"/>
                  <a:gd name="T13" fmla="*/ 202 h 403"/>
                  <a:gd name="T14" fmla="*/ 202 w 404"/>
                  <a:gd name="T15" fmla="*/ 381 h 403"/>
                  <a:gd name="T16" fmla="*/ 381 w 404"/>
                  <a:gd name="T17" fmla="*/ 202 h 403"/>
                  <a:gd name="T18" fmla="*/ 202 w 404"/>
                  <a:gd name="T19" fmla="*/ 2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4" h="403">
                    <a:moveTo>
                      <a:pt x="202" y="403"/>
                    </a:moveTo>
                    <a:cubicBezTo>
                      <a:pt x="91" y="403"/>
                      <a:pt x="0" y="313"/>
                      <a:pt x="0" y="202"/>
                    </a:cubicBezTo>
                    <a:cubicBezTo>
                      <a:pt x="0" y="90"/>
                      <a:pt x="91" y="0"/>
                      <a:pt x="202" y="0"/>
                    </a:cubicBezTo>
                    <a:cubicBezTo>
                      <a:pt x="313" y="0"/>
                      <a:pt x="404" y="90"/>
                      <a:pt x="404" y="202"/>
                    </a:cubicBezTo>
                    <a:cubicBezTo>
                      <a:pt x="404" y="313"/>
                      <a:pt x="313" y="403"/>
                      <a:pt x="202" y="403"/>
                    </a:cubicBezTo>
                    <a:close/>
                    <a:moveTo>
                      <a:pt x="202" y="22"/>
                    </a:moveTo>
                    <a:cubicBezTo>
                      <a:pt x="103" y="22"/>
                      <a:pt x="22" y="102"/>
                      <a:pt x="22" y="202"/>
                    </a:cubicBezTo>
                    <a:cubicBezTo>
                      <a:pt x="22" y="301"/>
                      <a:pt x="103" y="381"/>
                      <a:pt x="202" y="381"/>
                    </a:cubicBezTo>
                    <a:cubicBezTo>
                      <a:pt x="301" y="381"/>
                      <a:pt x="381" y="301"/>
                      <a:pt x="381" y="202"/>
                    </a:cubicBezTo>
                    <a:cubicBezTo>
                      <a:pt x="381" y="102"/>
                      <a:pt x="301" y="22"/>
                      <a:pt x="202" y="22"/>
                    </a:cubicBez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2" name="îślíḓé">
                <a:extLst>
                  <a:ext uri="{FF2B5EF4-FFF2-40B4-BE49-F238E27FC236}">
                    <a16:creationId xmlns:a16="http://schemas.microsoft.com/office/drawing/2014/main" id="{59341C77-48E7-45C6-9A35-524D24F9B5DA}"/>
                  </a:ext>
                </a:extLst>
              </p:cNvPr>
              <p:cNvSpPr/>
              <p:nvPr/>
            </p:nvSpPr>
            <p:spPr bwMode="auto">
              <a:xfrm>
                <a:off x="6005557" y="5072117"/>
                <a:ext cx="11113" cy="1198563"/>
              </a:xfrm>
              <a:prstGeom prst="rect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3" name="ïṡ1íḍê">
                <a:extLst>
                  <a:ext uri="{FF2B5EF4-FFF2-40B4-BE49-F238E27FC236}">
                    <a16:creationId xmlns:a16="http://schemas.microsoft.com/office/drawing/2014/main" id="{176146F3-FA4F-4D73-BB8A-79C7A9E78B00}"/>
                  </a:ext>
                </a:extLst>
              </p:cNvPr>
              <p:cNvSpPr/>
              <p:nvPr/>
            </p:nvSpPr>
            <p:spPr bwMode="auto">
              <a:xfrm>
                <a:off x="5410244" y="5665842"/>
                <a:ext cx="1201738" cy="11113"/>
              </a:xfrm>
              <a:prstGeom prst="rect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4" name="îŝliḑe">
                <a:extLst>
                  <a:ext uri="{FF2B5EF4-FFF2-40B4-BE49-F238E27FC236}">
                    <a16:creationId xmlns:a16="http://schemas.microsoft.com/office/drawing/2014/main" id="{1DF9B12C-A87F-4F91-938D-BE7DA859EE61}"/>
                  </a:ext>
                </a:extLst>
              </p:cNvPr>
              <p:cNvSpPr/>
              <p:nvPr/>
            </p:nvSpPr>
            <p:spPr bwMode="auto">
              <a:xfrm>
                <a:off x="5581694" y="5245154"/>
                <a:ext cx="857250" cy="855663"/>
              </a:xfrm>
              <a:custGeom>
                <a:avLst/>
                <a:gdLst>
                  <a:gd name="T0" fmla="*/ 5 w 540"/>
                  <a:gd name="T1" fmla="*/ 539 h 539"/>
                  <a:gd name="T2" fmla="*/ 0 w 540"/>
                  <a:gd name="T3" fmla="*/ 533 h 539"/>
                  <a:gd name="T4" fmla="*/ 536 w 540"/>
                  <a:gd name="T5" fmla="*/ 0 h 539"/>
                  <a:gd name="T6" fmla="*/ 540 w 540"/>
                  <a:gd name="T7" fmla="*/ 4 h 539"/>
                  <a:gd name="T8" fmla="*/ 5 w 540"/>
                  <a:gd name="T9" fmla="*/ 539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539">
                    <a:moveTo>
                      <a:pt x="5" y="539"/>
                    </a:moveTo>
                    <a:lnTo>
                      <a:pt x="0" y="533"/>
                    </a:lnTo>
                    <a:lnTo>
                      <a:pt x="536" y="0"/>
                    </a:lnTo>
                    <a:lnTo>
                      <a:pt x="540" y="4"/>
                    </a:lnTo>
                    <a:lnTo>
                      <a:pt x="5" y="539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5" name="îśḻîḍé">
                <a:extLst>
                  <a:ext uri="{FF2B5EF4-FFF2-40B4-BE49-F238E27FC236}">
                    <a16:creationId xmlns:a16="http://schemas.microsoft.com/office/drawing/2014/main" id="{A082A0AF-D659-4596-9FED-6B2758ABD207}"/>
                  </a:ext>
                </a:extLst>
              </p:cNvPr>
              <p:cNvSpPr/>
              <p:nvPr/>
            </p:nvSpPr>
            <p:spPr bwMode="auto">
              <a:xfrm>
                <a:off x="5581694" y="5245154"/>
                <a:ext cx="857250" cy="855663"/>
              </a:xfrm>
              <a:custGeom>
                <a:avLst/>
                <a:gdLst>
                  <a:gd name="T0" fmla="*/ 0 w 540"/>
                  <a:gd name="T1" fmla="*/ 4 h 539"/>
                  <a:gd name="T2" fmla="*/ 5 w 540"/>
                  <a:gd name="T3" fmla="*/ 0 h 539"/>
                  <a:gd name="T4" fmla="*/ 540 w 540"/>
                  <a:gd name="T5" fmla="*/ 533 h 539"/>
                  <a:gd name="T6" fmla="*/ 536 w 540"/>
                  <a:gd name="T7" fmla="*/ 539 h 539"/>
                  <a:gd name="T8" fmla="*/ 0 w 540"/>
                  <a:gd name="T9" fmla="*/ 4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539">
                    <a:moveTo>
                      <a:pt x="0" y="4"/>
                    </a:moveTo>
                    <a:lnTo>
                      <a:pt x="5" y="0"/>
                    </a:lnTo>
                    <a:lnTo>
                      <a:pt x="540" y="533"/>
                    </a:lnTo>
                    <a:lnTo>
                      <a:pt x="536" y="53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6" name="išḻïde">
                <a:extLst>
                  <a:ext uri="{FF2B5EF4-FFF2-40B4-BE49-F238E27FC236}">
                    <a16:creationId xmlns:a16="http://schemas.microsoft.com/office/drawing/2014/main" id="{7063571E-FAB6-41B0-A9D0-60252CC2010E}"/>
                  </a:ext>
                </a:extLst>
              </p:cNvPr>
              <p:cNvSpPr/>
              <p:nvPr/>
            </p:nvSpPr>
            <p:spPr bwMode="auto">
              <a:xfrm>
                <a:off x="5757907" y="5122917"/>
                <a:ext cx="506413" cy="1096963"/>
              </a:xfrm>
              <a:custGeom>
                <a:avLst/>
                <a:gdLst>
                  <a:gd name="T0" fmla="*/ 6 w 319"/>
                  <a:gd name="T1" fmla="*/ 691 h 691"/>
                  <a:gd name="T2" fmla="*/ 0 w 319"/>
                  <a:gd name="T3" fmla="*/ 689 h 691"/>
                  <a:gd name="T4" fmla="*/ 311 w 319"/>
                  <a:gd name="T5" fmla="*/ 0 h 691"/>
                  <a:gd name="T6" fmla="*/ 319 w 319"/>
                  <a:gd name="T7" fmla="*/ 4 h 691"/>
                  <a:gd name="T8" fmla="*/ 6 w 319"/>
                  <a:gd name="T9" fmla="*/ 691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691">
                    <a:moveTo>
                      <a:pt x="6" y="691"/>
                    </a:moveTo>
                    <a:lnTo>
                      <a:pt x="0" y="689"/>
                    </a:lnTo>
                    <a:lnTo>
                      <a:pt x="311" y="0"/>
                    </a:lnTo>
                    <a:lnTo>
                      <a:pt x="319" y="4"/>
                    </a:lnTo>
                    <a:lnTo>
                      <a:pt x="6" y="691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7" name="iŝlíḍê">
                <a:extLst>
                  <a:ext uri="{FF2B5EF4-FFF2-40B4-BE49-F238E27FC236}">
                    <a16:creationId xmlns:a16="http://schemas.microsoft.com/office/drawing/2014/main" id="{4C4FF25E-8B7F-414E-9548-5E786BC8C28D}"/>
                  </a:ext>
                </a:extLst>
              </p:cNvPr>
              <p:cNvSpPr/>
              <p:nvPr/>
            </p:nvSpPr>
            <p:spPr bwMode="auto">
              <a:xfrm>
                <a:off x="5462632" y="5418192"/>
                <a:ext cx="1096963" cy="506413"/>
              </a:xfrm>
              <a:custGeom>
                <a:avLst/>
                <a:gdLst>
                  <a:gd name="T0" fmla="*/ 0 w 691"/>
                  <a:gd name="T1" fmla="*/ 8 h 319"/>
                  <a:gd name="T2" fmla="*/ 2 w 691"/>
                  <a:gd name="T3" fmla="*/ 0 h 319"/>
                  <a:gd name="T4" fmla="*/ 691 w 691"/>
                  <a:gd name="T5" fmla="*/ 313 h 319"/>
                  <a:gd name="T6" fmla="*/ 689 w 691"/>
                  <a:gd name="T7" fmla="*/ 319 h 319"/>
                  <a:gd name="T8" fmla="*/ 0 w 691"/>
                  <a:gd name="T9" fmla="*/ 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19">
                    <a:moveTo>
                      <a:pt x="0" y="8"/>
                    </a:moveTo>
                    <a:lnTo>
                      <a:pt x="2" y="0"/>
                    </a:lnTo>
                    <a:lnTo>
                      <a:pt x="691" y="313"/>
                    </a:lnTo>
                    <a:lnTo>
                      <a:pt x="689" y="319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8" name="îsḷîḍe">
                <a:extLst>
                  <a:ext uri="{FF2B5EF4-FFF2-40B4-BE49-F238E27FC236}">
                    <a16:creationId xmlns:a16="http://schemas.microsoft.com/office/drawing/2014/main" id="{6BD38B8D-93FA-4532-87AC-C010E910E021}"/>
                  </a:ext>
                </a:extLst>
              </p:cNvPr>
              <p:cNvSpPr/>
              <p:nvPr/>
            </p:nvSpPr>
            <p:spPr bwMode="auto">
              <a:xfrm>
                <a:off x="5446757" y="5454704"/>
                <a:ext cx="1128713" cy="433388"/>
              </a:xfrm>
              <a:custGeom>
                <a:avLst/>
                <a:gdLst>
                  <a:gd name="T0" fmla="*/ 2 w 711"/>
                  <a:gd name="T1" fmla="*/ 273 h 273"/>
                  <a:gd name="T2" fmla="*/ 0 w 711"/>
                  <a:gd name="T3" fmla="*/ 267 h 273"/>
                  <a:gd name="T4" fmla="*/ 709 w 711"/>
                  <a:gd name="T5" fmla="*/ 0 h 273"/>
                  <a:gd name="T6" fmla="*/ 711 w 711"/>
                  <a:gd name="T7" fmla="*/ 8 h 273"/>
                  <a:gd name="T8" fmla="*/ 2 w 711"/>
                  <a:gd name="T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273">
                    <a:moveTo>
                      <a:pt x="2" y="273"/>
                    </a:moveTo>
                    <a:lnTo>
                      <a:pt x="0" y="267"/>
                    </a:lnTo>
                    <a:lnTo>
                      <a:pt x="709" y="0"/>
                    </a:lnTo>
                    <a:lnTo>
                      <a:pt x="711" y="8"/>
                    </a:lnTo>
                    <a:lnTo>
                      <a:pt x="2" y="273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79" name="išḷïḋé">
                <a:extLst>
                  <a:ext uri="{FF2B5EF4-FFF2-40B4-BE49-F238E27FC236}">
                    <a16:creationId xmlns:a16="http://schemas.microsoft.com/office/drawing/2014/main" id="{E5E802F2-0D6C-42D3-AC81-9595F05C6EEC}"/>
                  </a:ext>
                </a:extLst>
              </p:cNvPr>
              <p:cNvSpPr/>
              <p:nvPr/>
            </p:nvSpPr>
            <p:spPr bwMode="auto">
              <a:xfrm>
                <a:off x="5794419" y="5108629"/>
                <a:ext cx="433388" cy="1125538"/>
              </a:xfrm>
              <a:custGeom>
                <a:avLst/>
                <a:gdLst>
                  <a:gd name="T0" fmla="*/ 0 w 273"/>
                  <a:gd name="T1" fmla="*/ 2 h 709"/>
                  <a:gd name="T2" fmla="*/ 6 w 273"/>
                  <a:gd name="T3" fmla="*/ 0 h 709"/>
                  <a:gd name="T4" fmla="*/ 273 w 273"/>
                  <a:gd name="T5" fmla="*/ 707 h 709"/>
                  <a:gd name="T6" fmla="*/ 267 w 273"/>
                  <a:gd name="T7" fmla="*/ 709 h 709"/>
                  <a:gd name="T8" fmla="*/ 0 w 273"/>
                  <a:gd name="T9" fmla="*/ 2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709">
                    <a:moveTo>
                      <a:pt x="0" y="2"/>
                    </a:moveTo>
                    <a:lnTo>
                      <a:pt x="6" y="0"/>
                    </a:lnTo>
                    <a:lnTo>
                      <a:pt x="273" y="707"/>
                    </a:lnTo>
                    <a:lnTo>
                      <a:pt x="267" y="70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0" name="iS1íḋé">
                <a:extLst>
                  <a:ext uri="{FF2B5EF4-FFF2-40B4-BE49-F238E27FC236}">
                    <a16:creationId xmlns:a16="http://schemas.microsoft.com/office/drawing/2014/main" id="{C8B3BE87-DE77-44E7-9F57-288CD5F430DD}"/>
                  </a:ext>
                </a:extLst>
              </p:cNvPr>
              <p:cNvSpPr/>
              <p:nvPr/>
            </p:nvSpPr>
            <p:spPr bwMode="auto">
              <a:xfrm>
                <a:off x="5356269" y="5005442"/>
                <a:ext cx="1308100" cy="1304925"/>
              </a:xfrm>
              <a:custGeom>
                <a:avLst/>
                <a:gdLst>
                  <a:gd name="T0" fmla="*/ 215 w 429"/>
                  <a:gd name="T1" fmla="*/ 429 h 429"/>
                  <a:gd name="T2" fmla="*/ 0 w 429"/>
                  <a:gd name="T3" fmla="*/ 215 h 429"/>
                  <a:gd name="T4" fmla="*/ 215 w 429"/>
                  <a:gd name="T5" fmla="*/ 0 h 429"/>
                  <a:gd name="T6" fmla="*/ 429 w 429"/>
                  <a:gd name="T7" fmla="*/ 215 h 429"/>
                  <a:gd name="T8" fmla="*/ 215 w 429"/>
                  <a:gd name="T9" fmla="*/ 429 h 429"/>
                  <a:gd name="T10" fmla="*/ 215 w 429"/>
                  <a:gd name="T11" fmla="*/ 22 h 429"/>
                  <a:gd name="T12" fmla="*/ 22 w 429"/>
                  <a:gd name="T13" fmla="*/ 215 h 429"/>
                  <a:gd name="T14" fmla="*/ 215 w 429"/>
                  <a:gd name="T15" fmla="*/ 407 h 429"/>
                  <a:gd name="T16" fmla="*/ 407 w 429"/>
                  <a:gd name="T17" fmla="*/ 215 h 429"/>
                  <a:gd name="T18" fmla="*/ 215 w 429"/>
                  <a:gd name="T19" fmla="*/ 22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9" h="429">
                    <a:moveTo>
                      <a:pt x="215" y="429"/>
                    </a:moveTo>
                    <a:cubicBezTo>
                      <a:pt x="97" y="429"/>
                      <a:pt x="0" y="333"/>
                      <a:pt x="0" y="215"/>
                    </a:cubicBezTo>
                    <a:cubicBezTo>
                      <a:pt x="0" y="96"/>
                      <a:pt x="97" y="0"/>
                      <a:pt x="215" y="0"/>
                    </a:cubicBezTo>
                    <a:cubicBezTo>
                      <a:pt x="333" y="0"/>
                      <a:pt x="429" y="96"/>
                      <a:pt x="429" y="215"/>
                    </a:cubicBezTo>
                    <a:cubicBezTo>
                      <a:pt x="429" y="333"/>
                      <a:pt x="333" y="429"/>
                      <a:pt x="215" y="429"/>
                    </a:cubicBezTo>
                    <a:close/>
                    <a:moveTo>
                      <a:pt x="215" y="22"/>
                    </a:moveTo>
                    <a:cubicBezTo>
                      <a:pt x="109" y="22"/>
                      <a:pt x="22" y="108"/>
                      <a:pt x="22" y="215"/>
                    </a:cubicBezTo>
                    <a:cubicBezTo>
                      <a:pt x="22" y="321"/>
                      <a:pt x="109" y="407"/>
                      <a:pt x="215" y="407"/>
                    </a:cubicBezTo>
                    <a:cubicBezTo>
                      <a:pt x="321" y="407"/>
                      <a:pt x="407" y="321"/>
                      <a:pt x="407" y="215"/>
                    </a:cubicBezTo>
                    <a:cubicBezTo>
                      <a:pt x="407" y="108"/>
                      <a:pt x="321" y="22"/>
                      <a:pt x="215" y="2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1" name="išḻíḍê">
                <a:extLst>
                  <a:ext uri="{FF2B5EF4-FFF2-40B4-BE49-F238E27FC236}">
                    <a16:creationId xmlns:a16="http://schemas.microsoft.com/office/drawing/2014/main" id="{E203F377-6219-4BA0-8F1D-3713B1A7206E}"/>
                  </a:ext>
                </a:extLst>
              </p:cNvPr>
              <p:cNvSpPr/>
              <p:nvPr/>
            </p:nvSpPr>
            <p:spPr bwMode="auto">
              <a:xfrm>
                <a:off x="5889669" y="5534079"/>
                <a:ext cx="242888" cy="247650"/>
              </a:xfrm>
              <a:prstGeom prst="ellipse">
                <a:avLst/>
              </a:prstGeom>
              <a:solidFill>
                <a:srgbClr val="54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2" name="îşlïḋé">
                <a:extLst>
                  <a:ext uri="{FF2B5EF4-FFF2-40B4-BE49-F238E27FC236}">
                    <a16:creationId xmlns:a16="http://schemas.microsoft.com/office/drawing/2014/main" id="{37662890-2CA2-49B6-9D21-07D4EE1C0AE9}"/>
                  </a:ext>
                </a:extLst>
              </p:cNvPr>
              <p:cNvSpPr/>
              <p:nvPr/>
            </p:nvSpPr>
            <p:spPr bwMode="auto">
              <a:xfrm>
                <a:off x="5923007" y="5567417"/>
                <a:ext cx="176213" cy="179388"/>
              </a:xfrm>
              <a:prstGeom prst="ellipse">
                <a:avLst/>
              </a:pr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3" name="îSlíḑè">
                <a:extLst>
                  <a:ext uri="{FF2B5EF4-FFF2-40B4-BE49-F238E27FC236}">
                    <a16:creationId xmlns:a16="http://schemas.microsoft.com/office/drawing/2014/main" id="{47E0DA01-03DB-4340-B587-61542798D2EE}"/>
                  </a:ext>
                </a:extLst>
              </p:cNvPr>
              <p:cNvSpPr/>
              <p:nvPr/>
            </p:nvSpPr>
            <p:spPr bwMode="auto">
              <a:xfrm>
                <a:off x="5691232" y="4648254"/>
                <a:ext cx="649288" cy="198438"/>
              </a:xfrm>
              <a:custGeom>
                <a:avLst/>
                <a:gdLst>
                  <a:gd name="T0" fmla="*/ 213 w 213"/>
                  <a:gd name="T1" fmla="*/ 65 h 65"/>
                  <a:gd name="T2" fmla="*/ 9 w 213"/>
                  <a:gd name="T3" fmla="*/ 65 h 65"/>
                  <a:gd name="T4" fmla="*/ 0 w 213"/>
                  <a:gd name="T5" fmla="*/ 55 h 65"/>
                  <a:gd name="T6" fmla="*/ 0 w 213"/>
                  <a:gd name="T7" fmla="*/ 35 h 65"/>
                  <a:gd name="T8" fmla="*/ 35 w 213"/>
                  <a:gd name="T9" fmla="*/ 0 h 65"/>
                  <a:gd name="T10" fmla="*/ 213 w 213"/>
                  <a:gd name="T11" fmla="*/ 0 h 65"/>
                  <a:gd name="T12" fmla="*/ 213 w 213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65">
                    <a:moveTo>
                      <a:pt x="213" y="65"/>
                    </a:moveTo>
                    <a:cubicBezTo>
                      <a:pt x="9" y="65"/>
                      <a:pt x="9" y="65"/>
                      <a:pt x="9" y="65"/>
                    </a:cubicBezTo>
                    <a:cubicBezTo>
                      <a:pt x="4" y="65"/>
                      <a:pt x="0" y="61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213" y="0"/>
                      <a:pt x="213" y="0"/>
                      <a:pt x="213" y="0"/>
                    </a:cubicBezTo>
                    <a:lnTo>
                      <a:pt x="213" y="65"/>
                    </a:lnTo>
                    <a:close/>
                  </a:path>
                </a:pathLst>
              </a:custGeom>
              <a:solidFill>
                <a:srgbClr val="006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4" name="íşḻïḑé">
                <a:extLst>
                  <a:ext uri="{FF2B5EF4-FFF2-40B4-BE49-F238E27FC236}">
                    <a16:creationId xmlns:a16="http://schemas.microsoft.com/office/drawing/2014/main" id="{B4504FF4-C85D-4167-A449-BD1295FED50B}"/>
                  </a:ext>
                </a:extLst>
              </p:cNvPr>
              <p:cNvSpPr/>
              <p:nvPr/>
            </p:nvSpPr>
            <p:spPr bwMode="auto">
              <a:xfrm>
                <a:off x="5776957" y="4648254"/>
                <a:ext cx="652463" cy="198438"/>
              </a:xfrm>
              <a:custGeom>
                <a:avLst/>
                <a:gdLst>
                  <a:gd name="T0" fmla="*/ 214 w 214"/>
                  <a:gd name="T1" fmla="*/ 65 h 65"/>
                  <a:gd name="T2" fmla="*/ 10 w 214"/>
                  <a:gd name="T3" fmla="*/ 65 h 65"/>
                  <a:gd name="T4" fmla="*/ 0 w 214"/>
                  <a:gd name="T5" fmla="*/ 55 h 65"/>
                  <a:gd name="T6" fmla="*/ 0 w 214"/>
                  <a:gd name="T7" fmla="*/ 35 h 65"/>
                  <a:gd name="T8" fmla="*/ 36 w 214"/>
                  <a:gd name="T9" fmla="*/ 0 h 65"/>
                  <a:gd name="T10" fmla="*/ 189 w 214"/>
                  <a:gd name="T11" fmla="*/ 0 h 65"/>
                  <a:gd name="T12" fmla="*/ 214 w 214"/>
                  <a:gd name="T13" fmla="*/ 25 h 65"/>
                  <a:gd name="T14" fmla="*/ 214 w 214"/>
                  <a:gd name="T1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65">
                    <a:moveTo>
                      <a:pt x="214" y="65"/>
                    </a:move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0" y="61"/>
                      <a:pt x="0" y="5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202" y="0"/>
                      <a:pt x="214" y="11"/>
                      <a:pt x="214" y="25"/>
                    </a:cubicBezTo>
                    <a:lnTo>
                      <a:pt x="214" y="65"/>
                    </a:lnTo>
                    <a:close/>
                  </a:path>
                </a:pathLst>
              </a:custGeom>
              <a:solidFill>
                <a:srgbClr val="009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5" name="ïSļíḓe">
                <a:extLst>
                  <a:ext uri="{FF2B5EF4-FFF2-40B4-BE49-F238E27FC236}">
                    <a16:creationId xmlns:a16="http://schemas.microsoft.com/office/drawing/2014/main" id="{60AB6B5C-EFF7-4096-AFC3-E3658DB36E93}"/>
                  </a:ext>
                </a:extLst>
              </p:cNvPr>
              <p:cNvSpPr/>
              <p:nvPr/>
            </p:nvSpPr>
            <p:spPr bwMode="auto">
              <a:xfrm>
                <a:off x="5783307" y="3705279"/>
                <a:ext cx="146050" cy="212725"/>
              </a:xfrm>
              <a:custGeom>
                <a:avLst/>
                <a:gdLst>
                  <a:gd name="T0" fmla="*/ 44 w 48"/>
                  <a:gd name="T1" fmla="*/ 29 h 70"/>
                  <a:gd name="T2" fmla="*/ 27 w 48"/>
                  <a:gd name="T3" fmla="*/ 48 h 70"/>
                  <a:gd name="T4" fmla="*/ 16 w 48"/>
                  <a:gd name="T5" fmla="*/ 53 h 70"/>
                  <a:gd name="T6" fmla="*/ 7 w 48"/>
                  <a:gd name="T7" fmla="*/ 38 h 70"/>
                  <a:gd name="T8" fmla="*/ 36 w 48"/>
                  <a:gd name="T9" fmla="*/ 2 h 70"/>
                  <a:gd name="T10" fmla="*/ 35 w 48"/>
                  <a:gd name="T11" fmla="*/ 1 h 70"/>
                  <a:gd name="T12" fmla="*/ 10 w 48"/>
                  <a:gd name="T13" fmla="*/ 24 h 70"/>
                  <a:gd name="T14" fmla="*/ 4 w 48"/>
                  <a:gd name="T15" fmla="*/ 50 h 70"/>
                  <a:gd name="T16" fmla="*/ 47 w 48"/>
                  <a:gd name="T17" fmla="*/ 31 h 70"/>
                  <a:gd name="T18" fmla="*/ 44 w 48"/>
                  <a:gd name="T19" fmla="*/ 2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70">
                    <a:moveTo>
                      <a:pt x="44" y="29"/>
                    </a:moveTo>
                    <a:cubicBezTo>
                      <a:pt x="40" y="37"/>
                      <a:pt x="34" y="43"/>
                      <a:pt x="27" y="48"/>
                    </a:cubicBezTo>
                    <a:cubicBezTo>
                      <a:pt x="24" y="50"/>
                      <a:pt x="20" y="53"/>
                      <a:pt x="16" y="53"/>
                    </a:cubicBezTo>
                    <a:cubicBezTo>
                      <a:pt x="6" y="53"/>
                      <a:pt x="5" y="45"/>
                      <a:pt x="7" y="38"/>
                    </a:cubicBezTo>
                    <a:cubicBezTo>
                      <a:pt x="11" y="23"/>
                      <a:pt x="23" y="10"/>
                      <a:pt x="36" y="2"/>
                    </a:cubicBezTo>
                    <a:cubicBezTo>
                      <a:pt x="36" y="1"/>
                      <a:pt x="36" y="0"/>
                      <a:pt x="35" y="1"/>
                    </a:cubicBezTo>
                    <a:cubicBezTo>
                      <a:pt x="25" y="6"/>
                      <a:pt x="16" y="14"/>
                      <a:pt x="10" y="24"/>
                    </a:cubicBezTo>
                    <a:cubicBezTo>
                      <a:pt x="6" y="31"/>
                      <a:pt x="0" y="43"/>
                      <a:pt x="4" y="50"/>
                    </a:cubicBezTo>
                    <a:cubicBezTo>
                      <a:pt x="14" y="70"/>
                      <a:pt x="42" y="40"/>
                      <a:pt x="47" y="31"/>
                    </a:cubicBezTo>
                    <a:cubicBezTo>
                      <a:pt x="48" y="29"/>
                      <a:pt x="45" y="27"/>
                      <a:pt x="44" y="29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  <p:sp>
            <p:nvSpPr>
              <p:cNvPr id="186" name="iṧļîḋé">
                <a:extLst>
                  <a:ext uri="{FF2B5EF4-FFF2-40B4-BE49-F238E27FC236}">
                    <a16:creationId xmlns:a16="http://schemas.microsoft.com/office/drawing/2014/main" id="{62F45A49-6BA3-42FA-84EC-E1700CF8C0E2}"/>
                  </a:ext>
                </a:extLst>
              </p:cNvPr>
              <p:cNvSpPr/>
              <p:nvPr/>
            </p:nvSpPr>
            <p:spPr bwMode="auto">
              <a:xfrm>
                <a:off x="5899194" y="3730679"/>
                <a:ext cx="319088" cy="200025"/>
              </a:xfrm>
              <a:custGeom>
                <a:avLst/>
                <a:gdLst>
                  <a:gd name="T0" fmla="*/ 101 w 105"/>
                  <a:gd name="T1" fmla="*/ 2 h 66"/>
                  <a:gd name="T2" fmla="*/ 57 w 105"/>
                  <a:gd name="T3" fmla="*/ 47 h 66"/>
                  <a:gd name="T4" fmla="*/ 30 w 105"/>
                  <a:gd name="T5" fmla="*/ 59 h 66"/>
                  <a:gd name="T6" fmla="*/ 8 w 105"/>
                  <a:gd name="T7" fmla="*/ 49 h 66"/>
                  <a:gd name="T8" fmla="*/ 10 w 105"/>
                  <a:gd name="T9" fmla="*/ 24 h 66"/>
                  <a:gd name="T10" fmla="*/ 8 w 105"/>
                  <a:gd name="T11" fmla="*/ 24 h 66"/>
                  <a:gd name="T12" fmla="*/ 12 w 105"/>
                  <a:gd name="T13" fmla="*/ 60 h 66"/>
                  <a:gd name="T14" fmla="*/ 43 w 105"/>
                  <a:gd name="T15" fmla="*/ 59 h 66"/>
                  <a:gd name="T16" fmla="*/ 104 w 105"/>
                  <a:gd name="T17" fmla="*/ 3 h 66"/>
                  <a:gd name="T18" fmla="*/ 101 w 105"/>
                  <a:gd name="T19" fmla="*/ 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6">
                    <a:moveTo>
                      <a:pt x="101" y="2"/>
                    </a:moveTo>
                    <a:cubicBezTo>
                      <a:pt x="90" y="20"/>
                      <a:pt x="75" y="36"/>
                      <a:pt x="57" y="47"/>
                    </a:cubicBezTo>
                    <a:cubicBezTo>
                      <a:pt x="49" y="52"/>
                      <a:pt x="39" y="57"/>
                      <a:pt x="30" y="59"/>
                    </a:cubicBezTo>
                    <a:cubicBezTo>
                      <a:pt x="21" y="60"/>
                      <a:pt x="12" y="58"/>
                      <a:pt x="8" y="49"/>
                    </a:cubicBezTo>
                    <a:cubicBezTo>
                      <a:pt x="5" y="41"/>
                      <a:pt x="8" y="32"/>
                      <a:pt x="10" y="24"/>
                    </a:cubicBezTo>
                    <a:cubicBezTo>
                      <a:pt x="10" y="23"/>
                      <a:pt x="8" y="23"/>
                      <a:pt x="8" y="24"/>
                    </a:cubicBezTo>
                    <a:cubicBezTo>
                      <a:pt x="4" y="35"/>
                      <a:pt x="0" y="51"/>
                      <a:pt x="12" y="60"/>
                    </a:cubicBezTo>
                    <a:cubicBezTo>
                      <a:pt x="21" y="66"/>
                      <a:pt x="34" y="63"/>
                      <a:pt x="43" y="59"/>
                    </a:cubicBezTo>
                    <a:cubicBezTo>
                      <a:pt x="69" y="48"/>
                      <a:pt x="91" y="28"/>
                      <a:pt x="104" y="3"/>
                    </a:cubicBezTo>
                    <a:cubicBezTo>
                      <a:pt x="105" y="2"/>
                      <a:pt x="102" y="0"/>
                      <a:pt x="101" y="2"/>
                    </a:cubicBezTo>
                    <a:close/>
                  </a:path>
                </a:pathLst>
              </a:custGeom>
              <a:solidFill>
                <a:srgbClr val="E24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600" dirty="0"/>
              </a:p>
            </p:txBody>
          </p:sp>
        </p:grpSp>
      </p:grpSp>
      <p:sp>
        <p:nvSpPr>
          <p:cNvPr id="211" name="îṥḻíḓê">
            <a:extLst>
              <a:ext uri="{FF2B5EF4-FFF2-40B4-BE49-F238E27FC236}">
                <a16:creationId xmlns:a16="http://schemas.microsoft.com/office/drawing/2014/main" id="{E9916DF5-FCDB-4663-9FE5-7B8937A64894}"/>
              </a:ext>
            </a:extLst>
          </p:cNvPr>
          <p:cNvSpPr/>
          <p:nvPr/>
        </p:nvSpPr>
        <p:spPr bwMode="auto">
          <a:xfrm>
            <a:off x="9758495" y="1277168"/>
            <a:ext cx="508255" cy="413649"/>
          </a:xfrm>
          <a:custGeom>
            <a:avLst/>
            <a:gdLst>
              <a:gd name="T0" fmla="*/ 162 w 165"/>
              <a:gd name="T1" fmla="*/ 93 h 135"/>
              <a:gd name="T2" fmla="*/ 156 w 165"/>
              <a:gd name="T3" fmla="*/ 114 h 135"/>
              <a:gd name="T4" fmla="*/ 156 w 165"/>
              <a:gd name="T5" fmla="*/ 114 h 135"/>
              <a:gd name="T6" fmla="*/ 142 w 165"/>
              <a:gd name="T7" fmla="*/ 135 h 135"/>
              <a:gd name="T8" fmla="*/ 142 w 165"/>
              <a:gd name="T9" fmla="*/ 135 h 135"/>
              <a:gd name="T10" fmla="*/ 128 w 165"/>
              <a:gd name="T11" fmla="*/ 101 h 135"/>
              <a:gd name="T12" fmla="*/ 120 w 165"/>
              <a:gd name="T13" fmla="*/ 94 h 135"/>
              <a:gd name="T14" fmla="*/ 116 w 165"/>
              <a:gd name="T15" fmla="*/ 91 h 135"/>
              <a:gd name="T16" fmla="*/ 100 w 165"/>
              <a:gd name="T17" fmla="*/ 82 h 135"/>
              <a:gd name="T18" fmla="*/ 70 w 165"/>
              <a:gd name="T19" fmla="*/ 73 h 135"/>
              <a:gd name="T20" fmla="*/ 6 w 165"/>
              <a:gd name="T21" fmla="*/ 78 h 135"/>
              <a:gd name="T22" fmla="*/ 1 w 165"/>
              <a:gd name="T23" fmla="*/ 81 h 135"/>
              <a:gd name="T24" fmla="*/ 1 w 165"/>
              <a:gd name="T25" fmla="*/ 71 h 135"/>
              <a:gd name="T26" fmla="*/ 9 w 165"/>
              <a:gd name="T27" fmla="*/ 41 h 135"/>
              <a:gd name="T28" fmla="*/ 95 w 165"/>
              <a:gd name="T29" fmla="*/ 11 h 135"/>
              <a:gd name="T30" fmla="*/ 144 w 165"/>
              <a:gd name="T31" fmla="*/ 35 h 135"/>
              <a:gd name="T32" fmla="*/ 162 w 165"/>
              <a:gd name="T33" fmla="*/ 9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5" h="135">
                <a:moveTo>
                  <a:pt x="162" y="93"/>
                </a:moveTo>
                <a:cubicBezTo>
                  <a:pt x="161" y="101"/>
                  <a:pt x="158" y="108"/>
                  <a:pt x="156" y="114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50" y="127"/>
                  <a:pt x="143" y="134"/>
                  <a:pt x="142" y="135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3" y="133"/>
                  <a:pt x="147" y="118"/>
                  <a:pt x="128" y="101"/>
                </a:cubicBezTo>
                <a:cubicBezTo>
                  <a:pt x="126" y="99"/>
                  <a:pt x="123" y="96"/>
                  <a:pt x="120" y="94"/>
                </a:cubicBezTo>
                <a:cubicBezTo>
                  <a:pt x="119" y="93"/>
                  <a:pt x="117" y="92"/>
                  <a:pt x="116" y="91"/>
                </a:cubicBezTo>
                <a:cubicBezTo>
                  <a:pt x="112" y="88"/>
                  <a:pt x="106" y="85"/>
                  <a:pt x="100" y="82"/>
                </a:cubicBezTo>
                <a:cubicBezTo>
                  <a:pt x="90" y="77"/>
                  <a:pt x="80" y="74"/>
                  <a:pt x="70" y="73"/>
                </a:cubicBezTo>
                <a:cubicBezTo>
                  <a:pt x="43" y="68"/>
                  <a:pt x="17" y="73"/>
                  <a:pt x="6" y="78"/>
                </a:cubicBezTo>
                <a:cubicBezTo>
                  <a:pt x="4" y="79"/>
                  <a:pt x="2" y="80"/>
                  <a:pt x="1" y="81"/>
                </a:cubicBezTo>
                <a:cubicBezTo>
                  <a:pt x="1" y="81"/>
                  <a:pt x="0" y="77"/>
                  <a:pt x="1" y="71"/>
                </a:cubicBezTo>
                <a:cubicBezTo>
                  <a:pt x="2" y="63"/>
                  <a:pt x="4" y="51"/>
                  <a:pt x="9" y="41"/>
                </a:cubicBezTo>
                <a:cubicBezTo>
                  <a:pt x="20" y="20"/>
                  <a:pt x="43" y="0"/>
                  <a:pt x="95" y="11"/>
                </a:cubicBezTo>
                <a:cubicBezTo>
                  <a:pt x="118" y="16"/>
                  <a:pt x="134" y="25"/>
                  <a:pt x="144" y="35"/>
                </a:cubicBezTo>
                <a:cubicBezTo>
                  <a:pt x="163" y="53"/>
                  <a:pt x="165" y="76"/>
                  <a:pt x="162" y="93"/>
                </a:cubicBezTo>
              </a:path>
            </a:pathLst>
          </a:custGeom>
          <a:solidFill>
            <a:srgbClr val="F4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12" name="íşļiḑè">
            <a:extLst>
              <a:ext uri="{FF2B5EF4-FFF2-40B4-BE49-F238E27FC236}">
                <a16:creationId xmlns:a16="http://schemas.microsoft.com/office/drawing/2014/main" id="{E3A81B7E-65C1-482A-A5CD-1BFCEAD2EDAB}"/>
              </a:ext>
            </a:extLst>
          </p:cNvPr>
          <p:cNvSpPr/>
          <p:nvPr/>
        </p:nvSpPr>
        <p:spPr bwMode="auto">
          <a:xfrm>
            <a:off x="10090621" y="1332522"/>
            <a:ext cx="80515" cy="242553"/>
          </a:xfrm>
          <a:custGeom>
            <a:avLst/>
            <a:gdLst>
              <a:gd name="T0" fmla="*/ 0 w 26"/>
              <a:gd name="T1" fmla="*/ 1 h 79"/>
              <a:gd name="T2" fmla="*/ 15 w 26"/>
              <a:gd name="T3" fmla="*/ 78 h 79"/>
              <a:gd name="T4" fmla="*/ 15 w 26"/>
              <a:gd name="T5" fmla="*/ 79 h 79"/>
              <a:gd name="T6" fmla="*/ 0 w 26"/>
              <a:gd name="T7" fmla="*/ 0 h 79"/>
              <a:gd name="T8" fmla="*/ 0 w 26"/>
              <a:gd name="T9" fmla="*/ 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79">
                <a:moveTo>
                  <a:pt x="0" y="1"/>
                </a:moveTo>
                <a:cubicBezTo>
                  <a:pt x="20" y="21"/>
                  <a:pt x="23" y="52"/>
                  <a:pt x="15" y="78"/>
                </a:cubicBezTo>
                <a:cubicBezTo>
                  <a:pt x="15" y="79"/>
                  <a:pt x="15" y="79"/>
                  <a:pt x="15" y="79"/>
                </a:cubicBezTo>
                <a:cubicBezTo>
                  <a:pt x="26" y="53"/>
                  <a:pt x="20" y="20"/>
                  <a:pt x="0" y="0"/>
                </a:cubicBezTo>
                <a:cubicBezTo>
                  <a:pt x="0" y="1"/>
                  <a:pt x="0" y="1"/>
                  <a:pt x="0" y="1"/>
                </a:cubicBezTo>
              </a:path>
            </a:pathLst>
          </a:custGeom>
          <a:solidFill>
            <a:srgbClr val="F052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600" dirty="0"/>
          </a:p>
        </p:txBody>
      </p:sp>
      <p:sp>
        <p:nvSpPr>
          <p:cNvPr id="213" name="îṡḷîḓê">
            <a:extLst>
              <a:ext uri="{FF2B5EF4-FFF2-40B4-BE49-F238E27FC236}">
                <a16:creationId xmlns:a16="http://schemas.microsoft.com/office/drawing/2014/main" id="{7CC17A8E-4012-42F7-8B9E-73576BF4EE5C}"/>
              </a:ext>
            </a:extLst>
          </p:cNvPr>
          <p:cNvSpPr/>
          <p:nvPr/>
        </p:nvSpPr>
        <p:spPr bwMode="auto">
          <a:xfrm>
            <a:off x="9927577" y="1319438"/>
            <a:ext cx="166063" cy="119767"/>
          </a:xfrm>
          <a:custGeom>
            <a:avLst/>
            <a:gdLst>
              <a:gd name="T0" fmla="*/ 1 w 54"/>
              <a:gd name="T1" fmla="*/ 39 h 39"/>
              <a:gd name="T2" fmla="*/ 53 w 54"/>
              <a:gd name="T3" fmla="*/ 3 h 39"/>
              <a:gd name="T4" fmla="*/ 53 w 54"/>
              <a:gd name="T5" fmla="*/ 3 h 39"/>
              <a:gd name="T6" fmla="*/ 18 w 54"/>
              <a:gd name="T7" fmla="*/ 12 h 39"/>
              <a:gd name="T8" fmla="*/ 0 w 54"/>
              <a:gd name="T9" fmla="*/ 39 h 39"/>
              <a:gd name="T10" fmla="*/ 1 w 54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39">
                <a:moveTo>
                  <a:pt x="1" y="39"/>
                </a:moveTo>
                <a:cubicBezTo>
                  <a:pt x="4" y="17"/>
                  <a:pt x="32" y="2"/>
                  <a:pt x="53" y="3"/>
                </a:cubicBezTo>
                <a:cubicBezTo>
                  <a:pt x="53" y="3"/>
                  <a:pt x="54" y="3"/>
                  <a:pt x="53" y="3"/>
                </a:cubicBezTo>
                <a:cubicBezTo>
                  <a:pt x="41" y="0"/>
                  <a:pt x="28" y="6"/>
                  <a:pt x="18" y="12"/>
                </a:cubicBezTo>
                <a:cubicBezTo>
                  <a:pt x="9" y="18"/>
                  <a:pt x="2" y="27"/>
                  <a:pt x="0" y="39"/>
                </a:cubicBezTo>
                <a:cubicBezTo>
                  <a:pt x="1" y="39"/>
                  <a:pt x="1" y="39"/>
                  <a:pt x="1" y="39"/>
                </a:cubicBezTo>
              </a:path>
            </a:pathLst>
          </a:custGeom>
          <a:solidFill>
            <a:srgbClr val="F052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600" dirty="0"/>
          </a:p>
        </p:txBody>
      </p:sp>
      <p:sp>
        <p:nvSpPr>
          <p:cNvPr id="214" name="ïṩľîďé">
            <a:extLst>
              <a:ext uri="{FF2B5EF4-FFF2-40B4-BE49-F238E27FC236}">
                <a16:creationId xmlns:a16="http://schemas.microsoft.com/office/drawing/2014/main" id="{D6EE3B37-089D-46BE-859D-E33990A453DE}"/>
              </a:ext>
            </a:extLst>
          </p:cNvPr>
          <p:cNvSpPr/>
          <p:nvPr/>
        </p:nvSpPr>
        <p:spPr bwMode="auto">
          <a:xfrm>
            <a:off x="9891345" y="1383851"/>
            <a:ext cx="369366" cy="306966"/>
          </a:xfrm>
          <a:custGeom>
            <a:avLst/>
            <a:gdLst>
              <a:gd name="T0" fmla="*/ 0 w 120"/>
              <a:gd name="T1" fmla="*/ 12 h 100"/>
              <a:gd name="T2" fmla="*/ 6 w 120"/>
              <a:gd name="T3" fmla="*/ 18 h 100"/>
              <a:gd name="T4" fmla="*/ 13 w 120"/>
              <a:gd name="T5" fmla="*/ 25 h 100"/>
              <a:gd name="T6" fmla="*/ 27 w 120"/>
              <a:gd name="T7" fmla="*/ 38 h 100"/>
              <a:gd name="T8" fmla="*/ 57 w 120"/>
              <a:gd name="T9" fmla="*/ 47 h 100"/>
              <a:gd name="T10" fmla="*/ 73 w 120"/>
              <a:gd name="T11" fmla="*/ 56 h 100"/>
              <a:gd name="T12" fmla="*/ 77 w 120"/>
              <a:gd name="T13" fmla="*/ 59 h 100"/>
              <a:gd name="T14" fmla="*/ 80 w 120"/>
              <a:gd name="T15" fmla="*/ 61 h 100"/>
              <a:gd name="T16" fmla="*/ 83 w 120"/>
              <a:gd name="T17" fmla="*/ 26 h 100"/>
              <a:gd name="T18" fmla="*/ 75 w 120"/>
              <a:gd name="T19" fmla="*/ 27 h 100"/>
              <a:gd name="T20" fmla="*/ 68 w 120"/>
              <a:gd name="T21" fmla="*/ 27 h 100"/>
              <a:gd name="T22" fmla="*/ 13 w 120"/>
              <a:gd name="T23" fmla="*/ 17 h 100"/>
              <a:gd name="T24" fmla="*/ 13 w 120"/>
              <a:gd name="T25" fmla="*/ 18 h 100"/>
              <a:gd name="T26" fmla="*/ 12 w 120"/>
              <a:gd name="T27" fmla="*/ 18 h 100"/>
              <a:gd name="T28" fmla="*/ 12 w 120"/>
              <a:gd name="T29" fmla="*/ 17 h 100"/>
              <a:gd name="T30" fmla="*/ 11 w 120"/>
              <a:gd name="T31" fmla="*/ 16 h 100"/>
              <a:gd name="T32" fmla="*/ 0 w 120"/>
              <a:gd name="T33" fmla="*/ 12 h 100"/>
              <a:gd name="T34" fmla="*/ 101 w 120"/>
              <a:gd name="T35" fmla="*/ 0 h 100"/>
              <a:gd name="T36" fmla="*/ 85 w 120"/>
              <a:gd name="T37" fmla="*/ 26 h 100"/>
              <a:gd name="T38" fmla="*/ 80 w 120"/>
              <a:gd name="T39" fmla="*/ 62 h 100"/>
              <a:gd name="T40" fmla="*/ 80 w 120"/>
              <a:gd name="T41" fmla="*/ 62 h 100"/>
              <a:gd name="T42" fmla="*/ 85 w 120"/>
              <a:gd name="T43" fmla="*/ 66 h 100"/>
              <a:gd name="T44" fmla="*/ 100 w 120"/>
              <a:gd name="T45" fmla="*/ 94 h 100"/>
              <a:gd name="T46" fmla="*/ 99 w 120"/>
              <a:gd name="T47" fmla="*/ 100 h 100"/>
              <a:gd name="T48" fmla="*/ 99 w 120"/>
              <a:gd name="T49" fmla="*/ 100 h 100"/>
              <a:gd name="T50" fmla="*/ 113 w 120"/>
              <a:gd name="T51" fmla="*/ 79 h 100"/>
              <a:gd name="T52" fmla="*/ 113 w 120"/>
              <a:gd name="T53" fmla="*/ 79 h 100"/>
              <a:gd name="T54" fmla="*/ 113 w 120"/>
              <a:gd name="T55" fmla="*/ 79 h 100"/>
              <a:gd name="T56" fmla="*/ 119 w 120"/>
              <a:gd name="T57" fmla="*/ 58 h 100"/>
              <a:gd name="T58" fmla="*/ 120 w 120"/>
              <a:gd name="T59" fmla="*/ 46 h 100"/>
              <a:gd name="T60" fmla="*/ 101 w 120"/>
              <a:gd name="T6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100">
                <a:moveTo>
                  <a:pt x="0" y="12"/>
                </a:moveTo>
                <a:cubicBezTo>
                  <a:pt x="6" y="18"/>
                  <a:pt x="6" y="18"/>
                  <a:pt x="6" y="18"/>
                </a:cubicBezTo>
                <a:cubicBezTo>
                  <a:pt x="13" y="25"/>
                  <a:pt x="13" y="25"/>
                  <a:pt x="13" y="25"/>
                </a:cubicBezTo>
                <a:cubicBezTo>
                  <a:pt x="27" y="38"/>
                  <a:pt x="27" y="38"/>
                  <a:pt x="27" y="38"/>
                </a:cubicBezTo>
                <a:cubicBezTo>
                  <a:pt x="37" y="39"/>
                  <a:pt x="47" y="42"/>
                  <a:pt x="57" y="47"/>
                </a:cubicBezTo>
                <a:cubicBezTo>
                  <a:pt x="63" y="50"/>
                  <a:pt x="69" y="53"/>
                  <a:pt x="73" y="56"/>
                </a:cubicBezTo>
                <a:cubicBezTo>
                  <a:pt x="74" y="57"/>
                  <a:pt x="76" y="58"/>
                  <a:pt x="77" y="59"/>
                </a:cubicBezTo>
                <a:cubicBezTo>
                  <a:pt x="78" y="60"/>
                  <a:pt x="79" y="61"/>
                  <a:pt x="80" y="61"/>
                </a:cubicBezTo>
                <a:cubicBezTo>
                  <a:pt x="83" y="50"/>
                  <a:pt x="85" y="38"/>
                  <a:pt x="83" y="26"/>
                </a:cubicBezTo>
                <a:cubicBezTo>
                  <a:pt x="81" y="26"/>
                  <a:pt x="78" y="27"/>
                  <a:pt x="75" y="27"/>
                </a:cubicBezTo>
                <a:cubicBezTo>
                  <a:pt x="73" y="27"/>
                  <a:pt x="71" y="27"/>
                  <a:pt x="68" y="27"/>
                </a:cubicBezTo>
                <a:cubicBezTo>
                  <a:pt x="46" y="27"/>
                  <a:pt x="25" y="21"/>
                  <a:pt x="13" y="17"/>
                </a:cubicBezTo>
                <a:cubicBezTo>
                  <a:pt x="13" y="17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1" y="16"/>
                  <a:pt x="11" y="16"/>
                </a:cubicBezTo>
                <a:cubicBezTo>
                  <a:pt x="4" y="14"/>
                  <a:pt x="1" y="12"/>
                  <a:pt x="0" y="12"/>
                </a:cubicBezTo>
                <a:moveTo>
                  <a:pt x="101" y="0"/>
                </a:moveTo>
                <a:cubicBezTo>
                  <a:pt x="103" y="9"/>
                  <a:pt x="101" y="22"/>
                  <a:pt x="85" y="26"/>
                </a:cubicBezTo>
                <a:cubicBezTo>
                  <a:pt x="86" y="38"/>
                  <a:pt x="85" y="51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2" y="63"/>
                  <a:pt x="83" y="64"/>
                  <a:pt x="85" y="66"/>
                </a:cubicBezTo>
                <a:cubicBezTo>
                  <a:pt x="98" y="78"/>
                  <a:pt x="100" y="88"/>
                  <a:pt x="100" y="94"/>
                </a:cubicBezTo>
                <a:cubicBezTo>
                  <a:pt x="100" y="97"/>
                  <a:pt x="99" y="99"/>
                  <a:pt x="99" y="100"/>
                </a:cubicBezTo>
                <a:cubicBezTo>
                  <a:pt x="99" y="100"/>
                  <a:pt x="99" y="100"/>
                  <a:pt x="99" y="100"/>
                </a:cubicBezTo>
                <a:cubicBezTo>
                  <a:pt x="100" y="99"/>
                  <a:pt x="107" y="92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5" y="73"/>
                  <a:pt x="118" y="66"/>
                  <a:pt x="119" y="58"/>
                </a:cubicBezTo>
                <a:cubicBezTo>
                  <a:pt x="120" y="54"/>
                  <a:pt x="120" y="50"/>
                  <a:pt x="120" y="46"/>
                </a:cubicBezTo>
                <a:cubicBezTo>
                  <a:pt x="120" y="31"/>
                  <a:pt x="116" y="14"/>
                  <a:pt x="101" y="0"/>
                </a:cubicBezTo>
              </a:path>
            </a:pathLst>
          </a:custGeom>
          <a:solidFill>
            <a:srgbClr val="F15B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600" dirty="0"/>
          </a:p>
        </p:txBody>
      </p:sp>
      <p:sp>
        <p:nvSpPr>
          <p:cNvPr id="217" name="í$ḻïḑé">
            <a:extLst>
              <a:ext uri="{FF2B5EF4-FFF2-40B4-BE49-F238E27FC236}">
                <a16:creationId xmlns:a16="http://schemas.microsoft.com/office/drawing/2014/main" id="{EFC6575F-75F4-47FC-A484-4B892ECBCE29}"/>
              </a:ext>
            </a:extLst>
          </p:cNvPr>
          <p:cNvSpPr/>
          <p:nvPr/>
        </p:nvSpPr>
        <p:spPr bwMode="auto">
          <a:xfrm>
            <a:off x="9662883" y="1399954"/>
            <a:ext cx="480074" cy="155999"/>
          </a:xfrm>
          <a:custGeom>
            <a:avLst/>
            <a:gdLst>
              <a:gd name="T0" fmla="*/ 4 w 156"/>
              <a:gd name="T1" fmla="*/ 22 h 51"/>
              <a:gd name="T2" fmla="*/ 32 w 156"/>
              <a:gd name="T3" fmla="*/ 41 h 51"/>
              <a:gd name="T4" fmla="*/ 139 w 156"/>
              <a:gd name="T5" fmla="*/ 42 h 51"/>
              <a:gd name="T6" fmla="*/ 156 w 156"/>
              <a:gd name="T7" fmla="*/ 51 h 51"/>
              <a:gd name="T8" fmla="*/ 78 w 156"/>
              <a:gd name="T9" fmla="*/ 3 h 51"/>
              <a:gd name="T10" fmla="*/ 41 w 156"/>
              <a:gd name="T11" fmla="*/ 1 h 51"/>
              <a:gd name="T12" fmla="*/ 4 w 156"/>
              <a:gd name="T13" fmla="*/ 2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51">
                <a:moveTo>
                  <a:pt x="4" y="22"/>
                </a:moveTo>
                <a:cubicBezTo>
                  <a:pt x="9" y="44"/>
                  <a:pt x="32" y="41"/>
                  <a:pt x="32" y="41"/>
                </a:cubicBezTo>
                <a:cubicBezTo>
                  <a:pt x="40" y="34"/>
                  <a:pt x="95" y="22"/>
                  <a:pt x="139" y="42"/>
                </a:cubicBezTo>
                <a:cubicBezTo>
                  <a:pt x="145" y="45"/>
                  <a:pt x="151" y="48"/>
                  <a:pt x="156" y="51"/>
                </a:cubicBezTo>
                <a:cubicBezTo>
                  <a:pt x="156" y="51"/>
                  <a:pt x="108" y="9"/>
                  <a:pt x="78" y="3"/>
                </a:cubicBezTo>
                <a:cubicBezTo>
                  <a:pt x="68" y="1"/>
                  <a:pt x="54" y="0"/>
                  <a:pt x="41" y="1"/>
                </a:cubicBezTo>
                <a:cubicBezTo>
                  <a:pt x="19" y="2"/>
                  <a:pt x="0" y="8"/>
                  <a:pt x="4" y="22"/>
                </a:cubicBezTo>
                <a:close/>
              </a:path>
            </a:pathLst>
          </a:custGeom>
          <a:solidFill>
            <a:srgbClr val="F052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6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F98A1B-29E5-49C0-8F25-8BBB00E85548}"/>
              </a:ext>
            </a:extLst>
          </p:cNvPr>
          <p:cNvGrpSpPr/>
          <p:nvPr/>
        </p:nvGrpSpPr>
        <p:grpSpPr>
          <a:xfrm>
            <a:off x="6227061" y="1409013"/>
            <a:ext cx="4500000" cy="2602665"/>
            <a:chOff x="6227061" y="1409013"/>
            <a:chExt cx="4500000" cy="2602665"/>
          </a:xfrm>
        </p:grpSpPr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id="{79B3AE9C-1C1B-4C62-9135-F12FD6393E8B}"/>
                </a:ext>
              </a:extLst>
            </p:cNvPr>
            <p:cNvSpPr/>
            <p:nvPr/>
          </p:nvSpPr>
          <p:spPr>
            <a:xfrm>
              <a:off x="6513572" y="2380753"/>
              <a:ext cx="3444244" cy="1093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易感人数</a:t>
              </a:r>
              <a:r>
                <a:rPr lang="en-US" altLang="zh-CN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:27.7</a:t>
              </a:r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1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主要问题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远视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视觉疲劳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</a:p>
            <a:p>
              <a:pPr>
                <a:lnSpc>
                  <a:spcPts val="27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结膜炎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圆锥角膜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干眼症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id="{26C4B8C7-891E-49C5-9AB6-8DD999CF7E62}"/>
                </a:ext>
              </a:extLst>
            </p:cNvPr>
            <p:cNvSpPr/>
            <p:nvPr/>
          </p:nvSpPr>
          <p:spPr>
            <a:xfrm>
              <a:off x="6227061" y="2188735"/>
              <a:ext cx="4500000" cy="1346316"/>
            </a:xfrm>
            <a:prstGeom prst="rect">
              <a:avLst/>
            </a:prstGeom>
            <a:noFill/>
            <a:ln w="38100">
              <a:solidFill>
                <a:srgbClr val="659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id="{5DBC5152-D898-44EC-8CAE-CBA56C06159D}"/>
                </a:ext>
              </a:extLst>
            </p:cNvPr>
            <p:cNvSpPr/>
            <p:nvPr/>
          </p:nvSpPr>
          <p:spPr>
            <a:xfrm>
              <a:off x="6449563" y="2029236"/>
              <a:ext cx="2844000" cy="338554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青年人群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(19-44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打造生活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íṥḷïḑé">
              <a:extLst>
                <a:ext uri="{FF2B5EF4-FFF2-40B4-BE49-F238E27FC236}">
                  <a16:creationId xmlns:a16="http://schemas.microsoft.com/office/drawing/2014/main" id="{3E502604-4919-4F17-B881-67846F8B0C20}"/>
                </a:ext>
              </a:extLst>
            </p:cNvPr>
            <p:cNvSpPr/>
            <p:nvPr/>
          </p:nvSpPr>
          <p:spPr bwMode="auto">
            <a:xfrm>
              <a:off x="9508896" y="3888892"/>
              <a:ext cx="816226" cy="12278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3" name="îS1íḓè">
              <a:extLst>
                <a:ext uri="{FF2B5EF4-FFF2-40B4-BE49-F238E27FC236}">
                  <a16:creationId xmlns:a16="http://schemas.microsoft.com/office/drawing/2014/main" id="{A2F3BBDC-3C35-44AF-B472-FBC023A26283}"/>
                </a:ext>
              </a:extLst>
            </p:cNvPr>
            <p:cNvSpPr/>
            <p:nvPr/>
          </p:nvSpPr>
          <p:spPr bwMode="auto">
            <a:xfrm>
              <a:off x="10023190" y="1853861"/>
              <a:ext cx="212360" cy="70451"/>
            </a:xfrm>
            <a:custGeom>
              <a:avLst/>
              <a:gdLst>
                <a:gd name="T0" fmla="*/ 69 w 69"/>
                <a:gd name="T1" fmla="*/ 23 h 23"/>
                <a:gd name="T2" fmla="*/ 43 w 69"/>
                <a:gd name="T3" fmla="*/ 2 h 23"/>
                <a:gd name="T4" fmla="*/ 0 w 69"/>
                <a:gd name="T5" fmla="*/ 18 h 23"/>
                <a:gd name="T6" fmla="*/ 10 w 69"/>
                <a:gd name="T7" fmla="*/ 17 h 23"/>
                <a:gd name="T8" fmla="*/ 35 w 69"/>
                <a:gd name="T9" fmla="*/ 9 h 23"/>
                <a:gd name="T10" fmla="*/ 59 w 69"/>
                <a:gd name="T11" fmla="*/ 20 h 23"/>
                <a:gd name="T12" fmla="*/ 69 w 6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3">
                  <a:moveTo>
                    <a:pt x="69" y="23"/>
                  </a:moveTo>
                  <a:cubicBezTo>
                    <a:pt x="69" y="23"/>
                    <a:pt x="67" y="5"/>
                    <a:pt x="43" y="2"/>
                  </a:cubicBezTo>
                  <a:cubicBezTo>
                    <a:pt x="19" y="0"/>
                    <a:pt x="1" y="4"/>
                    <a:pt x="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5" y="7"/>
                    <a:pt x="35" y="9"/>
                  </a:cubicBezTo>
                  <a:cubicBezTo>
                    <a:pt x="54" y="10"/>
                    <a:pt x="59" y="20"/>
                    <a:pt x="59" y="20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4" name="işḻíďê">
              <a:extLst>
                <a:ext uri="{FF2B5EF4-FFF2-40B4-BE49-F238E27FC236}">
                  <a16:creationId xmlns:a16="http://schemas.microsoft.com/office/drawing/2014/main" id="{1FACFF37-88ED-442B-B561-CA600FF87961}"/>
                </a:ext>
              </a:extLst>
            </p:cNvPr>
            <p:cNvSpPr/>
            <p:nvPr/>
          </p:nvSpPr>
          <p:spPr bwMode="auto">
            <a:xfrm>
              <a:off x="9930597" y="1897138"/>
              <a:ext cx="572667" cy="844407"/>
            </a:xfrm>
            <a:custGeom>
              <a:avLst/>
              <a:gdLst>
                <a:gd name="T0" fmla="*/ 0 w 186"/>
                <a:gd name="T1" fmla="*/ 7 h 275"/>
                <a:gd name="T2" fmla="*/ 68 w 186"/>
                <a:gd name="T3" fmla="*/ 1 h 275"/>
                <a:gd name="T4" fmla="*/ 160 w 186"/>
                <a:gd name="T5" fmla="*/ 75 h 275"/>
                <a:gd name="T6" fmla="*/ 162 w 186"/>
                <a:gd name="T7" fmla="*/ 261 h 275"/>
                <a:gd name="T8" fmla="*/ 84 w 186"/>
                <a:gd name="T9" fmla="*/ 271 h 275"/>
                <a:gd name="T10" fmla="*/ 0 w 186"/>
                <a:gd name="T11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75">
                  <a:moveTo>
                    <a:pt x="0" y="7"/>
                  </a:moveTo>
                  <a:cubicBezTo>
                    <a:pt x="0" y="7"/>
                    <a:pt x="25" y="0"/>
                    <a:pt x="68" y="1"/>
                  </a:cubicBezTo>
                  <a:cubicBezTo>
                    <a:pt x="111" y="2"/>
                    <a:pt x="145" y="47"/>
                    <a:pt x="160" y="75"/>
                  </a:cubicBezTo>
                  <a:cubicBezTo>
                    <a:pt x="175" y="102"/>
                    <a:pt x="186" y="247"/>
                    <a:pt x="162" y="261"/>
                  </a:cubicBezTo>
                  <a:cubicBezTo>
                    <a:pt x="138" y="275"/>
                    <a:pt x="83" y="271"/>
                    <a:pt x="84" y="271"/>
                  </a:cubicBezTo>
                  <a:cubicBezTo>
                    <a:pt x="86" y="270"/>
                    <a:pt x="0" y="7"/>
                    <a:pt x="0" y="7"/>
                  </a:cubicBezTo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5" name="ïSļiḑe">
              <a:extLst>
                <a:ext uri="{FF2B5EF4-FFF2-40B4-BE49-F238E27FC236}">
                  <a16:creationId xmlns:a16="http://schemas.microsoft.com/office/drawing/2014/main" id="{E9D374F2-9A26-41F7-8EF9-B1AB42439C0F}"/>
                </a:ext>
              </a:extLst>
            </p:cNvPr>
            <p:cNvSpPr/>
            <p:nvPr/>
          </p:nvSpPr>
          <p:spPr bwMode="auto">
            <a:xfrm>
              <a:off x="9804791" y="1915254"/>
              <a:ext cx="621983" cy="838368"/>
            </a:xfrm>
            <a:custGeom>
              <a:avLst/>
              <a:gdLst>
                <a:gd name="T0" fmla="*/ 0 w 202"/>
                <a:gd name="T1" fmla="*/ 21 h 273"/>
                <a:gd name="T2" fmla="*/ 66 w 202"/>
                <a:gd name="T3" fmla="*/ 0 h 273"/>
                <a:gd name="T4" fmla="*/ 159 w 202"/>
                <a:gd name="T5" fmla="*/ 31 h 273"/>
                <a:gd name="T6" fmla="*/ 149 w 202"/>
                <a:gd name="T7" fmla="*/ 262 h 273"/>
                <a:gd name="T8" fmla="*/ 49 w 202"/>
                <a:gd name="T9" fmla="*/ 242 h 273"/>
                <a:gd name="T10" fmla="*/ 19 w 202"/>
                <a:gd name="T11" fmla="*/ 131 h 273"/>
                <a:gd name="T12" fmla="*/ 0 w 202"/>
                <a:gd name="T13" fmla="*/ 2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73">
                  <a:moveTo>
                    <a:pt x="0" y="21"/>
                  </a:moveTo>
                  <a:cubicBezTo>
                    <a:pt x="0" y="21"/>
                    <a:pt x="18" y="0"/>
                    <a:pt x="66" y="0"/>
                  </a:cubicBezTo>
                  <a:cubicBezTo>
                    <a:pt x="114" y="1"/>
                    <a:pt x="151" y="13"/>
                    <a:pt x="159" y="31"/>
                  </a:cubicBezTo>
                  <a:cubicBezTo>
                    <a:pt x="168" y="49"/>
                    <a:pt x="202" y="252"/>
                    <a:pt x="149" y="262"/>
                  </a:cubicBezTo>
                  <a:cubicBezTo>
                    <a:pt x="95" y="273"/>
                    <a:pt x="49" y="242"/>
                    <a:pt x="49" y="24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0" y="21"/>
                    <a:pt x="0" y="21"/>
                    <a:pt x="0" y="21"/>
                  </a:cubicBezTo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6" name="íšľîḋè">
              <a:extLst>
                <a:ext uri="{FF2B5EF4-FFF2-40B4-BE49-F238E27FC236}">
                  <a16:creationId xmlns:a16="http://schemas.microsoft.com/office/drawing/2014/main" id="{907C1695-7B52-4F74-A1F9-BB9E424E6E32}"/>
                </a:ext>
              </a:extLst>
            </p:cNvPr>
            <p:cNvSpPr/>
            <p:nvPr/>
          </p:nvSpPr>
          <p:spPr bwMode="auto">
            <a:xfrm rot="17324502">
              <a:off x="9323646" y="2184221"/>
              <a:ext cx="486113" cy="247688"/>
            </a:xfrm>
            <a:custGeom>
              <a:avLst/>
              <a:gdLst>
                <a:gd name="T0" fmla="*/ 158 w 158"/>
                <a:gd name="T1" fmla="*/ 20 h 73"/>
                <a:gd name="T2" fmla="*/ 156 w 158"/>
                <a:gd name="T3" fmla="*/ 40 h 73"/>
                <a:gd name="T4" fmla="*/ 156 w 158"/>
                <a:gd name="T5" fmla="*/ 40 h 73"/>
                <a:gd name="T6" fmla="*/ 154 w 158"/>
                <a:gd name="T7" fmla="*/ 73 h 73"/>
                <a:gd name="T8" fmla="*/ 110 w 158"/>
                <a:gd name="T9" fmla="*/ 68 h 73"/>
                <a:gd name="T10" fmla="*/ 110 w 158"/>
                <a:gd name="T11" fmla="*/ 68 h 73"/>
                <a:gd name="T12" fmla="*/ 0 w 158"/>
                <a:gd name="T13" fmla="*/ 18 h 73"/>
                <a:gd name="T14" fmla="*/ 8 w 158"/>
                <a:gd name="T15" fmla="*/ 0 h 73"/>
                <a:gd name="T16" fmla="*/ 60 w 158"/>
                <a:gd name="T17" fmla="*/ 21 h 73"/>
                <a:gd name="T18" fmla="*/ 146 w 158"/>
                <a:gd name="T19" fmla="*/ 25 h 73"/>
                <a:gd name="T20" fmla="*/ 151 w 158"/>
                <a:gd name="T21" fmla="*/ 23 h 73"/>
                <a:gd name="T22" fmla="*/ 158 w 158"/>
                <a:gd name="T23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" h="73">
                  <a:moveTo>
                    <a:pt x="158" y="20"/>
                  </a:moveTo>
                  <a:cubicBezTo>
                    <a:pt x="156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38" y="72"/>
                    <a:pt x="124" y="71"/>
                    <a:pt x="110" y="68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39" y="55"/>
                    <a:pt x="0" y="18"/>
                    <a:pt x="0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15" y="6"/>
                    <a:pt x="60" y="21"/>
                  </a:cubicBezTo>
                  <a:cubicBezTo>
                    <a:pt x="99" y="34"/>
                    <a:pt x="130" y="29"/>
                    <a:pt x="146" y="25"/>
                  </a:cubicBezTo>
                  <a:cubicBezTo>
                    <a:pt x="148" y="24"/>
                    <a:pt x="150" y="23"/>
                    <a:pt x="151" y="23"/>
                  </a:cubicBezTo>
                  <a:cubicBezTo>
                    <a:pt x="156" y="22"/>
                    <a:pt x="158" y="20"/>
                    <a:pt x="158" y="20"/>
                  </a:cubicBezTo>
                </a:path>
              </a:pathLst>
            </a:custGeom>
            <a:solidFill>
              <a:srgbClr val="F5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7" name="íŝ1iḓe">
              <a:extLst>
                <a:ext uri="{FF2B5EF4-FFF2-40B4-BE49-F238E27FC236}">
                  <a16:creationId xmlns:a16="http://schemas.microsoft.com/office/drawing/2014/main" id="{FA4AB2BE-200E-4DDC-8D41-9466DEE68D91}"/>
                </a:ext>
              </a:extLst>
            </p:cNvPr>
            <p:cNvSpPr/>
            <p:nvPr/>
          </p:nvSpPr>
          <p:spPr bwMode="auto">
            <a:xfrm>
              <a:off x="9574316" y="1939408"/>
              <a:ext cx="313004" cy="326088"/>
            </a:xfrm>
            <a:custGeom>
              <a:avLst/>
              <a:gdLst>
                <a:gd name="T0" fmla="*/ 102 w 102"/>
                <a:gd name="T1" fmla="*/ 0 h 106"/>
                <a:gd name="T2" fmla="*/ 52 w 102"/>
                <a:gd name="T3" fmla="*/ 92 h 106"/>
                <a:gd name="T4" fmla="*/ 49 w 102"/>
                <a:gd name="T5" fmla="*/ 94 h 106"/>
                <a:gd name="T6" fmla="*/ 49 w 102"/>
                <a:gd name="T7" fmla="*/ 94 h 106"/>
                <a:gd name="T8" fmla="*/ 44 w 102"/>
                <a:gd name="T9" fmla="*/ 95 h 106"/>
                <a:gd name="T10" fmla="*/ 44 w 102"/>
                <a:gd name="T11" fmla="*/ 96 h 106"/>
                <a:gd name="T12" fmla="*/ 5 w 102"/>
                <a:gd name="T13" fmla="*/ 95 h 106"/>
                <a:gd name="T14" fmla="*/ 4 w 102"/>
                <a:gd name="T15" fmla="*/ 90 h 106"/>
                <a:gd name="T16" fmla="*/ 12 w 102"/>
                <a:gd name="T17" fmla="*/ 34 h 106"/>
                <a:gd name="T18" fmla="*/ 61 w 102"/>
                <a:gd name="T19" fmla="*/ 14 h 106"/>
                <a:gd name="T20" fmla="*/ 92 w 102"/>
                <a:gd name="T21" fmla="*/ 4 h 106"/>
                <a:gd name="T22" fmla="*/ 102 w 102"/>
                <a:gd name="T2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cubicBezTo>
                    <a:pt x="102" y="0"/>
                    <a:pt x="85" y="77"/>
                    <a:pt x="52" y="92"/>
                  </a:cubicBezTo>
                  <a:cubicBezTo>
                    <a:pt x="51" y="93"/>
                    <a:pt x="50" y="93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7" y="94"/>
                    <a:pt x="46" y="95"/>
                    <a:pt x="44" y="95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16" y="106"/>
                    <a:pt x="5" y="95"/>
                    <a:pt x="5" y="95"/>
                  </a:cubicBezTo>
                  <a:cubicBezTo>
                    <a:pt x="5" y="95"/>
                    <a:pt x="5" y="93"/>
                    <a:pt x="4" y="90"/>
                  </a:cubicBezTo>
                  <a:cubicBezTo>
                    <a:pt x="3" y="77"/>
                    <a:pt x="0" y="42"/>
                    <a:pt x="12" y="34"/>
                  </a:cubicBezTo>
                  <a:cubicBezTo>
                    <a:pt x="21" y="29"/>
                    <a:pt x="41" y="21"/>
                    <a:pt x="61" y="14"/>
                  </a:cubicBezTo>
                  <a:cubicBezTo>
                    <a:pt x="73" y="10"/>
                    <a:pt x="85" y="6"/>
                    <a:pt x="92" y="4"/>
                  </a:cubicBezTo>
                  <a:cubicBezTo>
                    <a:pt x="97" y="2"/>
                    <a:pt x="102" y="0"/>
                    <a:pt x="102" y="0"/>
                  </a:cubicBezTo>
                </a:path>
              </a:pathLst>
            </a:custGeom>
            <a:solidFill>
              <a:srgbClr val="3A7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8" name="ïślîďe">
              <a:extLst>
                <a:ext uri="{FF2B5EF4-FFF2-40B4-BE49-F238E27FC236}">
                  <a16:creationId xmlns:a16="http://schemas.microsoft.com/office/drawing/2014/main" id="{5AC09F82-727D-43A3-95C4-94ACF2018497}"/>
                </a:ext>
              </a:extLst>
            </p:cNvPr>
            <p:cNvSpPr/>
            <p:nvPr/>
          </p:nvSpPr>
          <p:spPr bwMode="auto">
            <a:xfrm>
              <a:off x="9586393" y="1991743"/>
              <a:ext cx="169083" cy="254631"/>
            </a:xfrm>
            <a:custGeom>
              <a:avLst/>
              <a:gdLst>
                <a:gd name="T0" fmla="*/ 55 w 55"/>
                <a:gd name="T1" fmla="*/ 0 h 83"/>
                <a:gd name="T2" fmla="*/ 22 w 55"/>
                <a:gd name="T3" fmla="*/ 48 h 83"/>
                <a:gd name="T4" fmla="*/ 0 w 55"/>
                <a:gd name="T5" fmla="*/ 73 h 83"/>
                <a:gd name="T6" fmla="*/ 1 w 55"/>
                <a:gd name="T7" fmla="*/ 78 h 83"/>
                <a:gd name="T8" fmla="*/ 18 w 55"/>
                <a:gd name="T9" fmla="*/ 83 h 83"/>
                <a:gd name="T10" fmla="*/ 40 w 55"/>
                <a:gd name="T11" fmla="*/ 79 h 83"/>
                <a:gd name="T12" fmla="*/ 40 w 55"/>
                <a:gd name="T13" fmla="*/ 78 h 83"/>
                <a:gd name="T14" fmla="*/ 45 w 55"/>
                <a:gd name="T15" fmla="*/ 77 h 83"/>
                <a:gd name="T16" fmla="*/ 45 w 55"/>
                <a:gd name="T17" fmla="*/ 77 h 83"/>
                <a:gd name="T18" fmla="*/ 45 w 55"/>
                <a:gd name="T19" fmla="*/ 77 h 83"/>
                <a:gd name="T20" fmla="*/ 55 w 55"/>
                <a:gd name="T21" fmla="*/ 27 h 83"/>
                <a:gd name="T22" fmla="*/ 55 w 55"/>
                <a:gd name="T2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83">
                  <a:moveTo>
                    <a:pt x="55" y="0"/>
                  </a:moveTo>
                  <a:cubicBezTo>
                    <a:pt x="55" y="0"/>
                    <a:pt x="37" y="20"/>
                    <a:pt x="22" y="48"/>
                  </a:cubicBezTo>
                  <a:cubicBezTo>
                    <a:pt x="14" y="62"/>
                    <a:pt x="6" y="69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8"/>
                    <a:pt x="6" y="83"/>
                    <a:pt x="18" y="83"/>
                  </a:cubicBezTo>
                  <a:cubicBezTo>
                    <a:pt x="23" y="83"/>
                    <a:pt x="31" y="82"/>
                    <a:pt x="40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2" y="78"/>
                    <a:pt x="43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306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199" name="ïṡḻîdè">
              <a:extLst>
                <a:ext uri="{FF2B5EF4-FFF2-40B4-BE49-F238E27FC236}">
                  <a16:creationId xmlns:a16="http://schemas.microsoft.com/office/drawing/2014/main" id="{195895E5-A1E3-400B-A5B9-C218BA187963}"/>
                </a:ext>
              </a:extLst>
            </p:cNvPr>
            <p:cNvSpPr/>
            <p:nvPr/>
          </p:nvSpPr>
          <p:spPr bwMode="auto">
            <a:xfrm>
              <a:off x="10020170" y="3671499"/>
              <a:ext cx="141909" cy="208334"/>
            </a:xfrm>
            <a:custGeom>
              <a:avLst/>
              <a:gdLst>
                <a:gd name="T0" fmla="*/ 46 w 46"/>
                <a:gd name="T1" fmla="*/ 9 h 68"/>
                <a:gd name="T2" fmla="*/ 45 w 46"/>
                <a:gd name="T3" fmla="*/ 14 h 68"/>
                <a:gd name="T4" fmla="*/ 39 w 46"/>
                <a:gd name="T5" fmla="*/ 39 h 68"/>
                <a:gd name="T6" fmla="*/ 32 w 46"/>
                <a:gd name="T7" fmla="*/ 68 h 68"/>
                <a:gd name="T8" fmla="*/ 6 w 46"/>
                <a:gd name="T9" fmla="*/ 68 h 68"/>
                <a:gd name="T10" fmla="*/ 3 w 46"/>
                <a:gd name="T11" fmla="*/ 34 h 68"/>
                <a:gd name="T12" fmla="*/ 1 w 46"/>
                <a:gd name="T13" fmla="*/ 14 h 68"/>
                <a:gd name="T14" fmla="*/ 0 w 46"/>
                <a:gd name="T15" fmla="*/ 0 h 68"/>
                <a:gd name="T16" fmla="*/ 46 w 46"/>
                <a:gd name="T17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8">
                  <a:moveTo>
                    <a:pt x="46" y="9"/>
                  </a:moveTo>
                  <a:cubicBezTo>
                    <a:pt x="46" y="9"/>
                    <a:pt x="46" y="11"/>
                    <a:pt x="45" y="14"/>
                  </a:cubicBezTo>
                  <a:cubicBezTo>
                    <a:pt x="44" y="20"/>
                    <a:pt x="41" y="29"/>
                    <a:pt x="39" y="39"/>
                  </a:cubicBezTo>
                  <a:cubicBezTo>
                    <a:pt x="36" y="53"/>
                    <a:pt x="32" y="68"/>
                    <a:pt x="32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0" name="iSḷïdê">
              <a:extLst>
                <a:ext uri="{FF2B5EF4-FFF2-40B4-BE49-F238E27FC236}">
                  <a16:creationId xmlns:a16="http://schemas.microsoft.com/office/drawing/2014/main" id="{37EA0AF0-5B5A-41BB-A02D-49228F82A321}"/>
                </a:ext>
              </a:extLst>
            </p:cNvPr>
            <p:cNvSpPr/>
            <p:nvPr/>
          </p:nvSpPr>
          <p:spPr bwMode="auto">
            <a:xfrm>
              <a:off x="10023190" y="3698674"/>
              <a:ext cx="135870" cy="95613"/>
            </a:xfrm>
            <a:custGeom>
              <a:avLst/>
              <a:gdLst>
                <a:gd name="T0" fmla="*/ 44 w 44"/>
                <a:gd name="T1" fmla="*/ 5 h 31"/>
                <a:gd name="T2" fmla="*/ 38 w 44"/>
                <a:gd name="T3" fmla="*/ 30 h 31"/>
                <a:gd name="T4" fmla="*/ 3 w 44"/>
                <a:gd name="T5" fmla="*/ 26 h 31"/>
                <a:gd name="T6" fmla="*/ 2 w 44"/>
                <a:gd name="T7" fmla="*/ 25 h 31"/>
                <a:gd name="T8" fmla="*/ 0 w 44"/>
                <a:gd name="T9" fmla="*/ 5 h 31"/>
                <a:gd name="T10" fmla="*/ 2 w 44"/>
                <a:gd name="T11" fmla="*/ 4 h 31"/>
                <a:gd name="T12" fmla="*/ 12 w 44"/>
                <a:gd name="T13" fmla="*/ 1 h 31"/>
                <a:gd name="T14" fmla="*/ 44 w 44"/>
                <a:gd name="T1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1">
                  <a:moveTo>
                    <a:pt x="44" y="5"/>
                  </a:moveTo>
                  <a:cubicBezTo>
                    <a:pt x="43" y="11"/>
                    <a:pt x="40" y="20"/>
                    <a:pt x="38" y="30"/>
                  </a:cubicBezTo>
                  <a:cubicBezTo>
                    <a:pt x="27" y="31"/>
                    <a:pt x="15" y="29"/>
                    <a:pt x="3" y="26"/>
                  </a:cubicBezTo>
                  <a:cubicBezTo>
                    <a:pt x="3" y="26"/>
                    <a:pt x="3" y="26"/>
                    <a:pt x="2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2"/>
                    <a:pt x="9" y="1"/>
                    <a:pt x="12" y="1"/>
                  </a:cubicBezTo>
                  <a:cubicBezTo>
                    <a:pt x="23" y="0"/>
                    <a:pt x="34" y="2"/>
                    <a:pt x="44" y="5"/>
                  </a:cubicBezTo>
                  <a:close/>
                </a:path>
              </a:pathLst>
            </a:custGeom>
            <a:solidFill>
              <a:srgbClr val="E7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1" name="ïṩḷîďé">
              <a:extLst>
                <a:ext uri="{FF2B5EF4-FFF2-40B4-BE49-F238E27FC236}">
                  <a16:creationId xmlns:a16="http://schemas.microsoft.com/office/drawing/2014/main" id="{941FFBEC-9FA5-4A7B-8ADC-863D3469050A}"/>
                </a:ext>
              </a:extLst>
            </p:cNvPr>
            <p:cNvSpPr/>
            <p:nvPr/>
          </p:nvSpPr>
          <p:spPr bwMode="auto">
            <a:xfrm>
              <a:off x="9737360" y="3634261"/>
              <a:ext cx="125806" cy="254631"/>
            </a:xfrm>
            <a:custGeom>
              <a:avLst/>
              <a:gdLst>
                <a:gd name="T0" fmla="*/ 125 w 125"/>
                <a:gd name="T1" fmla="*/ 61 h 253"/>
                <a:gd name="T2" fmla="*/ 125 w 125"/>
                <a:gd name="T3" fmla="*/ 253 h 253"/>
                <a:gd name="T4" fmla="*/ 42 w 125"/>
                <a:gd name="T5" fmla="*/ 244 h 253"/>
                <a:gd name="T6" fmla="*/ 24 w 125"/>
                <a:gd name="T7" fmla="*/ 140 h 253"/>
                <a:gd name="T8" fmla="*/ 15 w 125"/>
                <a:gd name="T9" fmla="*/ 92 h 253"/>
                <a:gd name="T10" fmla="*/ 0 w 125"/>
                <a:gd name="T11" fmla="*/ 0 h 253"/>
                <a:gd name="T12" fmla="*/ 125 w 125"/>
                <a:gd name="T13" fmla="*/ 6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3">
                  <a:moveTo>
                    <a:pt x="125" y="61"/>
                  </a:moveTo>
                  <a:lnTo>
                    <a:pt x="125" y="253"/>
                  </a:lnTo>
                  <a:lnTo>
                    <a:pt x="42" y="244"/>
                  </a:lnTo>
                  <a:lnTo>
                    <a:pt x="24" y="140"/>
                  </a:lnTo>
                  <a:lnTo>
                    <a:pt x="15" y="92"/>
                  </a:lnTo>
                  <a:lnTo>
                    <a:pt x="0" y="0"/>
                  </a:lnTo>
                  <a:lnTo>
                    <a:pt x="12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2" name="íŝļíḑê">
              <a:extLst>
                <a:ext uri="{FF2B5EF4-FFF2-40B4-BE49-F238E27FC236}">
                  <a16:creationId xmlns:a16="http://schemas.microsoft.com/office/drawing/2014/main" id="{7CAE35A6-5BF8-4AF2-AF65-A72A19400290}"/>
                </a:ext>
              </a:extLst>
            </p:cNvPr>
            <p:cNvSpPr/>
            <p:nvPr/>
          </p:nvSpPr>
          <p:spPr bwMode="auto">
            <a:xfrm>
              <a:off x="9752456" y="3716789"/>
              <a:ext cx="110709" cy="58374"/>
            </a:xfrm>
            <a:custGeom>
              <a:avLst/>
              <a:gdLst>
                <a:gd name="T0" fmla="*/ 36 w 36"/>
                <a:gd name="T1" fmla="*/ 3 h 19"/>
                <a:gd name="T2" fmla="*/ 36 w 36"/>
                <a:gd name="T3" fmla="*/ 17 h 19"/>
                <a:gd name="T4" fmla="*/ 3 w 36"/>
                <a:gd name="T5" fmla="*/ 19 h 19"/>
                <a:gd name="T6" fmla="*/ 0 w 36"/>
                <a:gd name="T7" fmla="*/ 3 h 19"/>
                <a:gd name="T8" fmla="*/ 4 w 36"/>
                <a:gd name="T9" fmla="*/ 0 h 19"/>
                <a:gd name="T10" fmla="*/ 36 w 36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">
                  <a:moveTo>
                    <a:pt x="36" y="3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6" y="18"/>
                    <a:pt x="11" y="19"/>
                    <a:pt x="3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6" y="3"/>
                  </a:lnTo>
                  <a:close/>
                </a:path>
              </a:pathLst>
            </a:custGeom>
            <a:solidFill>
              <a:srgbClr val="E7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3" name="iŝľiḓe">
              <a:extLst>
                <a:ext uri="{FF2B5EF4-FFF2-40B4-BE49-F238E27FC236}">
                  <a16:creationId xmlns:a16="http://schemas.microsoft.com/office/drawing/2014/main" id="{6C732C6E-B059-4F88-A790-F9783084B286}"/>
                </a:ext>
              </a:extLst>
            </p:cNvPr>
            <p:cNvSpPr/>
            <p:nvPr/>
          </p:nvSpPr>
          <p:spPr bwMode="auto">
            <a:xfrm>
              <a:off x="9671940" y="2777777"/>
              <a:ext cx="597828" cy="939013"/>
            </a:xfrm>
            <a:custGeom>
              <a:avLst/>
              <a:gdLst>
                <a:gd name="T0" fmla="*/ 194 w 194"/>
                <a:gd name="T1" fmla="*/ 6 h 306"/>
                <a:gd name="T2" fmla="*/ 159 w 194"/>
                <a:gd name="T3" fmla="*/ 306 h 306"/>
                <a:gd name="T4" fmla="*/ 109 w 194"/>
                <a:gd name="T5" fmla="*/ 306 h 306"/>
                <a:gd name="T6" fmla="*/ 94 w 194"/>
                <a:gd name="T7" fmla="*/ 198 h 306"/>
                <a:gd name="T8" fmla="*/ 87 w 194"/>
                <a:gd name="T9" fmla="*/ 135 h 306"/>
                <a:gd name="T10" fmla="*/ 69 w 194"/>
                <a:gd name="T11" fmla="*/ 304 h 306"/>
                <a:gd name="T12" fmla="*/ 21 w 194"/>
                <a:gd name="T13" fmla="*/ 302 h 306"/>
                <a:gd name="T14" fmla="*/ 0 w 194"/>
                <a:gd name="T15" fmla="*/ 0 h 306"/>
                <a:gd name="T16" fmla="*/ 86 w 194"/>
                <a:gd name="T17" fmla="*/ 4 h 306"/>
                <a:gd name="T18" fmla="*/ 194 w 194"/>
                <a:gd name="T19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306">
                  <a:moveTo>
                    <a:pt x="194" y="6"/>
                  </a:moveTo>
                  <a:cubicBezTo>
                    <a:pt x="194" y="6"/>
                    <a:pt x="179" y="208"/>
                    <a:pt x="159" y="306"/>
                  </a:cubicBezTo>
                  <a:cubicBezTo>
                    <a:pt x="109" y="306"/>
                    <a:pt x="109" y="306"/>
                    <a:pt x="109" y="306"/>
                  </a:cubicBezTo>
                  <a:cubicBezTo>
                    <a:pt x="109" y="306"/>
                    <a:pt x="100" y="248"/>
                    <a:pt x="94" y="198"/>
                  </a:cubicBezTo>
                  <a:cubicBezTo>
                    <a:pt x="88" y="158"/>
                    <a:pt x="87" y="135"/>
                    <a:pt x="87" y="135"/>
                  </a:cubicBezTo>
                  <a:cubicBezTo>
                    <a:pt x="87" y="135"/>
                    <a:pt x="68" y="277"/>
                    <a:pt x="69" y="304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21" y="302"/>
                    <a:pt x="2" y="232"/>
                    <a:pt x="0" y="0"/>
                  </a:cubicBezTo>
                  <a:cubicBezTo>
                    <a:pt x="86" y="4"/>
                    <a:pt x="86" y="4"/>
                    <a:pt x="86" y="4"/>
                  </a:cubicBezTo>
                  <a:lnTo>
                    <a:pt x="194" y="6"/>
                  </a:ln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4" name="ïšḻíḑê">
              <a:extLst>
                <a:ext uri="{FF2B5EF4-FFF2-40B4-BE49-F238E27FC236}">
                  <a16:creationId xmlns:a16="http://schemas.microsoft.com/office/drawing/2014/main" id="{F22B87BE-2EE2-4F30-B3E6-68715443F525}"/>
                </a:ext>
              </a:extLst>
            </p:cNvPr>
            <p:cNvSpPr/>
            <p:nvPr/>
          </p:nvSpPr>
          <p:spPr bwMode="auto">
            <a:xfrm>
              <a:off x="9976894" y="3671499"/>
              <a:ext cx="221418" cy="88567"/>
            </a:xfrm>
            <a:custGeom>
              <a:avLst/>
              <a:gdLst>
                <a:gd name="T0" fmla="*/ 70 w 72"/>
                <a:gd name="T1" fmla="*/ 23 h 29"/>
                <a:gd name="T2" fmla="*/ 46 w 72"/>
                <a:gd name="T3" fmla="*/ 27 h 29"/>
                <a:gd name="T4" fmla="*/ 3 w 72"/>
                <a:gd name="T5" fmla="*/ 24 h 29"/>
                <a:gd name="T6" fmla="*/ 3 w 72"/>
                <a:gd name="T7" fmla="*/ 24 h 29"/>
                <a:gd name="T8" fmla="*/ 1 w 72"/>
                <a:gd name="T9" fmla="*/ 9 h 29"/>
                <a:gd name="T10" fmla="*/ 26 w 72"/>
                <a:gd name="T11" fmla="*/ 2 h 29"/>
                <a:gd name="T12" fmla="*/ 68 w 72"/>
                <a:gd name="T13" fmla="*/ 3 h 29"/>
                <a:gd name="T14" fmla="*/ 72 w 72"/>
                <a:gd name="T15" fmla="*/ 7 h 29"/>
                <a:gd name="T16" fmla="*/ 70 w 72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9">
                  <a:moveTo>
                    <a:pt x="70" y="23"/>
                  </a:moveTo>
                  <a:cubicBezTo>
                    <a:pt x="70" y="27"/>
                    <a:pt x="61" y="27"/>
                    <a:pt x="46" y="27"/>
                  </a:cubicBezTo>
                  <a:cubicBezTo>
                    <a:pt x="32" y="26"/>
                    <a:pt x="3" y="29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19"/>
                    <a:pt x="0" y="14"/>
                    <a:pt x="1" y="9"/>
                  </a:cubicBezTo>
                  <a:cubicBezTo>
                    <a:pt x="1" y="3"/>
                    <a:pt x="12" y="0"/>
                    <a:pt x="26" y="2"/>
                  </a:cubicBezTo>
                  <a:cubicBezTo>
                    <a:pt x="36" y="4"/>
                    <a:pt x="59" y="1"/>
                    <a:pt x="68" y="3"/>
                  </a:cubicBezTo>
                  <a:cubicBezTo>
                    <a:pt x="71" y="4"/>
                    <a:pt x="72" y="5"/>
                    <a:pt x="72" y="7"/>
                  </a:cubicBezTo>
                  <a:cubicBezTo>
                    <a:pt x="72" y="7"/>
                    <a:pt x="70" y="20"/>
                    <a:pt x="70" y="23"/>
                  </a:cubicBezTo>
                  <a:close/>
                </a:path>
              </a:pathLst>
            </a:custGeom>
            <a:solidFill>
              <a:srgbClr val="6FA0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5" name="íş1ïďè">
              <a:extLst>
                <a:ext uri="{FF2B5EF4-FFF2-40B4-BE49-F238E27FC236}">
                  <a16:creationId xmlns:a16="http://schemas.microsoft.com/office/drawing/2014/main" id="{03E9CA36-EA3C-403D-9EBF-B032EC0A1EBE}"/>
                </a:ext>
              </a:extLst>
            </p:cNvPr>
            <p:cNvSpPr/>
            <p:nvPr/>
          </p:nvSpPr>
          <p:spPr bwMode="auto">
            <a:xfrm>
              <a:off x="9697102" y="3671499"/>
              <a:ext cx="215379" cy="82529"/>
            </a:xfrm>
            <a:custGeom>
              <a:avLst/>
              <a:gdLst>
                <a:gd name="T0" fmla="*/ 66 w 70"/>
                <a:gd name="T1" fmla="*/ 20 h 27"/>
                <a:gd name="T2" fmla="*/ 43 w 70"/>
                <a:gd name="T3" fmla="*/ 26 h 27"/>
                <a:gd name="T4" fmla="*/ 5 w 70"/>
                <a:gd name="T5" fmla="*/ 21 h 27"/>
                <a:gd name="T6" fmla="*/ 5 w 70"/>
                <a:gd name="T7" fmla="*/ 20 h 27"/>
                <a:gd name="T8" fmla="*/ 2 w 70"/>
                <a:gd name="T9" fmla="*/ 4 h 27"/>
                <a:gd name="T10" fmla="*/ 37 w 70"/>
                <a:gd name="T11" fmla="*/ 4 h 27"/>
                <a:gd name="T12" fmla="*/ 62 w 70"/>
                <a:gd name="T13" fmla="*/ 3 h 27"/>
                <a:gd name="T14" fmla="*/ 67 w 70"/>
                <a:gd name="T15" fmla="*/ 4 h 27"/>
                <a:gd name="T16" fmla="*/ 66 w 70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7">
                  <a:moveTo>
                    <a:pt x="66" y="20"/>
                  </a:moveTo>
                  <a:cubicBezTo>
                    <a:pt x="68" y="23"/>
                    <a:pt x="59" y="26"/>
                    <a:pt x="43" y="26"/>
                  </a:cubicBezTo>
                  <a:cubicBezTo>
                    <a:pt x="27" y="26"/>
                    <a:pt x="7" y="27"/>
                    <a:pt x="5" y="21"/>
                  </a:cubicBezTo>
                  <a:cubicBezTo>
                    <a:pt x="5" y="21"/>
                    <a:pt x="5" y="21"/>
                    <a:pt x="5" y="20"/>
                  </a:cubicBezTo>
                  <a:cubicBezTo>
                    <a:pt x="4" y="13"/>
                    <a:pt x="0" y="8"/>
                    <a:pt x="2" y="4"/>
                  </a:cubicBezTo>
                  <a:cubicBezTo>
                    <a:pt x="4" y="0"/>
                    <a:pt x="29" y="4"/>
                    <a:pt x="37" y="4"/>
                  </a:cubicBezTo>
                  <a:cubicBezTo>
                    <a:pt x="43" y="4"/>
                    <a:pt x="55" y="3"/>
                    <a:pt x="62" y="3"/>
                  </a:cubicBezTo>
                  <a:cubicBezTo>
                    <a:pt x="64" y="3"/>
                    <a:pt x="66" y="4"/>
                    <a:pt x="67" y="4"/>
                  </a:cubicBezTo>
                  <a:cubicBezTo>
                    <a:pt x="70" y="8"/>
                    <a:pt x="65" y="16"/>
                    <a:pt x="66" y="20"/>
                  </a:cubicBezTo>
                  <a:close/>
                </a:path>
              </a:pathLst>
            </a:custGeom>
            <a:solidFill>
              <a:srgbClr val="6FA0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6" name="îṣḷiḋe">
              <a:extLst>
                <a:ext uri="{FF2B5EF4-FFF2-40B4-BE49-F238E27FC236}">
                  <a16:creationId xmlns:a16="http://schemas.microsoft.com/office/drawing/2014/main" id="{0E72142F-D846-4610-B51D-C0198734076F}"/>
                </a:ext>
              </a:extLst>
            </p:cNvPr>
            <p:cNvSpPr/>
            <p:nvPr/>
          </p:nvSpPr>
          <p:spPr bwMode="auto">
            <a:xfrm>
              <a:off x="10014132" y="3833537"/>
              <a:ext cx="197263" cy="157006"/>
            </a:xfrm>
            <a:custGeom>
              <a:avLst/>
              <a:gdLst>
                <a:gd name="T0" fmla="*/ 38 w 64"/>
                <a:gd name="T1" fmla="*/ 1 h 51"/>
                <a:gd name="T2" fmla="*/ 7 w 64"/>
                <a:gd name="T3" fmla="*/ 1 h 51"/>
                <a:gd name="T4" fmla="*/ 0 w 64"/>
                <a:gd name="T5" fmla="*/ 15 h 51"/>
                <a:gd name="T6" fmla="*/ 2 w 64"/>
                <a:gd name="T7" fmla="*/ 38 h 51"/>
                <a:gd name="T8" fmla="*/ 22 w 64"/>
                <a:gd name="T9" fmla="*/ 49 h 51"/>
                <a:gd name="T10" fmla="*/ 57 w 64"/>
                <a:gd name="T11" fmla="*/ 47 h 51"/>
                <a:gd name="T12" fmla="*/ 63 w 64"/>
                <a:gd name="T13" fmla="*/ 30 h 51"/>
                <a:gd name="T14" fmla="*/ 41 w 64"/>
                <a:gd name="T15" fmla="*/ 13 h 51"/>
                <a:gd name="T16" fmla="*/ 38 w 64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38" y="1"/>
                  </a:moveTo>
                  <a:cubicBezTo>
                    <a:pt x="38" y="1"/>
                    <a:pt x="22" y="8"/>
                    <a:pt x="7" y="1"/>
                  </a:cubicBezTo>
                  <a:cubicBezTo>
                    <a:pt x="7" y="1"/>
                    <a:pt x="0" y="1"/>
                    <a:pt x="0" y="15"/>
                  </a:cubicBezTo>
                  <a:cubicBezTo>
                    <a:pt x="1" y="28"/>
                    <a:pt x="0" y="35"/>
                    <a:pt x="2" y="38"/>
                  </a:cubicBezTo>
                  <a:cubicBezTo>
                    <a:pt x="4" y="41"/>
                    <a:pt x="5" y="48"/>
                    <a:pt x="22" y="49"/>
                  </a:cubicBezTo>
                  <a:cubicBezTo>
                    <a:pt x="39" y="50"/>
                    <a:pt x="50" y="51"/>
                    <a:pt x="57" y="47"/>
                  </a:cubicBezTo>
                  <a:cubicBezTo>
                    <a:pt x="63" y="43"/>
                    <a:pt x="64" y="37"/>
                    <a:pt x="63" y="30"/>
                  </a:cubicBezTo>
                  <a:cubicBezTo>
                    <a:pt x="63" y="23"/>
                    <a:pt x="51" y="13"/>
                    <a:pt x="41" y="13"/>
                  </a:cubicBezTo>
                  <a:cubicBezTo>
                    <a:pt x="41" y="13"/>
                    <a:pt x="43" y="0"/>
                    <a:pt x="38" y="1"/>
                  </a:cubicBez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7" name="íśľîde">
              <a:extLst>
                <a:ext uri="{FF2B5EF4-FFF2-40B4-BE49-F238E27FC236}">
                  <a16:creationId xmlns:a16="http://schemas.microsoft.com/office/drawing/2014/main" id="{2D4FB137-2793-4F5D-BF45-7459E42C761E}"/>
                </a:ext>
              </a:extLst>
            </p:cNvPr>
            <p:cNvSpPr/>
            <p:nvPr/>
          </p:nvSpPr>
          <p:spPr bwMode="auto">
            <a:xfrm>
              <a:off x="9616586" y="3824479"/>
              <a:ext cx="280798" cy="172102"/>
            </a:xfrm>
            <a:custGeom>
              <a:avLst/>
              <a:gdLst>
                <a:gd name="T0" fmla="*/ 80 w 91"/>
                <a:gd name="T1" fmla="*/ 0 h 56"/>
                <a:gd name="T2" fmla="*/ 86 w 91"/>
                <a:gd name="T3" fmla="*/ 4 h 56"/>
                <a:gd name="T4" fmla="*/ 89 w 91"/>
                <a:gd name="T5" fmla="*/ 43 h 56"/>
                <a:gd name="T6" fmla="*/ 51 w 91"/>
                <a:gd name="T7" fmla="*/ 51 h 56"/>
                <a:gd name="T8" fmla="*/ 5 w 91"/>
                <a:gd name="T9" fmla="*/ 51 h 56"/>
                <a:gd name="T10" fmla="*/ 9 w 91"/>
                <a:gd name="T11" fmla="*/ 28 h 56"/>
                <a:gd name="T12" fmla="*/ 42 w 91"/>
                <a:gd name="T13" fmla="*/ 20 h 56"/>
                <a:gd name="T14" fmla="*/ 47 w 91"/>
                <a:gd name="T15" fmla="*/ 6 h 56"/>
                <a:gd name="T16" fmla="*/ 50 w 91"/>
                <a:gd name="T17" fmla="*/ 3 h 56"/>
                <a:gd name="T18" fmla="*/ 80 w 91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56">
                  <a:moveTo>
                    <a:pt x="80" y="0"/>
                  </a:moveTo>
                  <a:cubicBezTo>
                    <a:pt x="80" y="0"/>
                    <a:pt x="84" y="0"/>
                    <a:pt x="86" y="4"/>
                  </a:cubicBezTo>
                  <a:cubicBezTo>
                    <a:pt x="87" y="9"/>
                    <a:pt x="91" y="40"/>
                    <a:pt x="89" y="43"/>
                  </a:cubicBezTo>
                  <a:cubicBezTo>
                    <a:pt x="88" y="46"/>
                    <a:pt x="63" y="50"/>
                    <a:pt x="51" y="51"/>
                  </a:cubicBezTo>
                  <a:cubicBezTo>
                    <a:pt x="40" y="52"/>
                    <a:pt x="7" y="56"/>
                    <a:pt x="5" y="51"/>
                  </a:cubicBezTo>
                  <a:cubicBezTo>
                    <a:pt x="2" y="46"/>
                    <a:pt x="0" y="34"/>
                    <a:pt x="9" y="28"/>
                  </a:cubicBezTo>
                  <a:cubicBezTo>
                    <a:pt x="18" y="23"/>
                    <a:pt x="37" y="23"/>
                    <a:pt x="42" y="20"/>
                  </a:cubicBezTo>
                  <a:cubicBezTo>
                    <a:pt x="46" y="18"/>
                    <a:pt x="46" y="10"/>
                    <a:pt x="47" y="6"/>
                  </a:cubicBezTo>
                  <a:cubicBezTo>
                    <a:pt x="49" y="3"/>
                    <a:pt x="50" y="3"/>
                    <a:pt x="50" y="3"/>
                  </a:cubicBezTo>
                  <a:cubicBezTo>
                    <a:pt x="50" y="3"/>
                    <a:pt x="70" y="7"/>
                    <a:pt x="80" y="0"/>
                  </a:cubicBez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8" name="îŝḻïḍè">
              <a:extLst>
                <a:ext uri="{FF2B5EF4-FFF2-40B4-BE49-F238E27FC236}">
                  <a16:creationId xmlns:a16="http://schemas.microsoft.com/office/drawing/2014/main" id="{4B663274-0EC6-42E4-834B-669CD0073C7E}"/>
                </a:ext>
              </a:extLst>
            </p:cNvPr>
            <p:cNvSpPr/>
            <p:nvPr/>
          </p:nvSpPr>
          <p:spPr bwMode="auto">
            <a:xfrm>
              <a:off x="9866185" y="1737114"/>
              <a:ext cx="227456" cy="359301"/>
            </a:xfrm>
            <a:custGeom>
              <a:avLst/>
              <a:gdLst>
                <a:gd name="T0" fmla="*/ 51 w 74"/>
                <a:gd name="T1" fmla="*/ 35 h 117"/>
                <a:gd name="T2" fmla="*/ 58 w 74"/>
                <a:gd name="T3" fmla="*/ 76 h 117"/>
                <a:gd name="T4" fmla="*/ 21 w 74"/>
                <a:gd name="T5" fmla="*/ 117 h 117"/>
                <a:gd name="T6" fmla="*/ 0 w 74"/>
                <a:gd name="T7" fmla="*/ 77 h 117"/>
                <a:gd name="T8" fmla="*/ 12 w 74"/>
                <a:gd name="T9" fmla="*/ 40 h 117"/>
                <a:gd name="T10" fmla="*/ 51 w 74"/>
                <a:gd name="T11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17">
                  <a:moveTo>
                    <a:pt x="51" y="35"/>
                  </a:moveTo>
                  <a:cubicBezTo>
                    <a:pt x="51" y="36"/>
                    <a:pt x="43" y="59"/>
                    <a:pt x="58" y="76"/>
                  </a:cubicBezTo>
                  <a:cubicBezTo>
                    <a:pt x="74" y="94"/>
                    <a:pt x="22" y="117"/>
                    <a:pt x="21" y="117"/>
                  </a:cubicBezTo>
                  <a:cubicBezTo>
                    <a:pt x="19" y="117"/>
                    <a:pt x="0" y="77"/>
                    <a:pt x="0" y="77"/>
                  </a:cubicBezTo>
                  <a:cubicBezTo>
                    <a:pt x="0" y="77"/>
                    <a:pt x="10" y="72"/>
                    <a:pt x="12" y="40"/>
                  </a:cubicBezTo>
                  <a:cubicBezTo>
                    <a:pt x="14" y="0"/>
                    <a:pt x="51" y="35"/>
                    <a:pt x="51" y="35"/>
                  </a:cubicBezTo>
                  <a:close/>
                </a:path>
              </a:pathLst>
            </a:custGeom>
            <a:solidFill>
              <a:srgbClr val="F57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09" name="i$lîďe">
              <a:extLst>
                <a:ext uri="{FF2B5EF4-FFF2-40B4-BE49-F238E27FC236}">
                  <a16:creationId xmlns:a16="http://schemas.microsoft.com/office/drawing/2014/main" id="{4BEBDA14-5668-4878-BB00-DA27284A0666}"/>
                </a:ext>
              </a:extLst>
            </p:cNvPr>
            <p:cNvSpPr/>
            <p:nvPr/>
          </p:nvSpPr>
          <p:spPr bwMode="auto">
            <a:xfrm>
              <a:off x="9761515" y="1452289"/>
              <a:ext cx="477054" cy="429752"/>
            </a:xfrm>
            <a:custGeom>
              <a:avLst/>
              <a:gdLst>
                <a:gd name="T0" fmla="*/ 155 w 155"/>
                <a:gd name="T1" fmla="*/ 57 h 140"/>
                <a:gd name="T2" fmla="*/ 155 w 155"/>
                <a:gd name="T3" fmla="*/ 57 h 140"/>
                <a:gd name="T4" fmla="*/ 141 w 155"/>
                <a:gd name="T5" fmla="*/ 78 h 140"/>
                <a:gd name="T6" fmla="*/ 131 w 155"/>
                <a:gd name="T7" fmla="*/ 91 h 140"/>
                <a:gd name="T8" fmla="*/ 123 w 155"/>
                <a:gd name="T9" fmla="*/ 91 h 140"/>
                <a:gd name="T10" fmla="*/ 118 w 155"/>
                <a:gd name="T11" fmla="*/ 101 h 140"/>
                <a:gd name="T12" fmla="*/ 55 w 155"/>
                <a:gd name="T13" fmla="*/ 140 h 140"/>
                <a:gd name="T14" fmla="*/ 4 w 155"/>
                <a:gd name="T15" fmla="*/ 26 h 140"/>
                <a:gd name="T16" fmla="*/ 5 w 155"/>
                <a:gd name="T17" fmla="*/ 21 h 140"/>
                <a:gd name="T18" fmla="*/ 5 w 155"/>
                <a:gd name="T19" fmla="*/ 17 h 140"/>
                <a:gd name="T20" fmla="*/ 55 w 155"/>
                <a:gd name="T21" fmla="*/ 3 h 140"/>
                <a:gd name="T22" fmla="*/ 63 w 155"/>
                <a:gd name="T23" fmla="*/ 0 h 140"/>
                <a:gd name="T24" fmla="*/ 105 w 155"/>
                <a:gd name="T25" fmla="*/ 22 h 140"/>
                <a:gd name="T26" fmla="*/ 119 w 155"/>
                <a:gd name="T27" fmla="*/ 37 h 140"/>
                <a:gd name="T28" fmla="*/ 125 w 155"/>
                <a:gd name="T29" fmla="*/ 43 h 140"/>
                <a:gd name="T30" fmla="*/ 127 w 155"/>
                <a:gd name="T31" fmla="*/ 44 h 140"/>
                <a:gd name="T32" fmla="*/ 143 w 155"/>
                <a:gd name="T33" fmla="*/ 47 h 140"/>
                <a:gd name="T34" fmla="*/ 154 w 155"/>
                <a:gd name="T35" fmla="*/ 49 h 140"/>
                <a:gd name="T36" fmla="*/ 155 w 155"/>
                <a:gd name="T37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40">
                  <a:moveTo>
                    <a:pt x="155" y="57"/>
                  </a:moveTo>
                  <a:cubicBezTo>
                    <a:pt x="155" y="57"/>
                    <a:pt x="155" y="57"/>
                    <a:pt x="155" y="57"/>
                  </a:cubicBezTo>
                  <a:cubicBezTo>
                    <a:pt x="149" y="70"/>
                    <a:pt x="142" y="77"/>
                    <a:pt x="141" y="78"/>
                  </a:cubicBezTo>
                  <a:cubicBezTo>
                    <a:pt x="139" y="82"/>
                    <a:pt x="136" y="87"/>
                    <a:pt x="131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4"/>
                    <a:pt x="120" y="98"/>
                    <a:pt x="118" y="101"/>
                  </a:cubicBezTo>
                  <a:cubicBezTo>
                    <a:pt x="106" y="121"/>
                    <a:pt x="85" y="140"/>
                    <a:pt x="55" y="140"/>
                  </a:cubicBezTo>
                  <a:cubicBezTo>
                    <a:pt x="0" y="136"/>
                    <a:pt x="2" y="55"/>
                    <a:pt x="4" y="26"/>
                  </a:cubicBezTo>
                  <a:cubicBezTo>
                    <a:pt x="5" y="24"/>
                    <a:pt x="5" y="22"/>
                    <a:pt x="5" y="21"/>
                  </a:cubicBezTo>
                  <a:cubicBezTo>
                    <a:pt x="5" y="18"/>
                    <a:pt x="5" y="17"/>
                    <a:pt x="5" y="17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5" y="57"/>
                    <a:pt x="155" y="57"/>
                    <a:pt x="155" y="57"/>
                  </a:cubicBezTo>
                </a:path>
              </a:pathLst>
            </a:custGeom>
            <a:solidFill>
              <a:srgbClr val="F5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10" name="ïṣḻïḋê">
              <a:extLst>
                <a:ext uri="{FF2B5EF4-FFF2-40B4-BE49-F238E27FC236}">
                  <a16:creationId xmlns:a16="http://schemas.microsoft.com/office/drawing/2014/main" id="{0A967070-3E26-4DF9-9999-1352E198F029}"/>
                </a:ext>
              </a:extLst>
            </p:cNvPr>
            <p:cNvSpPr/>
            <p:nvPr/>
          </p:nvSpPr>
          <p:spPr bwMode="auto">
            <a:xfrm>
              <a:off x="9746417" y="1409013"/>
              <a:ext cx="467997" cy="356281"/>
            </a:xfrm>
            <a:custGeom>
              <a:avLst/>
              <a:gdLst>
                <a:gd name="T0" fmla="*/ 147 w 152"/>
                <a:gd name="T1" fmla="*/ 64 h 116"/>
                <a:gd name="T2" fmla="*/ 146 w 152"/>
                <a:gd name="T3" fmla="*/ 92 h 116"/>
                <a:gd name="T4" fmla="*/ 146 w 152"/>
                <a:gd name="T5" fmla="*/ 92 h 116"/>
                <a:gd name="T6" fmla="*/ 136 w 152"/>
                <a:gd name="T7" fmla="*/ 105 h 116"/>
                <a:gd name="T8" fmla="*/ 136 w 152"/>
                <a:gd name="T9" fmla="*/ 105 h 116"/>
                <a:gd name="T10" fmla="*/ 123 w 152"/>
                <a:gd name="T11" fmla="*/ 115 h 116"/>
                <a:gd name="T12" fmla="*/ 119 w 152"/>
                <a:gd name="T13" fmla="*/ 105 h 116"/>
                <a:gd name="T14" fmla="*/ 142 w 152"/>
                <a:gd name="T15" fmla="*/ 86 h 116"/>
                <a:gd name="T16" fmla="*/ 129 w 152"/>
                <a:gd name="T17" fmla="*/ 68 h 116"/>
                <a:gd name="T18" fmla="*/ 109 w 152"/>
                <a:gd name="T19" fmla="*/ 88 h 116"/>
                <a:gd name="T20" fmla="*/ 105 w 152"/>
                <a:gd name="T21" fmla="*/ 65 h 116"/>
                <a:gd name="T22" fmla="*/ 93 w 152"/>
                <a:gd name="T23" fmla="*/ 42 h 116"/>
                <a:gd name="T24" fmla="*/ 63 w 152"/>
                <a:gd name="T25" fmla="*/ 34 h 116"/>
                <a:gd name="T26" fmla="*/ 33 w 152"/>
                <a:gd name="T27" fmla="*/ 41 h 116"/>
                <a:gd name="T28" fmla="*/ 15 w 152"/>
                <a:gd name="T29" fmla="*/ 40 h 116"/>
                <a:gd name="T30" fmla="*/ 9 w 152"/>
                <a:gd name="T31" fmla="*/ 40 h 116"/>
                <a:gd name="T32" fmla="*/ 8 w 152"/>
                <a:gd name="T33" fmla="*/ 40 h 116"/>
                <a:gd name="T34" fmla="*/ 5 w 152"/>
                <a:gd name="T35" fmla="*/ 38 h 116"/>
                <a:gd name="T36" fmla="*/ 0 w 152"/>
                <a:gd name="T37" fmla="*/ 29 h 116"/>
                <a:gd name="T38" fmla="*/ 5 w 152"/>
                <a:gd name="T39" fmla="*/ 28 h 116"/>
                <a:gd name="T40" fmla="*/ 53 w 152"/>
                <a:gd name="T41" fmla="*/ 10 h 116"/>
                <a:gd name="T42" fmla="*/ 58 w 152"/>
                <a:gd name="T43" fmla="*/ 8 h 116"/>
                <a:gd name="T44" fmla="*/ 80 w 152"/>
                <a:gd name="T45" fmla="*/ 0 h 116"/>
                <a:gd name="T46" fmla="*/ 115 w 152"/>
                <a:gd name="T47" fmla="*/ 19 h 116"/>
                <a:gd name="T48" fmla="*/ 124 w 152"/>
                <a:gd name="T49" fmla="*/ 24 h 116"/>
                <a:gd name="T50" fmla="*/ 149 w 152"/>
                <a:gd name="T51" fmla="*/ 53 h 116"/>
                <a:gd name="T52" fmla="*/ 148 w 152"/>
                <a:gd name="T53" fmla="*/ 61 h 116"/>
                <a:gd name="T54" fmla="*/ 147 w 152"/>
                <a:gd name="T5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116">
                  <a:moveTo>
                    <a:pt x="147" y="64"/>
                  </a:moveTo>
                  <a:cubicBezTo>
                    <a:pt x="147" y="64"/>
                    <a:pt x="152" y="78"/>
                    <a:pt x="146" y="92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4" y="96"/>
                    <a:pt x="141" y="101"/>
                    <a:pt x="136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0" y="108"/>
                    <a:pt x="127" y="111"/>
                    <a:pt x="123" y="115"/>
                  </a:cubicBezTo>
                  <a:cubicBezTo>
                    <a:pt x="122" y="116"/>
                    <a:pt x="119" y="105"/>
                    <a:pt x="119" y="105"/>
                  </a:cubicBezTo>
                  <a:cubicBezTo>
                    <a:pt x="119" y="105"/>
                    <a:pt x="137" y="96"/>
                    <a:pt x="142" y="86"/>
                  </a:cubicBezTo>
                  <a:cubicBezTo>
                    <a:pt x="147" y="76"/>
                    <a:pt x="138" y="68"/>
                    <a:pt x="129" y="68"/>
                  </a:cubicBezTo>
                  <a:cubicBezTo>
                    <a:pt x="120" y="68"/>
                    <a:pt x="109" y="75"/>
                    <a:pt x="109" y="88"/>
                  </a:cubicBezTo>
                  <a:cubicBezTo>
                    <a:pt x="109" y="88"/>
                    <a:pt x="105" y="75"/>
                    <a:pt x="105" y="65"/>
                  </a:cubicBezTo>
                  <a:cubicBezTo>
                    <a:pt x="105" y="54"/>
                    <a:pt x="101" y="46"/>
                    <a:pt x="93" y="42"/>
                  </a:cubicBezTo>
                  <a:cubicBezTo>
                    <a:pt x="86" y="37"/>
                    <a:pt x="73" y="42"/>
                    <a:pt x="63" y="34"/>
                  </a:cubicBezTo>
                  <a:cubicBezTo>
                    <a:pt x="63" y="34"/>
                    <a:pt x="51" y="44"/>
                    <a:pt x="33" y="41"/>
                  </a:cubicBezTo>
                  <a:cubicBezTo>
                    <a:pt x="23" y="39"/>
                    <a:pt x="18" y="39"/>
                    <a:pt x="15" y="40"/>
                  </a:cubicBezTo>
                  <a:cubicBezTo>
                    <a:pt x="12" y="40"/>
                    <a:pt x="11" y="41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7" y="40"/>
                    <a:pt x="6" y="39"/>
                    <a:pt x="5" y="38"/>
                  </a:cubicBezTo>
                  <a:cubicBezTo>
                    <a:pt x="2" y="35"/>
                    <a:pt x="0" y="29"/>
                    <a:pt x="0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7" y="64"/>
                    <a:pt x="147" y="64"/>
                    <a:pt x="147" y="64"/>
                  </a:cubicBezTo>
                </a:path>
              </a:pathLst>
            </a:custGeom>
            <a:solidFill>
              <a:srgbClr val="2D0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15" name="išḷíḋé">
              <a:extLst>
                <a:ext uri="{FF2B5EF4-FFF2-40B4-BE49-F238E27FC236}">
                  <a16:creationId xmlns:a16="http://schemas.microsoft.com/office/drawing/2014/main" id="{75090F68-21AE-4EC5-9536-3BE914CBEB5B}"/>
                </a:ext>
              </a:extLst>
            </p:cNvPr>
            <p:cNvSpPr/>
            <p:nvPr/>
          </p:nvSpPr>
          <p:spPr bwMode="auto">
            <a:xfrm>
              <a:off x="10136918" y="1464367"/>
              <a:ext cx="19123" cy="110709"/>
            </a:xfrm>
            <a:custGeom>
              <a:avLst/>
              <a:gdLst>
                <a:gd name="T0" fmla="*/ 5 w 6"/>
                <a:gd name="T1" fmla="*/ 0 h 36"/>
                <a:gd name="T2" fmla="*/ 3 w 6"/>
                <a:gd name="T3" fmla="*/ 0 h 36"/>
                <a:gd name="T4" fmla="*/ 0 w 6"/>
                <a:gd name="T5" fmla="*/ 35 h 36"/>
                <a:gd name="T6" fmla="*/ 0 w 6"/>
                <a:gd name="T7" fmla="*/ 36 h 36"/>
                <a:gd name="T8" fmla="*/ 0 w 6"/>
                <a:gd name="T9" fmla="*/ 36 h 36"/>
                <a:gd name="T10" fmla="*/ 5 w 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6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5" y="12"/>
                    <a:pt x="3" y="24"/>
                    <a:pt x="0" y="35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" y="25"/>
                    <a:pt x="6" y="12"/>
                    <a:pt x="5" y="0"/>
                  </a:cubicBezTo>
                </a:path>
              </a:pathLst>
            </a:custGeom>
            <a:solidFill>
              <a:srgbClr val="ED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16" name="íṩ1îďé">
              <a:extLst>
                <a:ext uri="{FF2B5EF4-FFF2-40B4-BE49-F238E27FC236}">
                  <a16:creationId xmlns:a16="http://schemas.microsoft.com/office/drawing/2014/main" id="{E961404D-A01E-4342-893D-3C5556BFC1AC}"/>
                </a:ext>
              </a:extLst>
            </p:cNvPr>
            <p:cNvSpPr/>
            <p:nvPr/>
          </p:nvSpPr>
          <p:spPr bwMode="auto">
            <a:xfrm>
              <a:off x="9927577" y="1436186"/>
              <a:ext cx="3019" cy="301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D4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18" name="ïSļïdè">
              <a:extLst>
                <a:ext uri="{FF2B5EF4-FFF2-40B4-BE49-F238E27FC236}">
                  <a16:creationId xmlns:a16="http://schemas.microsoft.com/office/drawing/2014/main" id="{DACC3F79-EE42-42BC-83DB-9A8A702CC31E}"/>
                </a:ext>
              </a:extLst>
            </p:cNvPr>
            <p:cNvSpPr/>
            <p:nvPr/>
          </p:nvSpPr>
          <p:spPr bwMode="auto">
            <a:xfrm>
              <a:off x="9776611" y="1458328"/>
              <a:ext cx="150967" cy="73471"/>
            </a:xfrm>
            <a:custGeom>
              <a:avLst/>
              <a:gdLst>
                <a:gd name="T0" fmla="*/ 13 w 49"/>
                <a:gd name="T1" fmla="*/ 21 h 24"/>
                <a:gd name="T2" fmla="*/ 8 w 49"/>
                <a:gd name="T3" fmla="*/ 17 h 24"/>
                <a:gd name="T4" fmla="*/ 3 w 49"/>
                <a:gd name="T5" fmla="*/ 4 h 24"/>
                <a:gd name="T6" fmla="*/ 10 w 49"/>
                <a:gd name="T7" fmla="*/ 10 h 24"/>
                <a:gd name="T8" fmla="*/ 19 w 49"/>
                <a:gd name="T9" fmla="*/ 14 h 24"/>
                <a:gd name="T10" fmla="*/ 34 w 49"/>
                <a:gd name="T11" fmla="*/ 19 h 24"/>
                <a:gd name="T12" fmla="*/ 48 w 49"/>
                <a:gd name="T13" fmla="*/ 14 h 24"/>
                <a:gd name="T14" fmla="*/ 38 w 49"/>
                <a:gd name="T15" fmla="*/ 11 h 24"/>
                <a:gd name="T16" fmla="*/ 19 w 49"/>
                <a:gd name="T17" fmla="*/ 0 h 24"/>
                <a:gd name="T18" fmla="*/ 19 w 49"/>
                <a:gd name="T19" fmla="*/ 5 h 24"/>
                <a:gd name="T20" fmla="*/ 21 w 49"/>
                <a:gd name="T21" fmla="*/ 10 h 24"/>
                <a:gd name="T22" fmla="*/ 24 w 49"/>
                <a:gd name="T23" fmla="*/ 19 h 24"/>
                <a:gd name="T24" fmla="*/ 14 w 49"/>
                <a:gd name="T25" fmla="*/ 22 h 24"/>
                <a:gd name="T26" fmla="*/ 5 w 49"/>
                <a:gd name="T27" fmla="*/ 22 h 24"/>
                <a:gd name="T28" fmla="*/ 0 w 49"/>
                <a:gd name="T29" fmla="*/ 13 h 24"/>
                <a:gd name="T30" fmla="*/ 13 w 49"/>
                <a:gd name="T3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24">
                  <a:moveTo>
                    <a:pt x="13" y="21"/>
                  </a:moveTo>
                  <a:cubicBezTo>
                    <a:pt x="11" y="20"/>
                    <a:pt x="9" y="18"/>
                    <a:pt x="8" y="17"/>
                  </a:cubicBezTo>
                  <a:cubicBezTo>
                    <a:pt x="5" y="13"/>
                    <a:pt x="4" y="9"/>
                    <a:pt x="3" y="4"/>
                  </a:cubicBezTo>
                  <a:cubicBezTo>
                    <a:pt x="4" y="6"/>
                    <a:pt x="9" y="9"/>
                    <a:pt x="10" y="10"/>
                  </a:cubicBezTo>
                  <a:cubicBezTo>
                    <a:pt x="13" y="12"/>
                    <a:pt x="16" y="13"/>
                    <a:pt x="19" y="14"/>
                  </a:cubicBezTo>
                  <a:cubicBezTo>
                    <a:pt x="24" y="15"/>
                    <a:pt x="29" y="18"/>
                    <a:pt x="34" y="19"/>
                  </a:cubicBezTo>
                  <a:cubicBezTo>
                    <a:pt x="38" y="20"/>
                    <a:pt x="47" y="19"/>
                    <a:pt x="48" y="14"/>
                  </a:cubicBezTo>
                  <a:cubicBezTo>
                    <a:pt x="49" y="10"/>
                    <a:pt x="41" y="11"/>
                    <a:pt x="38" y="11"/>
                  </a:cubicBezTo>
                  <a:cubicBezTo>
                    <a:pt x="31" y="9"/>
                    <a:pt x="24" y="5"/>
                    <a:pt x="19" y="0"/>
                  </a:cubicBezTo>
                  <a:cubicBezTo>
                    <a:pt x="19" y="0"/>
                    <a:pt x="19" y="4"/>
                    <a:pt x="19" y="5"/>
                  </a:cubicBezTo>
                  <a:cubicBezTo>
                    <a:pt x="19" y="7"/>
                    <a:pt x="20" y="9"/>
                    <a:pt x="21" y="10"/>
                  </a:cubicBezTo>
                  <a:cubicBezTo>
                    <a:pt x="22" y="14"/>
                    <a:pt x="27" y="16"/>
                    <a:pt x="24" y="19"/>
                  </a:cubicBezTo>
                  <a:cubicBezTo>
                    <a:pt x="21" y="23"/>
                    <a:pt x="18" y="22"/>
                    <a:pt x="14" y="22"/>
                  </a:cubicBezTo>
                  <a:cubicBezTo>
                    <a:pt x="11" y="22"/>
                    <a:pt x="8" y="24"/>
                    <a:pt x="5" y="22"/>
                  </a:cubicBezTo>
                  <a:cubicBezTo>
                    <a:pt x="2" y="20"/>
                    <a:pt x="0" y="17"/>
                    <a:pt x="0" y="13"/>
                  </a:cubicBezTo>
                  <a:cubicBezTo>
                    <a:pt x="4" y="16"/>
                    <a:pt x="8" y="18"/>
                    <a:pt x="13" y="18"/>
                  </a:cubicBezTo>
                </a:path>
              </a:pathLst>
            </a:custGeom>
            <a:solidFill>
              <a:srgbClr val="2D0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19" name="í$ḷiďé">
              <a:extLst>
                <a:ext uri="{FF2B5EF4-FFF2-40B4-BE49-F238E27FC236}">
                  <a16:creationId xmlns:a16="http://schemas.microsoft.com/office/drawing/2014/main" id="{E05007D1-71F4-42D7-ADF7-72902F268C17}"/>
                </a:ext>
              </a:extLst>
            </p:cNvPr>
            <p:cNvSpPr/>
            <p:nvPr/>
          </p:nvSpPr>
          <p:spPr bwMode="auto">
            <a:xfrm>
              <a:off x="9973874" y="1645526"/>
              <a:ext cx="37239" cy="36232"/>
            </a:xfrm>
            <a:prstGeom prst="ellipse">
              <a:avLst/>
            </a:pr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0" name="íṧḷiḋê">
              <a:extLst>
                <a:ext uri="{FF2B5EF4-FFF2-40B4-BE49-F238E27FC236}">
                  <a16:creationId xmlns:a16="http://schemas.microsoft.com/office/drawing/2014/main" id="{04A830E4-6F16-43DB-A883-92BFD2C24D4E}"/>
                </a:ext>
              </a:extLst>
            </p:cNvPr>
            <p:cNvSpPr/>
            <p:nvPr/>
          </p:nvSpPr>
          <p:spPr bwMode="auto">
            <a:xfrm>
              <a:off x="9804791" y="1636469"/>
              <a:ext cx="34219" cy="36232"/>
            </a:xfrm>
            <a:prstGeom prst="ellipse">
              <a:avLst/>
            </a:pr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1" name="iṧḷïḓe">
              <a:extLst>
                <a:ext uri="{FF2B5EF4-FFF2-40B4-BE49-F238E27FC236}">
                  <a16:creationId xmlns:a16="http://schemas.microsoft.com/office/drawing/2014/main" id="{2FE204D8-373E-4984-AB47-025A25177C4D}"/>
                </a:ext>
              </a:extLst>
            </p:cNvPr>
            <p:cNvSpPr/>
            <p:nvPr/>
          </p:nvSpPr>
          <p:spPr bwMode="auto">
            <a:xfrm>
              <a:off x="9872223" y="1672701"/>
              <a:ext cx="49316" cy="86554"/>
            </a:xfrm>
            <a:custGeom>
              <a:avLst/>
              <a:gdLst>
                <a:gd name="T0" fmla="*/ 14 w 16"/>
                <a:gd name="T1" fmla="*/ 17 h 28"/>
                <a:gd name="T2" fmla="*/ 11 w 16"/>
                <a:gd name="T3" fmla="*/ 27 h 28"/>
                <a:gd name="T4" fmla="*/ 1 w 16"/>
                <a:gd name="T5" fmla="*/ 23 h 28"/>
                <a:gd name="T6" fmla="*/ 2 w 16"/>
                <a:gd name="T7" fmla="*/ 14 h 28"/>
                <a:gd name="T8" fmla="*/ 6 w 16"/>
                <a:gd name="T9" fmla="*/ 0 h 28"/>
                <a:gd name="T10" fmla="*/ 14 w 16"/>
                <a:gd name="T11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8">
                  <a:moveTo>
                    <a:pt x="14" y="17"/>
                  </a:moveTo>
                  <a:cubicBezTo>
                    <a:pt x="16" y="21"/>
                    <a:pt x="14" y="25"/>
                    <a:pt x="11" y="27"/>
                  </a:cubicBezTo>
                  <a:cubicBezTo>
                    <a:pt x="7" y="28"/>
                    <a:pt x="3" y="26"/>
                    <a:pt x="1" y="23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9"/>
                    <a:pt x="5" y="5"/>
                    <a:pt x="6" y="0"/>
                  </a:cubicBezTo>
                  <a:cubicBezTo>
                    <a:pt x="9" y="6"/>
                    <a:pt x="11" y="12"/>
                    <a:pt x="14" y="17"/>
                  </a:cubicBezTo>
                  <a:close/>
                </a:path>
              </a:pathLst>
            </a:custGeom>
            <a:solidFill>
              <a:srgbClr val="F77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2" name="ísľiḍé">
              <a:extLst>
                <a:ext uri="{FF2B5EF4-FFF2-40B4-BE49-F238E27FC236}">
                  <a16:creationId xmlns:a16="http://schemas.microsoft.com/office/drawing/2014/main" id="{923BDDEE-B0EE-416D-BCF8-77ECB9F6323E}"/>
                </a:ext>
              </a:extLst>
            </p:cNvPr>
            <p:cNvSpPr/>
            <p:nvPr/>
          </p:nvSpPr>
          <p:spPr bwMode="auto">
            <a:xfrm>
              <a:off x="9866185" y="1783410"/>
              <a:ext cx="80515" cy="33213"/>
            </a:xfrm>
            <a:custGeom>
              <a:avLst/>
              <a:gdLst>
                <a:gd name="T0" fmla="*/ 0 w 26"/>
                <a:gd name="T1" fmla="*/ 0 h 11"/>
                <a:gd name="T2" fmla="*/ 13 w 26"/>
                <a:gd name="T3" fmla="*/ 11 h 11"/>
                <a:gd name="T4" fmla="*/ 26 w 26"/>
                <a:gd name="T5" fmla="*/ 0 h 11"/>
                <a:gd name="T6" fmla="*/ 0 w 2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0" y="0"/>
                  </a:moveTo>
                  <a:cubicBezTo>
                    <a:pt x="3" y="9"/>
                    <a:pt x="8" y="11"/>
                    <a:pt x="13" y="11"/>
                  </a:cubicBezTo>
                  <a:cubicBezTo>
                    <a:pt x="18" y="11"/>
                    <a:pt x="24" y="6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3" name="ïşḻïďê">
              <a:extLst>
                <a:ext uri="{FF2B5EF4-FFF2-40B4-BE49-F238E27FC236}">
                  <a16:creationId xmlns:a16="http://schemas.microsoft.com/office/drawing/2014/main" id="{AEACDF57-350E-4BFD-8BC8-C1314D941253}"/>
                </a:ext>
              </a:extLst>
            </p:cNvPr>
            <p:cNvSpPr/>
            <p:nvPr/>
          </p:nvSpPr>
          <p:spPr bwMode="auto">
            <a:xfrm>
              <a:off x="9786675" y="1571049"/>
              <a:ext cx="39252" cy="19123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4 h 6"/>
                <a:gd name="T4" fmla="*/ 6 w 13"/>
                <a:gd name="T5" fmla="*/ 4 h 6"/>
                <a:gd name="T6" fmla="*/ 1 w 13"/>
                <a:gd name="T7" fmla="*/ 6 h 6"/>
                <a:gd name="T8" fmla="*/ 0 w 13"/>
                <a:gd name="T9" fmla="*/ 6 h 6"/>
                <a:gd name="T10" fmla="*/ 0 w 13"/>
                <a:gd name="T11" fmla="*/ 6 h 6"/>
                <a:gd name="T12" fmla="*/ 5 w 13"/>
                <a:gd name="T13" fmla="*/ 1 h 6"/>
                <a:gd name="T14" fmla="*/ 10 w 13"/>
                <a:gd name="T15" fmla="*/ 0 h 6"/>
                <a:gd name="T16" fmla="*/ 13 w 13"/>
                <a:gd name="T17" fmla="*/ 3 h 6"/>
                <a:gd name="T18" fmla="*/ 13 w 13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3" y="2"/>
                    <a:pt x="5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2" y="1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2D0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4" name="isḷíde">
              <a:extLst>
                <a:ext uri="{FF2B5EF4-FFF2-40B4-BE49-F238E27FC236}">
                  <a16:creationId xmlns:a16="http://schemas.microsoft.com/office/drawing/2014/main" id="{8EA73973-241A-4B34-8BEC-5A86174469D7}"/>
                </a:ext>
              </a:extLst>
            </p:cNvPr>
            <p:cNvSpPr/>
            <p:nvPr/>
          </p:nvSpPr>
          <p:spPr bwMode="auto">
            <a:xfrm>
              <a:off x="9979912" y="1578095"/>
              <a:ext cx="80515" cy="36232"/>
            </a:xfrm>
            <a:custGeom>
              <a:avLst/>
              <a:gdLst>
                <a:gd name="T0" fmla="*/ 26 w 26"/>
                <a:gd name="T1" fmla="*/ 12 h 12"/>
                <a:gd name="T2" fmla="*/ 14 w 26"/>
                <a:gd name="T3" fmla="*/ 5 h 12"/>
                <a:gd name="T4" fmla="*/ 7 w 26"/>
                <a:gd name="T5" fmla="*/ 4 h 12"/>
                <a:gd name="T6" fmla="*/ 0 w 26"/>
                <a:gd name="T7" fmla="*/ 3 h 12"/>
                <a:gd name="T8" fmla="*/ 0 w 26"/>
                <a:gd name="T9" fmla="*/ 3 h 12"/>
                <a:gd name="T10" fmla="*/ 0 w 26"/>
                <a:gd name="T11" fmla="*/ 3 h 12"/>
                <a:gd name="T12" fmla="*/ 7 w 26"/>
                <a:gd name="T13" fmla="*/ 0 h 12"/>
                <a:gd name="T14" fmla="*/ 15 w 26"/>
                <a:gd name="T15" fmla="*/ 2 h 12"/>
                <a:gd name="T16" fmla="*/ 22 w 26"/>
                <a:gd name="T17" fmla="*/ 6 h 12"/>
                <a:gd name="T18" fmla="*/ 26 w 26"/>
                <a:gd name="T19" fmla="*/ 12 h 12"/>
                <a:gd name="T20" fmla="*/ 26 w 26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cubicBezTo>
                    <a:pt x="23" y="8"/>
                    <a:pt x="19" y="6"/>
                    <a:pt x="14" y="5"/>
                  </a:cubicBezTo>
                  <a:cubicBezTo>
                    <a:pt x="12" y="4"/>
                    <a:pt x="10" y="4"/>
                    <a:pt x="7" y="4"/>
                  </a:cubicBezTo>
                  <a:cubicBezTo>
                    <a:pt x="5" y="4"/>
                    <a:pt x="3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10" y="0"/>
                    <a:pt x="13" y="1"/>
                    <a:pt x="15" y="2"/>
                  </a:cubicBezTo>
                  <a:cubicBezTo>
                    <a:pt x="18" y="3"/>
                    <a:pt x="20" y="4"/>
                    <a:pt x="22" y="6"/>
                  </a:cubicBezTo>
                  <a:cubicBezTo>
                    <a:pt x="24" y="8"/>
                    <a:pt x="25" y="10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</a:path>
              </a:pathLst>
            </a:custGeom>
            <a:solidFill>
              <a:srgbClr val="2D0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5" name="ï$ľíde">
              <a:extLst>
                <a:ext uri="{FF2B5EF4-FFF2-40B4-BE49-F238E27FC236}">
                  <a16:creationId xmlns:a16="http://schemas.microsoft.com/office/drawing/2014/main" id="{AB877A8E-9EC2-4782-8527-68B5417F2678}"/>
                </a:ext>
              </a:extLst>
            </p:cNvPr>
            <p:cNvSpPr/>
            <p:nvPr/>
          </p:nvSpPr>
          <p:spPr bwMode="auto">
            <a:xfrm>
              <a:off x="9807811" y="1642507"/>
              <a:ext cx="12077" cy="12077"/>
            </a:xfrm>
            <a:prstGeom prst="ellipse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6" name="ï$ḻiďê">
              <a:extLst>
                <a:ext uri="{FF2B5EF4-FFF2-40B4-BE49-F238E27FC236}">
                  <a16:creationId xmlns:a16="http://schemas.microsoft.com/office/drawing/2014/main" id="{B2B69485-DDBC-4AAE-80B4-306DC9E8D60C}"/>
                </a:ext>
              </a:extLst>
            </p:cNvPr>
            <p:cNvSpPr/>
            <p:nvPr/>
          </p:nvSpPr>
          <p:spPr bwMode="auto">
            <a:xfrm>
              <a:off x="9979912" y="1651565"/>
              <a:ext cx="9058" cy="12077"/>
            </a:xfrm>
            <a:prstGeom prst="ellipse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7" name="ïşlíḍê">
              <a:extLst>
                <a:ext uri="{FF2B5EF4-FFF2-40B4-BE49-F238E27FC236}">
                  <a16:creationId xmlns:a16="http://schemas.microsoft.com/office/drawing/2014/main" id="{254B79EB-1661-4D9B-BDFD-3D1B7FE27183}"/>
                </a:ext>
              </a:extLst>
            </p:cNvPr>
            <p:cNvSpPr/>
            <p:nvPr/>
          </p:nvSpPr>
          <p:spPr bwMode="auto">
            <a:xfrm>
              <a:off x="9656844" y="1939408"/>
              <a:ext cx="646137" cy="917877"/>
            </a:xfrm>
            <a:custGeom>
              <a:avLst/>
              <a:gdLst>
                <a:gd name="T0" fmla="*/ 207 w 210"/>
                <a:gd name="T1" fmla="*/ 287 h 299"/>
                <a:gd name="T2" fmla="*/ 162 w 210"/>
                <a:gd name="T3" fmla="*/ 290 h 299"/>
                <a:gd name="T4" fmla="*/ 95 w 210"/>
                <a:gd name="T5" fmla="*/ 290 h 299"/>
                <a:gd name="T6" fmla="*/ 0 w 210"/>
                <a:gd name="T7" fmla="*/ 277 h 299"/>
                <a:gd name="T8" fmla="*/ 7 w 210"/>
                <a:gd name="T9" fmla="*/ 210 h 299"/>
                <a:gd name="T10" fmla="*/ 20 w 210"/>
                <a:gd name="T11" fmla="*/ 105 h 299"/>
                <a:gd name="T12" fmla="*/ 75 w 210"/>
                <a:gd name="T13" fmla="*/ 0 h 299"/>
                <a:gd name="T14" fmla="*/ 122 w 210"/>
                <a:gd name="T15" fmla="*/ 3 h 299"/>
                <a:gd name="T16" fmla="*/ 139 w 210"/>
                <a:gd name="T17" fmla="*/ 16 h 299"/>
                <a:gd name="T18" fmla="*/ 140 w 210"/>
                <a:gd name="T19" fmla="*/ 17 h 299"/>
                <a:gd name="T20" fmla="*/ 160 w 210"/>
                <a:gd name="T21" fmla="*/ 35 h 299"/>
                <a:gd name="T22" fmla="*/ 164 w 210"/>
                <a:gd name="T23" fmla="*/ 39 h 299"/>
                <a:gd name="T24" fmla="*/ 167 w 210"/>
                <a:gd name="T25" fmla="*/ 43 h 299"/>
                <a:gd name="T26" fmla="*/ 188 w 210"/>
                <a:gd name="T27" fmla="*/ 90 h 299"/>
                <a:gd name="T28" fmla="*/ 188 w 210"/>
                <a:gd name="T29" fmla="*/ 90 h 299"/>
                <a:gd name="T30" fmla="*/ 197 w 210"/>
                <a:gd name="T31" fmla="*/ 128 h 299"/>
                <a:gd name="T32" fmla="*/ 197 w 210"/>
                <a:gd name="T33" fmla="*/ 132 h 299"/>
                <a:gd name="T34" fmla="*/ 199 w 210"/>
                <a:gd name="T35" fmla="*/ 147 h 299"/>
                <a:gd name="T36" fmla="*/ 199 w 210"/>
                <a:gd name="T37" fmla="*/ 159 h 299"/>
                <a:gd name="T38" fmla="*/ 199 w 210"/>
                <a:gd name="T39" fmla="*/ 236 h 299"/>
                <a:gd name="T40" fmla="*/ 207 w 210"/>
                <a:gd name="T41" fmla="*/ 28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0" h="299">
                  <a:moveTo>
                    <a:pt x="207" y="287"/>
                  </a:moveTo>
                  <a:cubicBezTo>
                    <a:pt x="200" y="295"/>
                    <a:pt x="184" y="293"/>
                    <a:pt x="162" y="290"/>
                  </a:cubicBezTo>
                  <a:cubicBezTo>
                    <a:pt x="143" y="288"/>
                    <a:pt x="120" y="286"/>
                    <a:pt x="95" y="290"/>
                  </a:cubicBezTo>
                  <a:cubicBezTo>
                    <a:pt x="42" y="299"/>
                    <a:pt x="0" y="277"/>
                    <a:pt x="0" y="277"/>
                  </a:cubicBezTo>
                  <a:cubicBezTo>
                    <a:pt x="0" y="277"/>
                    <a:pt x="3" y="248"/>
                    <a:pt x="7" y="210"/>
                  </a:cubicBezTo>
                  <a:cubicBezTo>
                    <a:pt x="10" y="177"/>
                    <a:pt x="15" y="138"/>
                    <a:pt x="20" y="105"/>
                  </a:cubicBezTo>
                  <a:cubicBezTo>
                    <a:pt x="30" y="36"/>
                    <a:pt x="75" y="0"/>
                    <a:pt x="75" y="0"/>
                  </a:cubicBezTo>
                  <a:cubicBezTo>
                    <a:pt x="75" y="0"/>
                    <a:pt x="77" y="24"/>
                    <a:pt x="122" y="3"/>
                  </a:cubicBezTo>
                  <a:cubicBezTo>
                    <a:pt x="122" y="3"/>
                    <a:pt x="130" y="9"/>
                    <a:pt x="139" y="16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147" y="23"/>
                    <a:pt x="155" y="29"/>
                    <a:pt x="160" y="35"/>
                  </a:cubicBezTo>
                  <a:cubicBezTo>
                    <a:pt x="162" y="37"/>
                    <a:pt x="163" y="38"/>
                    <a:pt x="164" y="39"/>
                  </a:cubicBezTo>
                  <a:cubicBezTo>
                    <a:pt x="165" y="41"/>
                    <a:pt x="166" y="42"/>
                    <a:pt x="167" y="43"/>
                  </a:cubicBezTo>
                  <a:cubicBezTo>
                    <a:pt x="175" y="54"/>
                    <a:pt x="183" y="70"/>
                    <a:pt x="188" y="90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92" y="101"/>
                    <a:pt x="194" y="114"/>
                    <a:pt x="197" y="128"/>
                  </a:cubicBezTo>
                  <a:cubicBezTo>
                    <a:pt x="197" y="129"/>
                    <a:pt x="197" y="131"/>
                    <a:pt x="197" y="132"/>
                  </a:cubicBezTo>
                  <a:cubicBezTo>
                    <a:pt x="198" y="137"/>
                    <a:pt x="199" y="142"/>
                    <a:pt x="199" y="147"/>
                  </a:cubicBezTo>
                  <a:cubicBezTo>
                    <a:pt x="199" y="151"/>
                    <a:pt x="199" y="155"/>
                    <a:pt x="199" y="159"/>
                  </a:cubicBezTo>
                  <a:cubicBezTo>
                    <a:pt x="200" y="189"/>
                    <a:pt x="197" y="212"/>
                    <a:pt x="199" y="236"/>
                  </a:cubicBezTo>
                  <a:cubicBezTo>
                    <a:pt x="203" y="266"/>
                    <a:pt x="210" y="283"/>
                    <a:pt x="207" y="2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8" name="iśḻide">
              <a:extLst>
                <a:ext uri="{FF2B5EF4-FFF2-40B4-BE49-F238E27FC236}">
                  <a16:creationId xmlns:a16="http://schemas.microsoft.com/office/drawing/2014/main" id="{02EF7AA3-1EA3-485A-BACB-C05F4E69C63A}"/>
                </a:ext>
              </a:extLst>
            </p:cNvPr>
            <p:cNvSpPr/>
            <p:nvPr/>
          </p:nvSpPr>
          <p:spPr bwMode="auto">
            <a:xfrm>
              <a:off x="9656844" y="2032001"/>
              <a:ext cx="711556" cy="825284"/>
            </a:xfrm>
            <a:custGeom>
              <a:avLst/>
              <a:gdLst>
                <a:gd name="T0" fmla="*/ 231 w 231"/>
                <a:gd name="T1" fmla="*/ 77 h 269"/>
                <a:gd name="T2" fmla="*/ 188 w 231"/>
                <a:gd name="T3" fmla="*/ 60 h 269"/>
                <a:gd name="T4" fmla="*/ 188 w 231"/>
                <a:gd name="T5" fmla="*/ 60 h 269"/>
                <a:gd name="T6" fmla="*/ 164 w 231"/>
                <a:gd name="T7" fmla="*/ 9 h 269"/>
                <a:gd name="T8" fmla="*/ 165 w 231"/>
                <a:gd name="T9" fmla="*/ 0 h 269"/>
                <a:gd name="T10" fmla="*/ 135 w 231"/>
                <a:gd name="T11" fmla="*/ 0 h 269"/>
                <a:gd name="T12" fmla="*/ 133 w 231"/>
                <a:gd name="T13" fmla="*/ 5 h 269"/>
                <a:gd name="T14" fmla="*/ 128 w 231"/>
                <a:gd name="T15" fmla="*/ 39 h 269"/>
                <a:gd name="T16" fmla="*/ 122 w 231"/>
                <a:gd name="T17" fmla="*/ 163 h 269"/>
                <a:gd name="T18" fmla="*/ 7 w 231"/>
                <a:gd name="T19" fmla="*/ 180 h 269"/>
                <a:gd name="T20" fmla="*/ 0 w 231"/>
                <a:gd name="T21" fmla="*/ 247 h 269"/>
                <a:gd name="T22" fmla="*/ 95 w 231"/>
                <a:gd name="T23" fmla="*/ 260 h 269"/>
                <a:gd name="T24" fmla="*/ 162 w 231"/>
                <a:gd name="T25" fmla="*/ 260 h 269"/>
                <a:gd name="T26" fmla="*/ 207 w 231"/>
                <a:gd name="T27" fmla="*/ 257 h 269"/>
                <a:gd name="T28" fmla="*/ 199 w 231"/>
                <a:gd name="T29" fmla="*/ 206 h 269"/>
                <a:gd name="T30" fmla="*/ 199 w 231"/>
                <a:gd name="T31" fmla="*/ 129 h 269"/>
                <a:gd name="T32" fmla="*/ 199 w 231"/>
                <a:gd name="T33" fmla="*/ 117 h 269"/>
                <a:gd name="T34" fmla="*/ 197 w 231"/>
                <a:gd name="T35" fmla="*/ 102 h 269"/>
                <a:gd name="T36" fmla="*/ 197 w 231"/>
                <a:gd name="T37" fmla="*/ 98 h 269"/>
                <a:gd name="T38" fmla="*/ 203 w 231"/>
                <a:gd name="T39" fmla="*/ 105 h 269"/>
                <a:gd name="T40" fmla="*/ 231 w 231"/>
                <a:gd name="T41" fmla="*/ 7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269">
                  <a:moveTo>
                    <a:pt x="231" y="77"/>
                  </a:moveTo>
                  <a:cubicBezTo>
                    <a:pt x="231" y="77"/>
                    <a:pt x="207" y="74"/>
                    <a:pt x="188" y="60"/>
                  </a:cubicBezTo>
                  <a:cubicBezTo>
                    <a:pt x="188" y="60"/>
                    <a:pt x="188" y="60"/>
                    <a:pt x="188" y="60"/>
                  </a:cubicBezTo>
                  <a:cubicBezTo>
                    <a:pt x="175" y="50"/>
                    <a:pt x="164" y="34"/>
                    <a:pt x="164" y="9"/>
                  </a:cubicBezTo>
                  <a:cubicBezTo>
                    <a:pt x="164" y="6"/>
                    <a:pt x="164" y="3"/>
                    <a:pt x="16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2"/>
                    <a:pt x="134" y="4"/>
                    <a:pt x="133" y="5"/>
                  </a:cubicBezTo>
                  <a:cubicBezTo>
                    <a:pt x="131" y="15"/>
                    <a:pt x="129" y="26"/>
                    <a:pt x="128" y="39"/>
                  </a:cubicBezTo>
                  <a:cubicBezTo>
                    <a:pt x="126" y="76"/>
                    <a:pt x="141" y="131"/>
                    <a:pt x="122" y="163"/>
                  </a:cubicBezTo>
                  <a:cubicBezTo>
                    <a:pt x="104" y="196"/>
                    <a:pt x="51" y="236"/>
                    <a:pt x="7" y="180"/>
                  </a:cubicBezTo>
                  <a:cubicBezTo>
                    <a:pt x="3" y="218"/>
                    <a:pt x="0" y="247"/>
                    <a:pt x="0" y="247"/>
                  </a:cubicBezTo>
                  <a:cubicBezTo>
                    <a:pt x="0" y="247"/>
                    <a:pt x="42" y="269"/>
                    <a:pt x="95" y="260"/>
                  </a:cubicBezTo>
                  <a:cubicBezTo>
                    <a:pt x="120" y="256"/>
                    <a:pt x="143" y="258"/>
                    <a:pt x="162" y="260"/>
                  </a:cubicBezTo>
                  <a:cubicBezTo>
                    <a:pt x="184" y="263"/>
                    <a:pt x="200" y="265"/>
                    <a:pt x="207" y="257"/>
                  </a:cubicBezTo>
                  <a:cubicBezTo>
                    <a:pt x="210" y="253"/>
                    <a:pt x="203" y="236"/>
                    <a:pt x="199" y="206"/>
                  </a:cubicBezTo>
                  <a:cubicBezTo>
                    <a:pt x="197" y="182"/>
                    <a:pt x="200" y="159"/>
                    <a:pt x="199" y="129"/>
                  </a:cubicBezTo>
                  <a:cubicBezTo>
                    <a:pt x="199" y="125"/>
                    <a:pt x="199" y="121"/>
                    <a:pt x="199" y="117"/>
                  </a:cubicBezTo>
                  <a:cubicBezTo>
                    <a:pt x="199" y="112"/>
                    <a:pt x="198" y="107"/>
                    <a:pt x="197" y="102"/>
                  </a:cubicBezTo>
                  <a:cubicBezTo>
                    <a:pt x="197" y="101"/>
                    <a:pt x="197" y="99"/>
                    <a:pt x="197" y="98"/>
                  </a:cubicBezTo>
                  <a:cubicBezTo>
                    <a:pt x="201" y="103"/>
                    <a:pt x="203" y="105"/>
                    <a:pt x="203" y="105"/>
                  </a:cubicBezTo>
                  <a:cubicBezTo>
                    <a:pt x="213" y="100"/>
                    <a:pt x="223" y="88"/>
                    <a:pt x="231" y="77"/>
                  </a:cubicBezTo>
                </a:path>
              </a:pathLst>
            </a:custGeom>
            <a:solidFill>
              <a:srgbClr val="E7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29" name="ïṩḻïde">
              <a:extLst>
                <a:ext uri="{FF2B5EF4-FFF2-40B4-BE49-F238E27FC236}">
                  <a16:creationId xmlns:a16="http://schemas.microsoft.com/office/drawing/2014/main" id="{66F0E7AE-E419-48D5-A591-FA430C9E783C}"/>
                </a:ext>
              </a:extLst>
            </p:cNvPr>
            <p:cNvSpPr/>
            <p:nvPr/>
          </p:nvSpPr>
          <p:spPr bwMode="auto">
            <a:xfrm>
              <a:off x="9703141" y="1949473"/>
              <a:ext cx="153986" cy="281805"/>
            </a:xfrm>
            <a:custGeom>
              <a:avLst/>
              <a:gdLst>
                <a:gd name="T0" fmla="*/ 7 w 50"/>
                <a:gd name="T1" fmla="*/ 91 h 92"/>
                <a:gd name="T2" fmla="*/ 50 w 50"/>
                <a:gd name="T3" fmla="*/ 0 h 92"/>
                <a:gd name="T4" fmla="*/ 19 w 50"/>
                <a:gd name="T5" fmla="*/ 11 h 92"/>
                <a:gd name="T6" fmla="*/ 7 w 50"/>
                <a:gd name="T7" fmla="*/ 9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2">
                  <a:moveTo>
                    <a:pt x="7" y="91"/>
                  </a:moveTo>
                  <a:cubicBezTo>
                    <a:pt x="14" y="59"/>
                    <a:pt x="38" y="18"/>
                    <a:pt x="50" y="0"/>
                  </a:cubicBezTo>
                  <a:cubicBezTo>
                    <a:pt x="43" y="3"/>
                    <a:pt x="31" y="7"/>
                    <a:pt x="19" y="11"/>
                  </a:cubicBezTo>
                  <a:cubicBezTo>
                    <a:pt x="0" y="43"/>
                    <a:pt x="6" y="92"/>
                    <a:pt x="7" y="91"/>
                  </a:cubicBez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0" name="iṧḷîdé">
              <a:extLst>
                <a:ext uri="{FF2B5EF4-FFF2-40B4-BE49-F238E27FC236}">
                  <a16:creationId xmlns:a16="http://schemas.microsoft.com/office/drawing/2014/main" id="{BA1641E6-07BD-4F57-A15D-486FDA929A0A}"/>
                </a:ext>
              </a:extLst>
            </p:cNvPr>
            <p:cNvSpPr/>
            <p:nvPr/>
          </p:nvSpPr>
          <p:spPr bwMode="auto">
            <a:xfrm>
              <a:off x="10032247" y="1949473"/>
              <a:ext cx="391507" cy="404590"/>
            </a:xfrm>
            <a:custGeom>
              <a:avLst/>
              <a:gdLst>
                <a:gd name="T0" fmla="*/ 127 w 127"/>
                <a:gd name="T1" fmla="*/ 74 h 132"/>
                <a:gd name="T2" fmla="*/ 123 w 127"/>
                <a:gd name="T3" fmla="*/ 81 h 132"/>
                <a:gd name="T4" fmla="*/ 109 w 127"/>
                <a:gd name="T5" fmla="*/ 104 h 132"/>
                <a:gd name="T6" fmla="*/ 100 w 127"/>
                <a:gd name="T7" fmla="*/ 116 h 132"/>
                <a:gd name="T8" fmla="*/ 98 w 127"/>
                <a:gd name="T9" fmla="*/ 118 h 132"/>
                <a:gd name="T10" fmla="*/ 93 w 127"/>
                <a:gd name="T11" fmla="*/ 123 h 132"/>
                <a:gd name="T12" fmla="*/ 91 w 127"/>
                <a:gd name="T13" fmla="*/ 125 h 132"/>
                <a:gd name="T14" fmla="*/ 88 w 127"/>
                <a:gd name="T15" fmla="*/ 127 h 132"/>
                <a:gd name="T16" fmla="*/ 86 w 127"/>
                <a:gd name="T17" fmla="*/ 129 h 132"/>
                <a:gd name="T18" fmla="*/ 86 w 127"/>
                <a:gd name="T19" fmla="*/ 129 h 132"/>
                <a:gd name="T20" fmla="*/ 84 w 127"/>
                <a:gd name="T21" fmla="*/ 131 h 132"/>
                <a:gd name="T22" fmla="*/ 81 w 127"/>
                <a:gd name="T23" fmla="*/ 132 h 132"/>
                <a:gd name="T24" fmla="*/ 75 w 127"/>
                <a:gd name="T25" fmla="*/ 125 h 132"/>
                <a:gd name="T26" fmla="*/ 29 w 127"/>
                <a:gd name="T27" fmla="*/ 72 h 132"/>
                <a:gd name="T28" fmla="*/ 11 w 127"/>
                <a:gd name="T29" fmla="*/ 32 h 132"/>
                <a:gd name="T30" fmla="*/ 0 w 127"/>
                <a:gd name="T31" fmla="*/ 0 h 132"/>
                <a:gd name="T32" fmla="*/ 20 w 127"/>
                <a:gd name="T33" fmla="*/ 7 h 132"/>
                <a:gd name="T34" fmla="*/ 45 w 127"/>
                <a:gd name="T35" fmla="*/ 15 h 132"/>
                <a:gd name="T36" fmla="*/ 127 w 127"/>
                <a:gd name="T37" fmla="*/ 7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132">
                  <a:moveTo>
                    <a:pt x="127" y="74"/>
                  </a:moveTo>
                  <a:cubicBezTo>
                    <a:pt x="127" y="74"/>
                    <a:pt x="126" y="77"/>
                    <a:pt x="123" y="81"/>
                  </a:cubicBezTo>
                  <a:cubicBezTo>
                    <a:pt x="120" y="86"/>
                    <a:pt x="115" y="95"/>
                    <a:pt x="109" y="104"/>
                  </a:cubicBezTo>
                  <a:cubicBezTo>
                    <a:pt x="106" y="108"/>
                    <a:pt x="103" y="112"/>
                    <a:pt x="100" y="116"/>
                  </a:cubicBezTo>
                  <a:cubicBezTo>
                    <a:pt x="99" y="116"/>
                    <a:pt x="99" y="117"/>
                    <a:pt x="98" y="118"/>
                  </a:cubicBezTo>
                  <a:cubicBezTo>
                    <a:pt x="96" y="120"/>
                    <a:pt x="95" y="121"/>
                    <a:pt x="93" y="123"/>
                  </a:cubicBezTo>
                  <a:cubicBezTo>
                    <a:pt x="92" y="124"/>
                    <a:pt x="92" y="125"/>
                    <a:pt x="91" y="125"/>
                  </a:cubicBezTo>
                  <a:cubicBezTo>
                    <a:pt x="90" y="126"/>
                    <a:pt x="89" y="127"/>
                    <a:pt x="88" y="127"/>
                  </a:cubicBezTo>
                  <a:cubicBezTo>
                    <a:pt x="88" y="128"/>
                    <a:pt x="87" y="129"/>
                    <a:pt x="86" y="129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5" y="130"/>
                    <a:pt x="84" y="131"/>
                    <a:pt x="84" y="131"/>
                  </a:cubicBezTo>
                  <a:cubicBezTo>
                    <a:pt x="83" y="131"/>
                    <a:pt x="82" y="132"/>
                    <a:pt x="81" y="132"/>
                  </a:cubicBezTo>
                  <a:cubicBezTo>
                    <a:pt x="81" y="132"/>
                    <a:pt x="79" y="130"/>
                    <a:pt x="75" y="125"/>
                  </a:cubicBezTo>
                  <a:cubicBezTo>
                    <a:pt x="62" y="112"/>
                    <a:pt x="36" y="84"/>
                    <a:pt x="29" y="72"/>
                  </a:cubicBezTo>
                  <a:cubicBezTo>
                    <a:pt x="23" y="63"/>
                    <a:pt x="17" y="47"/>
                    <a:pt x="11" y="32"/>
                  </a:cubicBezTo>
                  <a:cubicBezTo>
                    <a:pt x="5" y="15"/>
                    <a:pt x="0" y="0"/>
                    <a:pt x="0" y="0"/>
                  </a:cubicBezTo>
                  <a:cubicBezTo>
                    <a:pt x="8" y="2"/>
                    <a:pt x="14" y="5"/>
                    <a:pt x="20" y="7"/>
                  </a:cubicBezTo>
                  <a:cubicBezTo>
                    <a:pt x="30" y="10"/>
                    <a:pt x="38" y="13"/>
                    <a:pt x="45" y="15"/>
                  </a:cubicBezTo>
                  <a:cubicBezTo>
                    <a:pt x="75" y="27"/>
                    <a:pt x="90" y="38"/>
                    <a:pt x="127" y="74"/>
                  </a:cubicBezTo>
                </a:path>
              </a:pathLst>
            </a:custGeom>
            <a:solidFill>
              <a:srgbClr val="3A7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1" name="îSḻíḋe">
              <a:extLst>
                <a:ext uri="{FF2B5EF4-FFF2-40B4-BE49-F238E27FC236}">
                  <a16:creationId xmlns:a16="http://schemas.microsoft.com/office/drawing/2014/main" id="{F8BC25F3-3B0C-4311-ACDC-D31872743C05}"/>
                </a:ext>
              </a:extLst>
            </p:cNvPr>
            <p:cNvSpPr/>
            <p:nvPr/>
          </p:nvSpPr>
          <p:spPr bwMode="auto">
            <a:xfrm>
              <a:off x="10093641" y="1961550"/>
              <a:ext cx="77496" cy="33213"/>
            </a:xfrm>
            <a:custGeom>
              <a:avLst/>
              <a:gdLst>
                <a:gd name="T0" fmla="*/ 2 w 25"/>
                <a:gd name="T1" fmla="*/ 0 h 11"/>
                <a:gd name="T2" fmla="*/ 0 w 25"/>
                <a:gd name="T3" fmla="*/ 3 h 11"/>
                <a:gd name="T4" fmla="*/ 0 w 25"/>
                <a:gd name="T5" fmla="*/ 3 h 11"/>
                <a:gd name="T6" fmla="*/ 0 w 25"/>
                <a:gd name="T7" fmla="*/ 3 h 11"/>
                <a:gd name="T8" fmla="*/ 25 w 25"/>
                <a:gd name="T9" fmla="*/ 11 h 11"/>
                <a:gd name="T10" fmla="*/ 25 w 25"/>
                <a:gd name="T11" fmla="*/ 11 h 11"/>
                <a:gd name="T12" fmla="*/ 25 w 25"/>
                <a:gd name="T13" fmla="*/ 10 h 11"/>
                <a:gd name="T14" fmla="*/ 2 w 25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6"/>
                    <a:pt x="18" y="9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2" name="îš1idê">
              <a:extLst>
                <a:ext uri="{FF2B5EF4-FFF2-40B4-BE49-F238E27FC236}">
                  <a16:creationId xmlns:a16="http://schemas.microsoft.com/office/drawing/2014/main" id="{B260AC30-EE4F-40C3-A174-23ED2655CB54}"/>
                </a:ext>
              </a:extLst>
            </p:cNvPr>
            <p:cNvSpPr/>
            <p:nvPr/>
          </p:nvSpPr>
          <p:spPr bwMode="auto">
            <a:xfrm>
              <a:off x="10066467" y="1970608"/>
              <a:ext cx="301933" cy="383456"/>
            </a:xfrm>
            <a:custGeom>
              <a:avLst/>
              <a:gdLst>
                <a:gd name="T0" fmla="*/ 9 w 98"/>
                <a:gd name="T1" fmla="*/ 0 h 125"/>
                <a:gd name="T2" fmla="*/ 6 w 98"/>
                <a:gd name="T3" fmla="*/ 6 h 125"/>
                <a:gd name="T4" fmla="*/ 0 w 98"/>
                <a:gd name="T5" fmla="*/ 25 h 125"/>
                <a:gd name="T6" fmla="*/ 18 w 98"/>
                <a:gd name="T7" fmla="*/ 65 h 125"/>
                <a:gd name="T8" fmla="*/ 64 w 98"/>
                <a:gd name="T9" fmla="*/ 118 h 125"/>
                <a:gd name="T10" fmla="*/ 70 w 98"/>
                <a:gd name="T11" fmla="*/ 125 h 125"/>
                <a:gd name="T12" fmla="*/ 73 w 98"/>
                <a:gd name="T13" fmla="*/ 124 h 125"/>
                <a:gd name="T14" fmla="*/ 75 w 98"/>
                <a:gd name="T15" fmla="*/ 122 h 125"/>
                <a:gd name="T16" fmla="*/ 75 w 98"/>
                <a:gd name="T17" fmla="*/ 122 h 125"/>
                <a:gd name="T18" fmla="*/ 77 w 98"/>
                <a:gd name="T19" fmla="*/ 120 h 125"/>
                <a:gd name="T20" fmla="*/ 80 w 98"/>
                <a:gd name="T21" fmla="*/ 118 h 125"/>
                <a:gd name="T22" fmla="*/ 82 w 98"/>
                <a:gd name="T23" fmla="*/ 116 h 125"/>
                <a:gd name="T24" fmla="*/ 87 w 98"/>
                <a:gd name="T25" fmla="*/ 111 h 125"/>
                <a:gd name="T26" fmla="*/ 89 w 98"/>
                <a:gd name="T27" fmla="*/ 109 h 125"/>
                <a:gd name="T28" fmla="*/ 98 w 98"/>
                <a:gd name="T29" fmla="*/ 97 h 125"/>
                <a:gd name="T30" fmla="*/ 55 w 98"/>
                <a:gd name="T31" fmla="*/ 80 h 125"/>
                <a:gd name="T32" fmla="*/ 55 w 98"/>
                <a:gd name="T33" fmla="*/ 80 h 125"/>
                <a:gd name="T34" fmla="*/ 31 w 98"/>
                <a:gd name="T35" fmla="*/ 29 h 125"/>
                <a:gd name="T36" fmla="*/ 34 w 98"/>
                <a:gd name="T37" fmla="*/ 8 h 125"/>
                <a:gd name="T38" fmla="*/ 9 w 98"/>
                <a:gd name="T39" fmla="*/ 0 h 125"/>
                <a:gd name="T40" fmla="*/ 9 w 98"/>
                <a:gd name="T4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25">
                  <a:moveTo>
                    <a:pt x="9" y="0"/>
                  </a:moveTo>
                  <a:cubicBezTo>
                    <a:pt x="9" y="1"/>
                    <a:pt x="8" y="4"/>
                    <a:pt x="6" y="6"/>
                  </a:cubicBezTo>
                  <a:cubicBezTo>
                    <a:pt x="5" y="11"/>
                    <a:pt x="2" y="18"/>
                    <a:pt x="0" y="25"/>
                  </a:cubicBezTo>
                  <a:cubicBezTo>
                    <a:pt x="6" y="40"/>
                    <a:pt x="12" y="56"/>
                    <a:pt x="18" y="65"/>
                  </a:cubicBezTo>
                  <a:cubicBezTo>
                    <a:pt x="25" y="77"/>
                    <a:pt x="51" y="105"/>
                    <a:pt x="64" y="118"/>
                  </a:cubicBezTo>
                  <a:cubicBezTo>
                    <a:pt x="68" y="123"/>
                    <a:pt x="70" y="125"/>
                    <a:pt x="70" y="125"/>
                  </a:cubicBezTo>
                  <a:cubicBezTo>
                    <a:pt x="71" y="125"/>
                    <a:pt x="72" y="124"/>
                    <a:pt x="73" y="124"/>
                  </a:cubicBezTo>
                  <a:cubicBezTo>
                    <a:pt x="73" y="124"/>
                    <a:pt x="74" y="123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2"/>
                    <a:pt x="77" y="121"/>
                    <a:pt x="77" y="120"/>
                  </a:cubicBezTo>
                  <a:cubicBezTo>
                    <a:pt x="78" y="120"/>
                    <a:pt x="79" y="119"/>
                    <a:pt x="80" y="118"/>
                  </a:cubicBezTo>
                  <a:cubicBezTo>
                    <a:pt x="81" y="118"/>
                    <a:pt x="81" y="117"/>
                    <a:pt x="82" y="116"/>
                  </a:cubicBezTo>
                  <a:cubicBezTo>
                    <a:pt x="84" y="114"/>
                    <a:pt x="85" y="113"/>
                    <a:pt x="87" y="111"/>
                  </a:cubicBezTo>
                  <a:cubicBezTo>
                    <a:pt x="88" y="110"/>
                    <a:pt x="88" y="109"/>
                    <a:pt x="89" y="109"/>
                  </a:cubicBezTo>
                  <a:cubicBezTo>
                    <a:pt x="92" y="105"/>
                    <a:pt x="95" y="101"/>
                    <a:pt x="98" y="97"/>
                  </a:cubicBezTo>
                  <a:cubicBezTo>
                    <a:pt x="98" y="97"/>
                    <a:pt x="74" y="94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42" y="70"/>
                    <a:pt x="31" y="54"/>
                    <a:pt x="31" y="29"/>
                  </a:cubicBezTo>
                  <a:cubicBezTo>
                    <a:pt x="31" y="23"/>
                    <a:pt x="32" y="16"/>
                    <a:pt x="34" y="8"/>
                  </a:cubicBezTo>
                  <a:cubicBezTo>
                    <a:pt x="27" y="6"/>
                    <a:pt x="19" y="3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306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3" name="îŝḷïḋé">
              <a:extLst>
                <a:ext uri="{FF2B5EF4-FFF2-40B4-BE49-F238E27FC236}">
                  <a16:creationId xmlns:a16="http://schemas.microsoft.com/office/drawing/2014/main" id="{A83624B8-1E7E-4275-AC67-5840DF466E73}"/>
                </a:ext>
              </a:extLst>
            </p:cNvPr>
            <p:cNvSpPr/>
            <p:nvPr/>
          </p:nvSpPr>
          <p:spPr bwMode="auto">
            <a:xfrm>
              <a:off x="10008093" y="1961550"/>
              <a:ext cx="261676" cy="465984"/>
            </a:xfrm>
            <a:custGeom>
              <a:avLst/>
              <a:gdLst>
                <a:gd name="T0" fmla="*/ 85 w 85"/>
                <a:gd name="T1" fmla="*/ 152 h 152"/>
                <a:gd name="T2" fmla="*/ 85 w 85"/>
                <a:gd name="T3" fmla="*/ 140 h 152"/>
                <a:gd name="T4" fmla="*/ 82 w 85"/>
                <a:gd name="T5" fmla="*/ 138 h 152"/>
                <a:gd name="T6" fmla="*/ 46 w 85"/>
                <a:gd name="T7" fmla="*/ 28 h 152"/>
                <a:gd name="T8" fmla="*/ 53 w 85"/>
                <a:gd name="T9" fmla="*/ 10 h 152"/>
                <a:gd name="T10" fmla="*/ 30 w 85"/>
                <a:gd name="T11" fmla="*/ 0 h 152"/>
                <a:gd name="T12" fmla="*/ 26 w 85"/>
                <a:gd name="T13" fmla="*/ 10 h 152"/>
                <a:gd name="T14" fmla="*/ 85 w 85"/>
                <a:gd name="T1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52">
                  <a:moveTo>
                    <a:pt x="85" y="152"/>
                  </a:moveTo>
                  <a:cubicBezTo>
                    <a:pt x="85" y="148"/>
                    <a:pt x="85" y="144"/>
                    <a:pt x="85" y="140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35" y="105"/>
                    <a:pt x="39" y="55"/>
                    <a:pt x="46" y="28"/>
                  </a:cubicBezTo>
                  <a:cubicBezTo>
                    <a:pt x="49" y="17"/>
                    <a:pt x="53" y="10"/>
                    <a:pt x="53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7" y="8"/>
                    <a:pt x="26" y="10"/>
                  </a:cubicBezTo>
                  <a:cubicBezTo>
                    <a:pt x="0" y="119"/>
                    <a:pt x="63" y="146"/>
                    <a:pt x="85" y="152"/>
                  </a:cubicBezTo>
                  <a:close/>
                </a:path>
              </a:pathLst>
            </a:custGeom>
            <a:solidFill>
              <a:srgbClr val="001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4" name="ïšľiḋè">
              <a:extLst>
                <a:ext uri="{FF2B5EF4-FFF2-40B4-BE49-F238E27FC236}">
                  <a16:creationId xmlns:a16="http://schemas.microsoft.com/office/drawing/2014/main" id="{B710AD58-A22C-4536-AC7E-FF5E69E4EAB2}"/>
                </a:ext>
              </a:extLst>
            </p:cNvPr>
            <p:cNvSpPr/>
            <p:nvPr/>
          </p:nvSpPr>
          <p:spPr bwMode="auto">
            <a:xfrm rot="6382854">
              <a:off x="9291644" y="2376936"/>
              <a:ext cx="175121" cy="190218"/>
            </a:xfrm>
            <a:custGeom>
              <a:avLst/>
              <a:gdLst>
                <a:gd name="T0" fmla="*/ 50 w 57"/>
                <a:gd name="T1" fmla="*/ 40 h 62"/>
                <a:gd name="T2" fmla="*/ 47 w 57"/>
                <a:gd name="T3" fmla="*/ 19 h 62"/>
                <a:gd name="T4" fmla="*/ 25 w 57"/>
                <a:gd name="T5" fmla="*/ 0 h 62"/>
                <a:gd name="T6" fmla="*/ 11 w 57"/>
                <a:gd name="T7" fmla="*/ 30 h 62"/>
                <a:gd name="T8" fmla="*/ 50 w 57"/>
                <a:gd name="T9" fmla="*/ 62 h 62"/>
                <a:gd name="T10" fmla="*/ 54 w 57"/>
                <a:gd name="T11" fmla="*/ 55 h 62"/>
                <a:gd name="T12" fmla="*/ 50 w 57"/>
                <a:gd name="T1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2">
                  <a:moveTo>
                    <a:pt x="50" y="40"/>
                  </a:moveTo>
                  <a:cubicBezTo>
                    <a:pt x="50" y="40"/>
                    <a:pt x="57" y="31"/>
                    <a:pt x="47" y="19"/>
                  </a:cubicBezTo>
                  <a:cubicBezTo>
                    <a:pt x="38" y="6"/>
                    <a:pt x="25" y="0"/>
                    <a:pt x="25" y="0"/>
                  </a:cubicBezTo>
                  <a:cubicBezTo>
                    <a:pt x="25" y="0"/>
                    <a:pt x="0" y="13"/>
                    <a:pt x="11" y="30"/>
                  </a:cubicBezTo>
                  <a:cubicBezTo>
                    <a:pt x="22" y="48"/>
                    <a:pt x="50" y="62"/>
                    <a:pt x="50" y="6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44" y="50"/>
                    <a:pt x="50" y="40"/>
                  </a:cubicBezTo>
                  <a:close/>
                </a:path>
              </a:pathLst>
            </a:custGeom>
            <a:solidFill>
              <a:srgbClr val="F5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5" name="îśļiḋé">
              <a:extLst>
                <a:ext uri="{FF2B5EF4-FFF2-40B4-BE49-F238E27FC236}">
                  <a16:creationId xmlns:a16="http://schemas.microsoft.com/office/drawing/2014/main" id="{92C5103D-6B50-4F71-BE0F-E8F57C0BA536}"/>
                </a:ext>
              </a:extLst>
            </p:cNvPr>
            <p:cNvSpPr/>
            <p:nvPr/>
          </p:nvSpPr>
          <p:spPr bwMode="auto">
            <a:xfrm>
              <a:off x="10238569" y="2523146"/>
              <a:ext cx="55354" cy="30193"/>
            </a:xfrm>
            <a:custGeom>
              <a:avLst/>
              <a:gdLst>
                <a:gd name="T0" fmla="*/ 6 w 18"/>
                <a:gd name="T1" fmla="*/ 1 h 10"/>
                <a:gd name="T2" fmla="*/ 1 w 18"/>
                <a:gd name="T3" fmla="*/ 1 h 10"/>
                <a:gd name="T4" fmla="*/ 0 w 18"/>
                <a:gd name="T5" fmla="*/ 3 h 10"/>
                <a:gd name="T6" fmla="*/ 1 w 18"/>
                <a:gd name="T7" fmla="*/ 6 h 10"/>
                <a:gd name="T8" fmla="*/ 10 w 18"/>
                <a:gd name="T9" fmla="*/ 10 h 10"/>
                <a:gd name="T10" fmla="*/ 16 w 18"/>
                <a:gd name="T11" fmla="*/ 5 h 10"/>
                <a:gd name="T12" fmla="*/ 11 w 18"/>
                <a:gd name="T13" fmla="*/ 3 h 10"/>
                <a:gd name="T14" fmla="*/ 6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6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3" y="8"/>
                    <a:pt x="7" y="10"/>
                    <a:pt x="10" y="10"/>
                  </a:cubicBezTo>
                  <a:cubicBezTo>
                    <a:pt x="12" y="9"/>
                    <a:pt x="18" y="7"/>
                    <a:pt x="16" y="5"/>
                  </a:cubicBezTo>
                  <a:cubicBezTo>
                    <a:pt x="15" y="4"/>
                    <a:pt x="12" y="3"/>
                    <a:pt x="11" y="3"/>
                  </a:cubicBezTo>
                  <a:cubicBezTo>
                    <a:pt x="9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5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6" name="ísļíde">
              <a:extLst>
                <a:ext uri="{FF2B5EF4-FFF2-40B4-BE49-F238E27FC236}">
                  <a16:creationId xmlns:a16="http://schemas.microsoft.com/office/drawing/2014/main" id="{8F4B9CB7-971A-4A68-AEF4-26949E83B865}"/>
                </a:ext>
              </a:extLst>
            </p:cNvPr>
            <p:cNvSpPr/>
            <p:nvPr/>
          </p:nvSpPr>
          <p:spPr bwMode="auto">
            <a:xfrm>
              <a:off x="9866185" y="1958531"/>
              <a:ext cx="175121" cy="58374"/>
            </a:xfrm>
            <a:custGeom>
              <a:avLst/>
              <a:gdLst>
                <a:gd name="T0" fmla="*/ 0 w 57"/>
                <a:gd name="T1" fmla="*/ 1 h 19"/>
                <a:gd name="T2" fmla="*/ 30 w 57"/>
                <a:gd name="T3" fmla="*/ 15 h 19"/>
                <a:gd name="T4" fmla="*/ 57 w 57"/>
                <a:gd name="T5" fmla="*/ 3 h 19"/>
                <a:gd name="T6" fmla="*/ 56 w 57"/>
                <a:gd name="T7" fmla="*/ 3 h 19"/>
                <a:gd name="T8" fmla="*/ 0 w 57"/>
                <a:gd name="T9" fmla="*/ 0 h 19"/>
                <a:gd name="T10" fmla="*/ 0 w 57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9">
                  <a:moveTo>
                    <a:pt x="0" y="1"/>
                  </a:moveTo>
                  <a:cubicBezTo>
                    <a:pt x="5" y="11"/>
                    <a:pt x="19" y="16"/>
                    <a:pt x="30" y="15"/>
                  </a:cubicBezTo>
                  <a:cubicBezTo>
                    <a:pt x="39" y="15"/>
                    <a:pt x="53" y="13"/>
                    <a:pt x="57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44" y="19"/>
                    <a:pt x="10" y="19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A7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7" name="ïSḻïďê">
              <a:extLst>
                <a:ext uri="{FF2B5EF4-FFF2-40B4-BE49-F238E27FC236}">
                  <a16:creationId xmlns:a16="http://schemas.microsoft.com/office/drawing/2014/main" id="{71077424-4707-4655-B82C-A7CDB002F606}"/>
                </a:ext>
              </a:extLst>
            </p:cNvPr>
            <p:cNvSpPr/>
            <p:nvPr/>
          </p:nvSpPr>
          <p:spPr bwMode="auto">
            <a:xfrm>
              <a:off x="9656844" y="2768718"/>
              <a:ext cx="637079" cy="64412"/>
            </a:xfrm>
            <a:custGeom>
              <a:avLst/>
              <a:gdLst>
                <a:gd name="T0" fmla="*/ 0 w 207"/>
                <a:gd name="T1" fmla="*/ 0 h 21"/>
                <a:gd name="T2" fmla="*/ 15 w 207"/>
                <a:gd name="T3" fmla="*/ 6 h 21"/>
                <a:gd name="T4" fmla="*/ 43 w 207"/>
                <a:gd name="T5" fmla="*/ 12 h 21"/>
                <a:gd name="T6" fmla="*/ 67 w 207"/>
                <a:gd name="T7" fmla="*/ 18 h 21"/>
                <a:gd name="T8" fmla="*/ 94 w 207"/>
                <a:gd name="T9" fmla="*/ 13 h 21"/>
                <a:gd name="T10" fmla="*/ 158 w 207"/>
                <a:gd name="T11" fmla="*/ 14 h 21"/>
                <a:gd name="T12" fmla="*/ 207 w 207"/>
                <a:gd name="T13" fmla="*/ 9 h 21"/>
                <a:gd name="T14" fmla="*/ 207 w 207"/>
                <a:gd name="T15" fmla="*/ 8 h 21"/>
                <a:gd name="T16" fmla="*/ 155 w 207"/>
                <a:gd name="T17" fmla="*/ 13 h 21"/>
                <a:gd name="T18" fmla="*/ 107 w 207"/>
                <a:gd name="T19" fmla="*/ 10 h 21"/>
                <a:gd name="T20" fmla="*/ 50 w 207"/>
                <a:gd name="T21" fmla="*/ 14 h 21"/>
                <a:gd name="T22" fmla="*/ 26 w 207"/>
                <a:gd name="T23" fmla="*/ 6 h 21"/>
                <a:gd name="T24" fmla="*/ 0 w 20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" h="21">
                  <a:moveTo>
                    <a:pt x="0" y="0"/>
                  </a:moveTo>
                  <a:cubicBezTo>
                    <a:pt x="5" y="4"/>
                    <a:pt x="9" y="5"/>
                    <a:pt x="15" y="6"/>
                  </a:cubicBezTo>
                  <a:cubicBezTo>
                    <a:pt x="25" y="7"/>
                    <a:pt x="34" y="9"/>
                    <a:pt x="43" y="12"/>
                  </a:cubicBezTo>
                  <a:cubicBezTo>
                    <a:pt x="51" y="15"/>
                    <a:pt x="58" y="18"/>
                    <a:pt x="67" y="18"/>
                  </a:cubicBezTo>
                  <a:cubicBezTo>
                    <a:pt x="76" y="17"/>
                    <a:pt x="85" y="15"/>
                    <a:pt x="94" y="13"/>
                  </a:cubicBezTo>
                  <a:cubicBezTo>
                    <a:pt x="117" y="9"/>
                    <a:pt x="136" y="11"/>
                    <a:pt x="158" y="14"/>
                  </a:cubicBezTo>
                  <a:cubicBezTo>
                    <a:pt x="174" y="17"/>
                    <a:pt x="193" y="18"/>
                    <a:pt x="207" y="9"/>
                  </a:cubicBezTo>
                  <a:cubicBezTo>
                    <a:pt x="207" y="9"/>
                    <a:pt x="207" y="8"/>
                    <a:pt x="207" y="8"/>
                  </a:cubicBezTo>
                  <a:cubicBezTo>
                    <a:pt x="189" y="15"/>
                    <a:pt x="173" y="15"/>
                    <a:pt x="155" y="13"/>
                  </a:cubicBezTo>
                  <a:cubicBezTo>
                    <a:pt x="139" y="10"/>
                    <a:pt x="123" y="8"/>
                    <a:pt x="107" y="10"/>
                  </a:cubicBezTo>
                  <a:cubicBezTo>
                    <a:pt x="88" y="12"/>
                    <a:pt x="69" y="21"/>
                    <a:pt x="50" y="14"/>
                  </a:cubicBezTo>
                  <a:cubicBezTo>
                    <a:pt x="42" y="11"/>
                    <a:pt x="34" y="8"/>
                    <a:pt x="26" y="6"/>
                  </a:cubicBezTo>
                  <a:cubicBezTo>
                    <a:pt x="17" y="5"/>
                    <a:pt x="8" y="6"/>
                    <a:pt x="0" y="0"/>
                  </a:cubicBezTo>
                  <a:close/>
                </a:path>
              </a:pathLst>
            </a:custGeom>
            <a:solidFill>
              <a:srgbClr val="3A7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8" name="işḻíḓè">
              <a:extLst>
                <a:ext uri="{FF2B5EF4-FFF2-40B4-BE49-F238E27FC236}">
                  <a16:creationId xmlns:a16="http://schemas.microsoft.com/office/drawing/2014/main" id="{A6FE9CBD-0FA2-478F-AD46-EBA7EF9FE903}"/>
                </a:ext>
              </a:extLst>
            </p:cNvPr>
            <p:cNvSpPr/>
            <p:nvPr/>
          </p:nvSpPr>
          <p:spPr bwMode="auto">
            <a:xfrm>
              <a:off x="10269768" y="2172904"/>
              <a:ext cx="128825" cy="163044"/>
            </a:xfrm>
            <a:custGeom>
              <a:avLst/>
              <a:gdLst>
                <a:gd name="T0" fmla="*/ 41 w 42"/>
                <a:gd name="T1" fmla="*/ 0 h 53"/>
                <a:gd name="T2" fmla="*/ 0 w 42"/>
                <a:gd name="T3" fmla="*/ 53 h 53"/>
                <a:gd name="T4" fmla="*/ 1 w 42"/>
                <a:gd name="T5" fmla="*/ 53 h 53"/>
                <a:gd name="T6" fmla="*/ 42 w 42"/>
                <a:gd name="T7" fmla="*/ 0 h 53"/>
                <a:gd name="T8" fmla="*/ 41 w 4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3">
                  <a:moveTo>
                    <a:pt x="41" y="0"/>
                  </a:moveTo>
                  <a:cubicBezTo>
                    <a:pt x="31" y="20"/>
                    <a:pt x="17" y="37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8" y="39"/>
                    <a:pt x="32" y="20"/>
                    <a:pt x="42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39" name="ísḻïḋé">
              <a:extLst>
                <a:ext uri="{FF2B5EF4-FFF2-40B4-BE49-F238E27FC236}">
                  <a16:creationId xmlns:a16="http://schemas.microsoft.com/office/drawing/2014/main" id="{93D35B08-9AA9-46C3-81C5-6757CE834D66}"/>
                </a:ext>
              </a:extLst>
            </p:cNvPr>
            <p:cNvSpPr/>
            <p:nvPr/>
          </p:nvSpPr>
          <p:spPr bwMode="auto">
            <a:xfrm>
              <a:off x="10208375" y="2198065"/>
              <a:ext cx="288850" cy="515299"/>
            </a:xfrm>
            <a:custGeom>
              <a:avLst/>
              <a:gdLst>
                <a:gd name="T0" fmla="*/ 93 w 94"/>
                <a:gd name="T1" fmla="*/ 47 h 168"/>
                <a:gd name="T2" fmla="*/ 27 w 94"/>
                <a:gd name="T3" fmla="*/ 147 h 168"/>
                <a:gd name="T4" fmla="*/ 1 w 94"/>
                <a:gd name="T5" fmla="*/ 136 h 168"/>
                <a:gd name="T6" fmla="*/ 26 w 94"/>
                <a:gd name="T7" fmla="*/ 112 h 168"/>
                <a:gd name="T8" fmla="*/ 54 w 94"/>
                <a:gd name="T9" fmla="*/ 56 h 168"/>
                <a:gd name="T10" fmla="*/ 47 w 94"/>
                <a:gd name="T11" fmla="*/ 39 h 168"/>
                <a:gd name="T12" fmla="*/ 43 w 94"/>
                <a:gd name="T13" fmla="*/ 35 h 168"/>
                <a:gd name="T14" fmla="*/ 52 w 94"/>
                <a:gd name="T15" fmla="*/ 23 h 168"/>
                <a:gd name="T16" fmla="*/ 66 w 94"/>
                <a:gd name="T17" fmla="*/ 0 h 168"/>
                <a:gd name="T18" fmla="*/ 78 w 94"/>
                <a:gd name="T19" fmla="*/ 13 h 168"/>
                <a:gd name="T20" fmla="*/ 93 w 94"/>
                <a:gd name="T21" fmla="*/ 4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8">
                  <a:moveTo>
                    <a:pt x="93" y="47"/>
                  </a:moveTo>
                  <a:cubicBezTo>
                    <a:pt x="87" y="90"/>
                    <a:pt x="27" y="147"/>
                    <a:pt x="27" y="147"/>
                  </a:cubicBezTo>
                  <a:cubicBezTo>
                    <a:pt x="27" y="147"/>
                    <a:pt x="3" y="168"/>
                    <a:pt x="1" y="136"/>
                  </a:cubicBezTo>
                  <a:cubicBezTo>
                    <a:pt x="0" y="104"/>
                    <a:pt x="26" y="112"/>
                    <a:pt x="26" y="112"/>
                  </a:cubicBezTo>
                  <a:cubicBezTo>
                    <a:pt x="26" y="112"/>
                    <a:pt x="53" y="69"/>
                    <a:pt x="54" y="56"/>
                  </a:cubicBezTo>
                  <a:cubicBezTo>
                    <a:pt x="54" y="50"/>
                    <a:pt x="51" y="44"/>
                    <a:pt x="47" y="39"/>
                  </a:cubicBezTo>
                  <a:cubicBezTo>
                    <a:pt x="45" y="37"/>
                    <a:pt x="44" y="36"/>
                    <a:pt x="43" y="35"/>
                  </a:cubicBezTo>
                  <a:cubicBezTo>
                    <a:pt x="46" y="31"/>
                    <a:pt x="49" y="27"/>
                    <a:pt x="52" y="23"/>
                  </a:cubicBezTo>
                  <a:cubicBezTo>
                    <a:pt x="58" y="14"/>
                    <a:pt x="63" y="5"/>
                    <a:pt x="66" y="0"/>
                  </a:cubicBezTo>
                  <a:cubicBezTo>
                    <a:pt x="70" y="3"/>
                    <a:pt x="74" y="8"/>
                    <a:pt x="78" y="13"/>
                  </a:cubicBezTo>
                  <a:cubicBezTo>
                    <a:pt x="86" y="23"/>
                    <a:pt x="94" y="36"/>
                    <a:pt x="93" y="47"/>
                  </a:cubicBezTo>
                  <a:close/>
                </a:path>
              </a:pathLst>
            </a:custGeom>
            <a:solidFill>
              <a:srgbClr val="F59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0" name="îS1iḋé">
              <a:extLst>
                <a:ext uri="{FF2B5EF4-FFF2-40B4-BE49-F238E27FC236}">
                  <a16:creationId xmlns:a16="http://schemas.microsoft.com/office/drawing/2014/main" id="{0D075F08-6079-471B-B4C4-7F97F593971E}"/>
                </a:ext>
              </a:extLst>
            </p:cNvPr>
            <p:cNvSpPr/>
            <p:nvPr/>
          </p:nvSpPr>
          <p:spPr bwMode="auto">
            <a:xfrm>
              <a:off x="10340220" y="2198065"/>
              <a:ext cx="107690" cy="119767"/>
            </a:xfrm>
            <a:custGeom>
              <a:avLst/>
              <a:gdLst>
                <a:gd name="T0" fmla="*/ 35 w 35"/>
                <a:gd name="T1" fmla="*/ 13 h 39"/>
                <a:gd name="T2" fmla="*/ 32 w 35"/>
                <a:gd name="T3" fmla="*/ 18 h 39"/>
                <a:gd name="T4" fmla="*/ 4 w 35"/>
                <a:gd name="T5" fmla="*/ 39 h 39"/>
                <a:gd name="T6" fmla="*/ 0 w 35"/>
                <a:gd name="T7" fmla="*/ 35 h 39"/>
                <a:gd name="T8" fmla="*/ 9 w 35"/>
                <a:gd name="T9" fmla="*/ 23 h 39"/>
                <a:gd name="T10" fmla="*/ 23 w 35"/>
                <a:gd name="T11" fmla="*/ 0 h 39"/>
                <a:gd name="T12" fmla="*/ 35 w 35"/>
                <a:gd name="T13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9">
                  <a:moveTo>
                    <a:pt x="35" y="13"/>
                  </a:moveTo>
                  <a:cubicBezTo>
                    <a:pt x="34" y="15"/>
                    <a:pt x="33" y="17"/>
                    <a:pt x="32" y="18"/>
                  </a:cubicBezTo>
                  <a:cubicBezTo>
                    <a:pt x="24" y="27"/>
                    <a:pt x="14" y="34"/>
                    <a:pt x="4" y="39"/>
                  </a:cubicBezTo>
                  <a:cubicBezTo>
                    <a:pt x="2" y="37"/>
                    <a:pt x="1" y="36"/>
                    <a:pt x="0" y="35"/>
                  </a:cubicBezTo>
                  <a:cubicBezTo>
                    <a:pt x="3" y="31"/>
                    <a:pt x="6" y="27"/>
                    <a:pt x="9" y="23"/>
                  </a:cubicBezTo>
                  <a:cubicBezTo>
                    <a:pt x="15" y="14"/>
                    <a:pt x="20" y="5"/>
                    <a:pt x="23" y="0"/>
                  </a:cubicBezTo>
                  <a:cubicBezTo>
                    <a:pt x="27" y="3"/>
                    <a:pt x="31" y="8"/>
                    <a:pt x="35" y="13"/>
                  </a:cubicBezTo>
                  <a:close/>
                </a:path>
              </a:pathLst>
            </a:custGeom>
            <a:solidFill>
              <a:srgbClr val="F57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1" name="ïṣḷïḓè">
              <a:extLst>
                <a:ext uri="{FF2B5EF4-FFF2-40B4-BE49-F238E27FC236}">
                  <a16:creationId xmlns:a16="http://schemas.microsoft.com/office/drawing/2014/main" id="{4A875E31-C0BB-4068-9681-120DFAA52E09}"/>
                </a:ext>
              </a:extLst>
            </p:cNvPr>
            <p:cNvSpPr/>
            <p:nvPr/>
          </p:nvSpPr>
          <p:spPr bwMode="auto">
            <a:xfrm>
              <a:off x="10127860" y="2833131"/>
              <a:ext cx="58374" cy="101651"/>
            </a:xfrm>
            <a:custGeom>
              <a:avLst/>
              <a:gdLst>
                <a:gd name="T0" fmla="*/ 1 w 19"/>
                <a:gd name="T1" fmla="*/ 0 h 33"/>
                <a:gd name="T2" fmla="*/ 19 w 19"/>
                <a:gd name="T3" fmla="*/ 33 h 33"/>
                <a:gd name="T4" fmla="*/ 19 w 19"/>
                <a:gd name="T5" fmla="*/ 33 h 33"/>
                <a:gd name="T6" fmla="*/ 1 w 19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3">
                  <a:moveTo>
                    <a:pt x="1" y="0"/>
                  </a:moveTo>
                  <a:cubicBezTo>
                    <a:pt x="0" y="13"/>
                    <a:pt x="7" y="27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8" y="25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2" name="íşḻîďe">
              <a:extLst>
                <a:ext uri="{FF2B5EF4-FFF2-40B4-BE49-F238E27FC236}">
                  <a16:creationId xmlns:a16="http://schemas.microsoft.com/office/drawing/2014/main" id="{8A5038F9-2232-4ACB-BE96-0F8394DC4B0F}"/>
                </a:ext>
              </a:extLst>
            </p:cNvPr>
            <p:cNvSpPr/>
            <p:nvPr/>
          </p:nvSpPr>
          <p:spPr bwMode="auto">
            <a:xfrm>
              <a:off x="10124841" y="2845208"/>
              <a:ext cx="73471" cy="826291"/>
            </a:xfrm>
            <a:custGeom>
              <a:avLst/>
              <a:gdLst>
                <a:gd name="T0" fmla="*/ 24 w 24"/>
                <a:gd name="T1" fmla="*/ 0 h 269"/>
                <a:gd name="T2" fmla="*/ 12 w 24"/>
                <a:gd name="T3" fmla="*/ 138 h 269"/>
                <a:gd name="T4" fmla="*/ 5 w 24"/>
                <a:gd name="T5" fmla="*/ 200 h 269"/>
                <a:gd name="T6" fmla="*/ 2 w 24"/>
                <a:gd name="T7" fmla="*/ 235 h 269"/>
                <a:gd name="T8" fmla="*/ 1 w 24"/>
                <a:gd name="T9" fmla="*/ 269 h 269"/>
                <a:gd name="T10" fmla="*/ 2 w 24"/>
                <a:gd name="T11" fmla="*/ 269 h 269"/>
                <a:gd name="T12" fmla="*/ 5 w 24"/>
                <a:gd name="T13" fmla="*/ 202 h 269"/>
                <a:gd name="T14" fmla="*/ 14 w 24"/>
                <a:gd name="T15" fmla="*/ 130 h 269"/>
                <a:gd name="T16" fmla="*/ 24 w 24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9">
                  <a:moveTo>
                    <a:pt x="24" y="0"/>
                  </a:moveTo>
                  <a:cubicBezTo>
                    <a:pt x="21" y="46"/>
                    <a:pt x="18" y="92"/>
                    <a:pt x="12" y="138"/>
                  </a:cubicBezTo>
                  <a:cubicBezTo>
                    <a:pt x="9" y="158"/>
                    <a:pt x="7" y="179"/>
                    <a:pt x="5" y="200"/>
                  </a:cubicBezTo>
                  <a:cubicBezTo>
                    <a:pt x="4" y="212"/>
                    <a:pt x="3" y="223"/>
                    <a:pt x="2" y="235"/>
                  </a:cubicBezTo>
                  <a:cubicBezTo>
                    <a:pt x="1" y="246"/>
                    <a:pt x="0" y="258"/>
                    <a:pt x="1" y="269"/>
                  </a:cubicBezTo>
                  <a:cubicBezTo>
                    <a:pt x="1" y="269"/>
                    <a:pt x="2" y="269"/>
                    <a:pt x="2" y="269"/>
                  </a:cubicBezTo>
                  <a:cubicBezTo>
                    <a:pt x="0" y="247"/>
                    <a:pt x="3" y="224"/>
                    <a:pt x="5" y="202"/>
                  </a:cubicBezTo>
                  <a:cubicBezTo>
                    <a:pt x="8" y="178"/>
                    <a:pt x="11" y="154"/>
                    <a:pt x="14" y="130"/>
                  </a:cubicBezTo>
                  <a:cubicBezTo>
                    <a:pt x="20" y="87"/>
                    <a:pt x="24" y="43"/>
                    <a:pt x="24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3" name="í$ļiḍé">
              <a:extLst>
                <a:ext uri="{FF2B5EF4-FFF2-40B4-BE49-F238E27FC236}">
                  <a16:creationId xmlns:a16="http://schemas.microsoft.com/office/drawing/2014/main" id="{2893D223-5AD2-4A99-8EF3-CE704BA8348E}"/>
                </a:ext>
              </a:extLst>
            </p:cNvPr>
            <p:cNvSpPr/>
            <p:nvPr/>
          </p:nvSpPr>
          <p:spPr bwMode="auto">
            <a:xfrm>
              <a:off x="9906442" y="2842189"/>
              <a:ext cx="9058" cy="119767"/>
            </a:xfrm>
            <a:custGeom>
              <a:avLst/>
              <a:gdLst>
                <a:gd name="T0" fmla="*/ 3 w 3"/>
                <a:gd name="T1" fmla="*/ 0 h 39"/>
                <a:gd name="T2" fmla="*/ 0 w 3"/>
                <a:gd name="T3" fmla="*/ 39 h 39"/>
                <a:gd name="T4" fmla="*/ 1 w 3"/>
                <a:gd name="T5" fmla="*/ 39 h 39"/>
                <a:gd name="T6" fmla="*/ 3 w 3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9">
                  <a:moveTo>
                    <a:pt x="3" y="0"/>
                  </a:moveTo>
                  <a:cubicBezTo>
                    <a:pt x="2" y="13"/>
                    <a:pt x="0" y="26"/>
                    <a:pt x="0" y="39"/>
                  </a:cubicBezTo>
                  <a:cubicBezTo>
                    <a:pt x="0" y="39"/>
                    <a:pt x="1" y="39"/>
                    <a:pt x="1" y="39"/>
                  </a:cubicBezTo>
                  <a:cubicBezTo>
                    <a:pt x="2" y="26"/>
                    <a:pt x="2" y="13"/>
                    <a:pt x="3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4" name="îṣļïďê">
              <a:extLst>
                <a:ext uri="{FF2B5EF4-FFF2-40B4-BE49-F238E27FC236}">
                  <a16:creationId xmlns:a16="http://schemas.microsoft.com/office/drawing/2014/main" id="{10D1BB2C-7D45-4200-A1F8-D3E5CF424BBF}"/>
                </a:ext>
              </a:extLst>
            </p:cNvPr>
            <p:cNvSpPr/>
            <p:nvPr/>
          </p:nvSpPr>
          <p:spPr bwMode="auto">
            <a:xfrm>
              <a:off x="9866185" y="2842189"/>
              <a:ext cx="43278" cy="101651"/>
            </a:xfrm>
            <a:custGeom>
              <a:avLst/>
              <a:gdLst>
                <a:gd name="T0" fmla="*/ 2 w 14"/>
                <a:gd name="T1" fmla="*/ 0 h 33"/>
                <a:gd name="T2" fmla="*/ 13 w 14"/>
                <a:gd name="T3" fmla="*/ 33 h 33"/>
                <a:gd name="T4" fmla="*/ 13 w 14"/>
                <a:gd name="T5" fmla="*/ 33 h 33"/>
                <a:gd name="T6" fmla="*/ 2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2" y="0"/>
                  </a:moveTo>
                  <a:cubicBezTo>
                    <a:pt x="2" y="9"/>
                    <a:pt x="0" y="32"/>
                    <a:pt x="13" y="33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2" y="31"/>
                    <a:pt x="3" y="9"/>
                    <a:pt x="2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5" name="ísḻíḍê">
              <a:extLst>
                <a:ext uri="{FF2B5EF4-FFF2-40B4-BE49-F238E27FC236}">
                  <a16:creationId xmlns:a16="http://schemas.microsoft.com/office/drawing/2014/main" id="{E8D4C813-1654-45E4-B434-A11BC9F62958}"/>
                </a:ext>
              </a:extLst>
            </p:cNvPr>
            <p:cNvSpPr/>
            <p:nvPr/>
          </p:nvSpPr>
          <p:spPr bwMode="auto">
            <a:xfrm>
              <a:off x="9678986" y="2824074"/>
              <a:ext cx="39252" cy="88567"/>
            </a:xfrm>
            <a:custGeom>
              <a:avLst/>
              <a:gdLst>
                <a:gd name="T0" fmla="*/ 13 w 13"/>
                <a:gd name="T1" fmla="*/ 0 h 29"/>
                <a:gd name="T2" fmla="*/ 0 w 13"/>
                <a:gd name="T3" fmla="*/ 28 h 29"/>
                <a:gd name="T4" fmla="*/ 1 w 13"/>
                <a:gd name="T5" fmla="*/ 29 h 29"/>
                <a:gd name="T6" fmla="*/ 13 w 13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9">
                  <a:moveTo>
                    <a:pt x="13" y="0"/>
                  </a:moveTo>
                  <a:cubicBezTo>
                    <a:pt x="12" y="11"/>
                    <a:pt x="8" y="20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9" y="22"/>
                    <a:pt x="13" y="10"/>
                    <a:pt x="13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6" name="ïşḷíḍe">
              <a:extLst>
                <a:ext uri="{FF2B5EF4-FFF2-40B4-BE49-F238E27FC236}">
                  <a16:creationId xmlns:a16="http://schemas.microsoft.com/office/drawing/2014/main" id="{B8E16AA6-0A76-424F-8A56-F44A19E22EA7}"/>
                </a:ext>
              </a:extLst>
            </p:cNvPr>
            <p:cNvSpPr/>
            <p:nvPr/>
          </p:nvSpPr>
          <p:spPr bwMode="auto">
            <a:xfrm>
              <a:off x="9909461" y="3020330"/>
              <a:ext cx="37239" cy="202296"/>
            </a:xfrm>
            <a:custGeom>
              <a:avLst/>
              <a:gdLst>
                <a:gd name="T0" fmla="*/ 0 w 12"/>
                <a:gd name="T1" fmla="*/ 0 h 66"/>
                <a:gd name="T2" fmla="*/ 10 w 12"/>
                <a:gd name="T3" fmla="*/ 66 h 66"/>
                <a:gd name="T4" fmla="*/ 11 w 12"/>
                <a:gd name="T5" fmla="*/ 66 h 66"/>
                <a:gd name="T6" fmla="*/ 0 w 12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6">
                  <a:moveTo>
                    <a:pt x="0" y="0"/>
                  </a:moveTo>
                  <a:cubicBezTo>
                    <a:pt x="8" y="21"/>
                    <a:pt x="11" y="43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43"/>
                    <a:pt x="8" y="21"/>
                    <a:pt x="0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7" name="îṧḷíḍé">
              <a:extLst>
                <a:ext uri="{FF2B5EF4-FFF2-40B4-BE49-F238E27FC236}">
                  <a16:creationId xmlns:a16="http://schemas.microsoft.com/office/drawing/2014/main" id="{A2DF07E8-98C5-408B-82D1-1773B2244141}"/>
                </a:ext>
              </a:extLst>
            </p:cNvPr>
            <p:cNvSpPr/>
            <p:nvPr/>
          </p:nvSpPr>
          <p:spPr bwMode="auto">
            <a:xfrm>
              <a:off x="9851088" y="3045491"/>
              <a:ext cx="70451" cy="632047"/>
            </a:xfrm>
            <a:custGeom>
              <a:avLst/>
              <a:gdLst>
                <a:gd name="T0" fmla="*/ 23 w 23"/>
                <a:gd name="T1" fmla="*/ 0 h 206"/>
                <a:gd name="T2" fmla="*/ 0 w 23"/>
                <a:gd name="T3" fmla="*/ 206 h 206"/>
                <a:gd name="T4" fmla="*/ 0 w 23"/>
                <a:gd name="T5" fmla="*/ 206 h 206"/>
                <a:gd name="T6" fmla="*/ 23 w 23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6">
                  <a:moveTo>
                    <a:pt x="23" y="0"/>
                  </a:moveTo>
                  <a:cubicBezTo>
                    <a:pt x="12" y="68"/>
                    <a:pt x="10" y="137"/>
                    <a:pt x="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3" y="138"/>
                    <a:pt x="14" y="68"/>
                    <a:pt x="23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8" name="îŝ1îḍê">
              <a:extLst>
                <a:ext uri="{FF2B5EF4-FFF2-40B4-BE49-F238E27FC236}">
                  <a16:creationId xmlns:a16="http://schemas.microsoft.com/office/drawing/2014/main" id="{60E3A59B-71B7-4EC9-B55D-066CE6E3D14B}"/>
                </a:ext>
              </a:extLst>
            </p:cNvPr>
            <p:cNvSpPr/>
            <p:nvPr/>
          </p:nvSpPr>
          <p:spPr bwMode="auto">
            <a:xfrm>
              <a:off x="9712199" y="3680557"/>
              <a:ext cx="200283" cy="73471"/>
            </a:xfrm>
            <a:custGeom>
              <a:avLst/>
              <a:gdLst>
                <a:gd name="T0" fmla="*/ 61 w 65"/>
                <a:gd name="T1" fmla="*/ 17 h 24"/>
                <a:gd name="T2" fmla="*/ 38 w 65"/>
                <a:gd name="T3" fmla="*/ 23 h 24"/>
                <a:gd name="T4" fmla="*/ 0 w 65"/>
                <a:gd name="T5" fmla="*/ 18 h 24"/>
                <a:gd name="T6" fmla="*/ 34 w 65"/>
                <a:gd name="T7" fmla="*/ 15 h 24"/>
                <a:gd name="T8" fmla="*/ 36 w 65"/>
                <a:gd name="T9" fmla="*/ 11 h 24"/>
                <a:gd name="T10" fmla="*/ 57 w 65"/>
                <a:gd name="T11" fmla="*/ 0 h 24"/>
                <a:gd name="T12" fmla="*/ 62 w 65"/>
                <a:gd name="T13" fmla="*/ 1 h 24"/>
                <a:gd name="T14" fmla="*/ 61 w 65"/>
                <a:gd name="T1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4">
                  <a:moveTo>
                    <a:pt x="61" y="17"/>
                  </a:moveTo>
                  <a:cubicBezTo>
                    <a:pt x="63" y="20"/>
                    <a:pt x="54" y="23"/>
                    <a:pt x="38" y="23"/>
                  </a:cubicBezTo>
                  <a:cubicBezTo>
                    <a:pt x="22" y="23"/>
                    <a:pt x="2" y="24"/>
                    <a:pt x="0" y="18"/>
                  </a:cubicBezTo>
                  <a:cubicBezTo>
                    <a:pt x="8" y="18"/>
                    <a:pt x="30" y="18"/>
                    <a:pt x="34" y="15"/>
                  </a:cubicBezTo>
                  <a:cubicBezTo>
                    <a:pt x="39" y="12"/>
                    <a:pt x="18" y="10"/>
                    <a:pt x="36" y="11"/>
                  </a:cubicBezTo>
                  <a:cubicBezTo>
                    <a:pt x="47" y="12"/>
                    <a:pt x="53" y="6"/>
                    <a:pt x="57" y="0"/>
                  </a:cubicBezTo>
                  <a:cubicBezTo>
                    <a:pt x="59" y="0"/>
                    <a:pt x="61" y="1"/>
                    <a:pt x="62" y="1"/>
                  </a:cubicBezTo>
                  <a:cubicBezTo>
                    <a:pt x="65" y="5"/>
                    <a:pt x="60" y="13"/>
                    <a:pt x="61" y="17"/>
                  </a:cubicBezTo>
                  <a:close/>
                </a:path>
              </a:pathLst>
            </a:custGeom>
            <a:solidFill>
              <a:srgbClr val="589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49" name="iṡļíḍé">
              <a:extLst>
                <a:ext uri="{FF2B5EF4-FFF2-40B4-BE49-F238E27FC236}">
                  <a16:creationId xmlns:a16="http://schemas.microsoft.com/office/drawing/2014/main" id="{D23193DF-2DD8-4A00-983E-4927CE2F5548}"/>
                </a:ext>
              </a:extLst>
            </p:cNvPr>
            <p:cNvSpPr/>
            <p:nvPr/>
          </p:nvSpPr>
          <p:spPr bwMode="auto">
            <a:xfrm>
              <a:off x="9985951" y="3680557"/>
              <a:ext cx="212360" cy="79509"/>
            </a:xfrm>
            <a:custGeom>
              <a:avLst/>
              <a:gdLst>
                <a:gd name="T0" fmla="*/ 67 w 69"/>
                <a:gd name="T1" fmla="*/ 20 h 26"/>
                <a:gd name="T2" fmla="*/ 43 w 69"/>
                <a:gd name="T3" fmla="*/ 24 h 26"/>
                <a:gd name="T4" fmla="*/ 0 w 69"/>
                <a:gd name="T5" fmla="*/ 21 h 26"/>
                <a:gd name="T6" fmla="*/ 0 w 69"/>
                <a:gd name="T7" fmla="*/ 21 h 26"/>
                <a:gd name="T8" fmla="*/ 3 w 69"/>
                <a:gd name="T9" fmla="*/ 21 h 26"/>
                <a:gd name="T10" fmla="*/ 47 w 69"/>
                <a:gd name="T11" fmla="*/ 18 h 26"/>
                <a:gd name="T12" fmla="*/ 51 w 69"/>
                <a:gd name="T13" fmla="*/ 17 h 26"/>
                <a:gd name="T14" fmla="*/ 54 w 69"/>
                <a:gd name="T15" fmla="*/ 13 h 26"/>
                <a:gd name="T16" fmla="*/ 47 w 69"/>
                <a:gd name="T17" fmla="*/ 10 h 26"/>
                <a:gd name="T18" fmla="*/ 40 w 69"/>
                <a:gd name="T19" fmla="*/ 9 h 26"/>
                <a:gd name="T20" fmla="*/ 65 w 69"/>
                <a:gd name="T21" fmla="*/ 0 h 26"/>
                <a:gd name="T22" fmla="*/ 69 w 69"/>
                <a:gd name="T23" fmla="*/ 4 h 26"/>
                <a:gd name="T24" fmla="*/ 67 w 69"/>
                <a:gd name="T2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6">
                  <a:moveTo>
                    <a:pt x="67" y="20"/>
                  </a:moveTo>
                  <a:cubicBezTo>
                    <a:pt x="67" y="24"/>
                    <a:pt x="58" y="24"/>
                    <a:pt x="43" y="24"/>
                  </a:cubicBezTo>
                  <a:cubicBezTo>
                    <a:pt x="29" y="23"/>
                    <a:pt x="0" y="26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1"/>
                    <a:pt x="3" y="21"/>
                  </a:cubicBezTo>
                  <a:cubicBezTo>
                    <a:pt x="18" y="20"/>
                    <a:pt x="33" y="19"/>
                    <a:pt x="47" y="18"/>
                  </a:cubicBezTo>
                  <a:cubicBezTo>
                    <a:pt x="49" y="17"/>
                    <a:pt x="50" y="17"/>
                    <a:pt x="51" y="17"/>
                  </a:cubicBezTo>
                  <a:cubicBezTo>
                    <a:pt x="53" y="16"/>
                    <a:pt x="54" y="15"/>
                    <a:pt x="54" y="13"/>
                  </a:cubicBezTo>
                  <a:cubicBezTo>
                    <a:pt x="53" y="11"/>
                    <a:pt x="50" y="10"/>
                    <a:pt x="47" y="10"/>
                  </a:cubicBezTo>
                  <a:cubicBezTo>
                    <a:pt x="45" y="11"/>
                    <a:pt x="41" y="11"/>
                    <a:pt x="40" y="9"/>
                  </a:cubicBezTo>
                  <a:cubicBezTo>
                    <a:pt x="49" y="9"/>
                    <a:pt x="58" y="6"/>
                    <a:pt x="65" y="0"/>
                  </a:cubicBezTo>
                  <a:cubicBezTo>
                    <a:pt x="68" y="1"/>
                    <a:pt x="69" y="2"/>
                    <a:pt x="69" y="4"/>
                  </a:cubicBezTo>
                  <a:cubicBezTo>
                    <a:pt x="69" y="4"/>
                    <a:pt x="67" y="17"/>
                    <a:pt x="67" y="20"/>
                  </a:cubicBezTo>
                  <a:close/>
                </a:path>
              </a:pathLst>
            </a:custGeom>
            <a:solidFill>
              <a:srgbClr val="589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0" name="iṧļïḑé">
              <a:extLst>
                <a:ext uri="{FF2B5EF4-FFF2-40B4-BE49-F238E27FC236}">
                  <a16:creationId xmlns:a16="http://schemas.microsoft.com/office/drawing/2014/main" id="{A86839E9-9A84-4856-9E61-B91FFBFB7C19}"/>
                </a:ext>
              </a:extLst>
            </p:cNvPr>
            <p:cNvSpPr/>
            <p:nvPr/>
          </p:nvSpPr>
          <p:spPr bwMode="auto">
            <a:xfrm>
              <a:off x="9626651" y="3947265"/>
              <a:ext cx="239534" cy="22142"/>
            </a:xfrm>
            <a:custGeom>
              <a:avLst/>
              <a:gdLst>
                <a:gd name="T0" fmla="*/ 0 w 78"/>
                <a:gd name="T1" fmla="*/ 3 h 7"/>
                <a:gd name="T2" fmla="*/ 37 w 78"/>
                <a:gd name="T3" fmla="*/ 5 h 7"/>
                <a:gd name="T4" fmla="*/ 78 w 78"/>
                <a:gd name="T5" fmla="*/ 0 h 7"/>
                <a:gd name="T6" fmla="*/ 78 w 78"/>
                <a:gd name="T7" fmla="*/ 0 h 7"/>
                <a:gd name="T8" fmla="*/ 37 w 78"/>
                <a:gd name="T9" fmla="*/ 4 h 7"/>
                <a:gd name="T10" fmla="*/ 0 w 78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">
                  <a:moveTo>
                    <a:pt x="0" y="3"/>
                  </a:moveTo>
                  <a:cubicBezTo>
                    <a:pt x="12" y="7"/>
                    <a:pt x="25" y="6"/>
                    <a:pt x="37" y="5"/>
                  </a:cubicBezTo>
                  <a:cubicBezTo>
                    <a:pt x="51" y="4"/>
                    <a:pt x="65" y="3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5" y="2"/>
                    <a:pt x="51" y="4"/>
                    <a:pt x="37" y="4"/>
                  </a:cubicBezTo>
                  <a:cubicBezTo>
                    <a:pt x="25" y="5"/>
                    <a:pt x="12" y="7"/>
                    <a:pt x="0" y="3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1" name="îsļïďe">
              <a:extLst>
                <a:ext uri="{FF2B5EF4-FFF2-40B4-BE49-F238E27FC236}">
                  <a16:creationId xmlns:a16="http://schemas.microsoft.com/office/drawing/2014/main" id="{D903856B-88AC-4402-83F8-207226E32436}"/>
                </a:ext>
              </a:extLst>
            </p:cNvPr>
            <p:cNvSpPr/>
            <p:nvPr/>
          </p:nvSpPr>
          <p:spPr bwMode="auto">
            <a:xfrm>
              <a:off x="9685024" y="3900969"/>
              <a:ext cx="39252" cy="61393"/>
            </a:xfrm>
            <a:custGeom>
              <a:avLst/>
              <a:gdLst>
                <a:gd name="T0" fmla="*/ 0 w 13"/>
                <a:gd name="T1" fmla="*/ 1 h 20"/>
                <a:gd name="T2" fmla="*/ 9 w 13"/>
                <a:gd name="T3" fmla="*/ 9 h 20"/>
                <a:gd name="T4" fmla="*/ 13 w 13"/>
                <a:gd name="T5" fmla="*/ 20 h 20"/>
                <a:gd name="T6" fmla="*/ 13 w 13"/>
                <a:gd name="T7" fmla="*/ 20 h 20"/>
                <a:gd name="T8" fmla="*/ 1 w 13"/>
                <a:gd name="T9" fmla="*/ 0 h 20"/>
                <a:gd name="T10" fmla="*/ 0 w 13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0" y="1"/>
                  </a:moveTo>
                  <a:cubicBezTo>
                    <a:pt x="3" y="3"/>
                    <a:pt x="6" y="6"/>
                    <a:pt x="9" y="9"/>
                  </a:cubicBezTo>
                  <a:cubicBezTo>
                    <a:pt x="11" y="12"/>
                    <a:pt x="12" y="16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2"/>
                    <a:pt x="6" y="5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2" name="íSḷíḑé">
              <a:extLst>
                <a:ext uri="{FF2B5EF4-FFF2-40B4-BE49-F238E27FC236}">
                  <a16:creationId xmlns:a16="http://schemas.microsoft.com/office/drawing/2014/main" id="{D9B3D3C7-0365-492A-A1D9-293380AE199D}"/>
                </a:ext>
              </a:extLst>
            </p:cNvPr>
            <p:cNvSpPr/>
            <p:nvPr/>
          </p:nvSpPr>
          <p:spPr bwMode="auto">
            <a:xfrm>
              <a:off x="9770572" y="3839576"/>
              <a:ext cx="98632" cy="31200"/>
            </a:xfrm>
            <a:custGeom>
              <a:avLst/>
              <a:gdLst>
                <a:gd name="T0" fmla="*/ 0 w 32"/>
                <a:gd name="T1" fmla="*/ 0 h 10"/>
                <a:gd name="T2" fmla="*/ 32 w 32"/>
                <a:gd name="T3" fmla="*/ 1 h 10"/>
                <a:gd name="T4" fmla="*/ 32 w 32"/>
                <a:gd name="T5" fmla="*/ 0 h 10"/>
                <a:gd name="T6" fmla="*/ 0 w 3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">
                  <a:moveTo>
                    <a:pt x="0" y="0"/>
                  </a:moveTo>
                  <a:cubicBezTo>
                    <a:pt x="7" y="6"/>
                    <a:pt x="26" y="10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8"/>
                    <a:pt x="8" y="6"/>
                    <a:pt x="0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3" name="ï$lïḋè">
              <a:extLst>
                <a:ext uri="{FF2B5EF4-FFF2-40B4-BE49-F238E27FC236}">
                  <a16:creationId xmlns:a16="http://schemas.microsoft.com/office/drawing/2014/main" id="{8D549412-86C8-44FB-991A-B0301BC2E220}"/>
                </a:ext>
              </a:extLst>
            </p:cNvPr>
            <p:cNvSpPr/>
            <p:nvPr/>
          </p:nvSpPr>
          <p:spPr bwMode="auto">
            <a:xfrm>
              <a:off x="9712199" y="3897949"/>
              <a:ext cx="25161" cy="19123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6 h 6"/>
                <a:gd name="T4" fmla="*/ 8 w 8"/>
                <a:gd name="T5" fmla="*/ 5 h 6"/>
                <a:gd name="T6" fmla="*/ 0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6" y="3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4" name="ïŝḷïde">
              <a:extLst>
                <a:ext uri="{FF2B5EF4-FFF2-40B4-BE49-F238E27FC236}">
                  <a16:creationId xmlns:a16="http://schemas.microsoft.com/office/drawing/2014/main" id="{96EC948C-234E-414A-AAF9-3D5DED589469}"/>
                </a:ext>
              </a:extLst>
            </p:cNvPr>
            <p:cNvSpPr/>
            <p:nvPr/>
          </p:nvSpPr>
          <p:spPr bwMode="auto">
            <a:xfrm>
              <a:off x="9731321" y="3911034"/>
              <a:ext cx="9058" cy="905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1 w 3"/>
                <a:gd name="T5" fmla="*/ 0 h 3"/>
                <a:gd name="T6" fmla="*/ 2 w 3"/>
                <a:gd name="T7" fmla="*/ 2 h 3"/>
                <a:gd name="T8" fmla="*/ 2 w 3"/>
                <a:gd name="T9" fmla="*/ 0 h 3"/>
                <a:gd name="T10" fmla="*/ 1 w 3"/>
                <a:gd name="T11" fmla="*/ 1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1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5" name="íṩľíḋé">
              <a:extLst>
                <a:ext uri="{FF2B5EF4-FFF2-40B4-BE49-F238E27FC236}">
                  <a16:creationId xmlns:a16="http://schemas.microsoft.com/office/drawing/2014/main" id="{B7CD88EF-B5F6-40EB-AD34-05492EAD5245}"/>
                </a:ext>
              </a:extLst>
            </p:cNvPr>
            <p:cNvSpPr/>
            <p:nvPr/>
          </p:nvSpPr>
          <p:spPr bwMode="auto">
            <a:xfrm>
              <a:off x="9740379" y="3891911"/>
              <a:ext cx="21136" cy="13084"/>
            </a:xfrm>
            <a:custGeom>
              <a:avLst/>
              <a:gdLst>
                <a:gd name="T0" fmla="*/ 0 w 7"/>
                <a:gd name="T1" fmla="*/ 0 h 4"/>
                <a:gd name="T2" fmla="*/ 4 w 7"/>
                <a:gd name="T3" fmla="*/ 2 h 4"/>
                <a:gd name="T4" fmla="*/ 7 w 7"/>
                <a:gd name="T5" fmla="*/ 4 h 4"/>
                <a:gd name="T6" fmla="*/ 7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1" y="1"/>
                    <a:pt x="2" y="1"/>
                    <a:pt x="4" y="2"/>
                  </a:cubicBezTo>
                  <a:cubicBezTo>
                    <a:pt x="5" y="3"/>
                    <a:pt x="5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6" name="îṧliďè">
              <a:extLst>
                <a:ext uri="{FF2B5EF4-FFF2-40B4-BE49-F238E27FC236}">
                  <a16:creationId xmlns:a16="http://schemas.microsoft.com/office/drawing/2014/main" id="{76B8B91C-2AE7-4C06-B26F-6B6627669AFB}"/>
                </a:ext>
              </a:extLst>
            </p:cNvPr>
            <p:cNvSpPr/>
            <p:nvPr/>
          </p:nvSpPr>
          <p:spPr bwMode="auto">
            <a:xfrm>
              <a:off x="9755476" y="3900969"/>
              <a:ext cx="15097" cy="13084"/>
            </a:xfrm>
            <a:custGeom>
              <a:avLst/>
              <a:gdLst>
                <a:gd name="T0" fmla="*/ 3 w 5"/>
                <a:gd name="T1" fmla="*/ 2 h 4"/>
                <a:gd name="T2" fmla="*/ 1 w 5"/>
                <a:gd name="T3" fmla="*/ 2 h 4"/>
                <a:gd name="T4" fmla="*/ 3 w 5"/>
                <a:gd name="T5" fmla="*/ 1 h 4"/>
                <a:gd name="T6" fmla="*/ 2 w 5"/>
                <a:gd name="T7" fmla="*/ 3 h 4"/>
                <a:gd name="T8" fmla="*/ 2 w 5"/>
                <a:gd name="T9" fmla="*/ 0 h 4"/>
                <a:gd name="T10" fmla="*/ 1 w 5"/>
                <a:gd name="T11" fmla="*/ 1 h 4"/>
                <a:gd name="T12" fmla="*/ 2 w 5"/>
                <a:gd name="T13" fmla="*/ 2 h 4"/>
                <a:gd name="T14" fmla="*/ 2 w 5"/>
                <a:gd name="T15" fmla="*/ 2 h 4"/>
                <a:gd name="T16" fmla="*/ 3 w 5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3" y="2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2" y="3"/>
                    <a:pt x="4" y="2"/>
                    <a:pt x="3" y="1"/>
                  </a:cubicBezTo>
                  <a:cubicBezTo>
                    <a:pt x="1" y="0"/>
                    <a:pt x="0" y="3"/>
                    <a:pt x="2" y="3"/>
                  </a:cubicBezTo>
                  <a:cubicBezTo>
                    <a:pt x="4" y="4"/>
                    <a:pt x="5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2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7" name="iṧḻiḋè">
              <a:extLst>
                <a:ext uri="{FF2B5EF4-FFF2-40B4-BE49-F238E27FC236}">
                  <a16:creationId xmlns:a16="http://schemas.microsoft.com/office/drawing/2014/main" id="{39A447E2-B4E9-4D26-B9B8-5AD91DAA18FB}"/>
                </a:ext>
              </a:extLst>
            </p:cNvPr>
            <p:cNvSpPr/>
            <p:nvPr/>
          </p:nvSpPr>
          <p:spPr bwMode="auto">
            <a:xfrm>
              <a:off x="10020170" y="3917072"/>
              <a:ext cx="191224" cy="42270"/>
            </a:xfrm>
            <a:custGeom>
              <a:avLst/>
              <a:gdLst>
                <a:gd name="T0" fmla="*/ 0 w 62"/>
                <a:gd name="T1" fmla="*/ 0 h 14"/>
                <a:gd name="T2" fmla="*/ 13 w 62"/>
                <a:gd name="T3" fmla="*/ 11 h 14"/>
                <a:gd name="T4" fmla="*/ 25 w 62"/>
                <a:gd name="T5" fmla="*/ 14 h 14"/>
                <a:gd name="T6" fmla="*/ 62 w 62"/>
                <a:gd name="T7" fmla="*/ 10 h 14"/>
                <a:gd name="T8" fmla="*/ 62 w 62"/>
                <a:gd name="T9" fmla="*/ 9 h 14"/>
                <a:gd name="T10" fmla="*/ 29 w 62"/>
                <a:gd name="T11" fmla="*/ 12 h 14"/>
                <a:gd name="T12" fmla="*/ 8 w 62"/>
                <a:gd name="T13" fmla="*/ 7 h 14"/>
                <a:gd name="T14" fmla="*/ 0 w 62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4">
                  <a:moveTo>
                    <a:pt x="0" y="0"/>
                  </a:moveTo>
                  <a:cubicBezTo>
                    <a:pt x="5" y="3"/>
                    <a:pt x="7" y="8"/>
                    <a:pt x="13" y="11"/>
                  </a:cubicBezTo>
                  <a:cubicBezTo>
                    <a:pt x="17" y="13"/>
                    <a:pt x="21" y="13"/>
                    <a:pt x="25" y="14"/>
                  </a:cubicBezTo>
                  <a:cubicBezTo>
                    <a:pt x="37" y="14"/>
                    <a:pt x="50" y="14"/>
                    <a:pt x="62" y="10"/>
                  </a:cubicBezTo>
                  <a:cubicBezTo>
                    <a:pt x="62" y="10"/>
                    <a:pt x="62" y="9"/>
                    <a:pt x="62" y="9"/>
                  </a:cubicBezTo>
                  <a:cubicBezTo>
                    <a:pt x="51" y="11"/>
                    <a:pt x="40" y="12"/>
                    <a:pt x="29" y="12"/>
                  </a:cubicBezTo>
                  <a:cubicBezTo>
                    <a:pt x="21" y="12"/>
                    <a:pt x="14" y="11"/>
                    <a:pt x="8" y="7"/>
                  </a:cubicBezTo>
                  <a:cubicBezTo>
                    <a:pt x="5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8" name="iṧḻiḍè">
              <a:extLst>
                <a:ext uri="{FF2B5EF4-FFF2-40B4-BE49-F238E27FC236}">
                  <a16:creationId xmlns:a16="http://schemas.microsoft.com/office/drawing/2014/main" id="{DF9A3B3F-DF0D-43AC-8463-F0BBCDF5E82B}"/>
                </a:ext>
              </a:extLst>
            </p:cNvPr>
            <p:cNvSpPr/>
            <p:nvPr/>
          </p:nvSpPr>
          <p:spPr bwMode="auto">
            <a:xfrm>
              <a:off x="10072505" y="3861717"/>
              <a:ext cx="73471" cy="61393"/>
            </a:xfrm>
            <a:custGeom>
              <a:avLst/>
              <a:gdLst>
                <a:gd name="T0" fmla="*/ 0 w 24"/>
                <a:gd name="T1" fmla="*/ 20 h 20"/>
                <a:gd name="T2" fmla="*/ 10 w 24"/>
                <a:gd name="T3" fmla="*/ 8 h 20"/>
                <a:gd name="T4" fmla="*/ 24 w 24"/>
                <a:gd name="T5" fmla="*/ 4 h 20"/>
                <a:gd name="T6" fmla="*/ 24 w 24"/>
                <a:gd name="T7" fmla="*/ 3 h 20"/>
                <a:gd name="T8" fmla="*/ 10 w 24"/>
                <a:gd name="T9" fmla="*/ 7 h 20"/>
                <a:gd name="T10" fmla="*/ 0 w 24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0" y="20"/>
                  </a:moveTo>
                  <a:cubicBezTo>
                    <a:pt x="1" y="15"/>
                    <a:pt x="6" y="11"/>
                    <a:pt x="10" y="8"/>
                  </a:cubicBezTo>
                  <a:cubicBezTo>
                    <a:pt x="13" y="6"/>
                    <a:pt x="19" y="2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0" y="0"/>
                    <a:pt x="13" y="5"/>
                    <a:pt x="10" y="7"/>
                  </a:cubicBezTo>
                  <a:cubicBezTo>
                    <a:pt x="5" y="10"/>
                    <a:pt x="1" y="14"/>
                    <a:pt x="0" y="20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59" name="íSļídê">
              <a:extLst>
                <a:ext uri="{FF2B5EF4-FFF2-40B4-BE49-F238E27FC236}">
                  <a16:creationId xmlns:a16="http://schemas.microsoft.com/office/drawing/2014/main" id="{52CEBDBC-F87C-49FD-ABB4-98BED9C0998D}"/>
                </a:ext>
              </a:extLst>
            </p:cNvPr>
            <p:cNvSpPr/>
            <p:nvPr/>
          </p:nvSpPr>
          <p:spPr bwMode="auto">
            <a:xfrm>
              <a:off x="10072505" y="3873795"/>
              <a:ext cx="31200" cy="21136"/>
            </a:xfrm>
            <a:custGeom>
              <a:avLst/>
              <a:gdLst>
                <a:gd name="T0" fmla="*/ 1 w 10"/>
                <a:gd name="T1" fmla="*/ 7 h 7"/>
                <a:gd name="T2" fmla="*/ 10 w 10"/>
                <a:gd name="T3" fmla="*/ 0 h 7"/>
                <a:gd name="T4" fmla="*/ 10 w 10"/>
                <a:gd name="T5" fmla="*/ 0 h 7"/>
                <a:gd name="T6" fmla="*/ 0 w 10"/>
                <a:gd name="T7" fmla="*/ 7 h 7"/>
                <a:gd name="T8" fmla="*/ 1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1" y="7"/>
                  </a:moveTo>
                  <a:cubicBezTo>
                    <a:pt x="3" y="4"/>
                    <a:pt x="6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2" y="3"/>
                    <a:pt x="0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60" name="ïŝḻîḑè">
              <a:extLst>
                <a:ext uri="{FF2B5EF4-FFF2-40B4-BE49-F238E27FC236}">
                  <a16:creationId xmlns:a16="http://schemas.microsoft.com/office/drawing/2014/main" id="{226868B3-A6D4-451F-8B51-E51723D9D7BF}"/>
                </a:ext>
              </a:extLst>
            </p:cNvPr>
            <p:cNvSpPr/>
            <p:nvPr/>
          </p:nvSpPr>
          <p:spPr bwMode="auto">
            <a:xfrm>
              <a:off x="10035267" y="3846621"/>
              <a:ext cx="101651" cy="18116"/>
            </a:xfrm>
            <a:custGeom>
              <a:avLst/>
              <a:gdLst>
                <a:gd name="T0" fmla="*/ 0 w 33"/>
                <a:gd name="T1" fmla="*/ 3 h 6"/>
                <a:gd name="T2" fmla="*/ 33 w 33"/>
                <a:gd name="T3" fmla="*/ 1 h 6"/>
                <a:gd name="T4" fmla="*/ 33 w 33"/>
                <a:gd name="T5" fmla="*/ 0 h 6"/>
                <a:gd name="T6" fmla="*/ 0 w 3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">
                  <a:moveTo>
                    <a:pt x="0" y="3"/>
                  </a:moveTo>
                  <a:cubicBezTo>
                    <a:pt x="11" y="6"/>
                    <a:pt x="23" y="6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4"/>
                    <a:pt x="11" y="5"/>
                    <a:pt x="0" y="3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  <p:sp>
          <p:nvSpPr>
            <p:cNvPr id="261" name="îsḷiďé">
              <a:extLst>
                <a:ext uri="{FF2B5EF4-FFF2-40B4-BE49-F238E27FC236}">
                  <a16:creationId xmlns:a16="http://schemas.microsoft.com/office/drawing/2014/main" id="{6A7E33D4-5A26-41AE-81E7-AFF72879469B}"/>
                </a:ext>
              </a:extLst>
            </p:cNvPr>
            <p:cNvSpPr/>
            <p:nvPr/>
          </p:nvSpPr>
          <p:spPr bwMode="auto">
            <a:xfrm>
              <a:off x="10069486" y="3888892"/>
              <a:ext cx="9058" cy="9058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1 h 3"/>
                <a:gd name="T4" fmla="*/ 1 w 3"/>
                <a:gd name="T5" fmla="*/ 1 h 3"/>
                <a:gd name="T6" fmla="*/ 1 w 3"/>
                <a:gd name="T7" fmla="*/ 1 h 3"/>
                <a:gd name="T8" fmla="*/ 1 w 3"/>
                <a:gd name="T9" fmla="*/ 2 h 3"/>
                <a:gd name="T10" fmla="*/ 2 w 3"/>
                <a:gd name="T11" fmla="*/ 1 h 3"/>
                <a:gd name="T12" fmla="*/ 1 w 3"/>
                <a:gd name="T13" fmla="*/ 1 h 3"/>
                <a:gd name="T14" fmla="*/ 1 w 3"/>
                <a:gd name="T15" fmla="*/ 3 h 3"/>
                <a:gd name="T16" fmla="*/ 3 w 3"/>
                <a:gd name="T17" fmla="*/ 2 h 3"/>
                <a:gd name="T18" fmla="*/ 2 w 3"/>
                <a:gd name="T19" fmla="*/ 2 h 3"/>
                <a:gd name="T20" fmla="*/ 1 w 3"/>
                <a:gd name="T21" fmla="*/ 2 h 3"/>
                <a:gd name="T22" fmla="*/ 1 w 3"/>
                <a:gd name="T23" fmla="*/ 1 h 3"/>
                <a:gd name="T24" fmla="*/ 2 w 3"/>
                <a:gd name="T25" fmla="*/ 2 h 3"/>
                <a:gd name="T26" fmla="*/ 2 w 3"/>
                <a:gd name="T27" fmla="*/ 1 h 3"/>
                <a:gd name="T28" fmla="*/ 1 w 3"/>
                <a:gd name="T29" fmla="*/ 1 h 3"/>
                <a:gd name="T30" fmla="*/ 2 w 3"/>
                <a:gd name="T3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2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74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600" dirty="0"/>
            </a:p>
          </p:txBody>
        </p:sp>
      </p:grpSp>
      <p:sp>
        <p:nvSpPr>
          <p:cNvPr id="262" name="íŝlïďé">
            <a:extLst>
              <a:ext uri="{FF2B5EF4-FFF2-40B4-BE49-F238E27FC236}">
                <a16:creationId xmlns:a16="http://schemas.microsoft.com/office/drawing/2014/main" id="{1A1B4FCB-6A8A-4E8A-8118-BDF5C2C76425}"/>
              </a:ext>
            </a:extLst>
          </p:cNvPr>
          <p:cNvSpPr/>
          <p:nvPr/>
        </p:nvSpPr>
        <p:spPr bwMode="auto">
          <a:xfrm>
            <a:off x="9848069" y="1307361"/>
            <a:ext cx="122786" cy="61393"/>
          </a:xfrm>
          <a:custGeom>
            <a:avLst/>
            <a:gdLst>
              <a:gd name="T0" fmla="*/ 1 w 40"/>
              <a:gd name="T1" fmla="*/ 20 h 20"/>
              <a:gd name="T2" fmla="*/ 20 w 40"/>
              <a:gd name="T3" fmla="*/ 12 h 20"/>
              <a:gd name="T4" fmla="*/ 38 w 40"/>
              <a:gd name="T5" fmla="*/ 6 h 20"/>
              <a:gd name="T6" fmla="*/ 38 w 40"/>
              <a:gd name="T7" fmla="*/ 2 h 20"/>
              <a:gd name="T8" fmla="*/ 1 w 40"/>
              <a:gd name="T9" fmla="*/ 19 h 20"/>
              <a:gd name="T10" fmla="*/ 1 w 40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20">
                <a:moveTo>
                  <a:pt x="1" y="20"/>
                </a:moveTo>
                <a:cubicBezTo>
                  <a:pt x="8" y="19"/>
                  <a:pt x="14" y="15"/>
                  <a:pt x="20" y="12"/>
                </a:cubicBezTo>
                <a:cubicBezTo>
                  <a:pt x="26" y="10"/>
                  <a:pt x="32" y="9"/>
                  <a:pt x="38" y="6"/>
                </a:cubicBezTo>
                <a:cubicBezTo>
                  <a:pt x="40" y="6"/>
                  <a:pt x="39" y="3"/>
                  <a:pt x="38" y="2"/>
                </a:cubicBezTo>
                <a:cubicBezTo>
                  <a:pt x="25" y="0"/>
                  <a:pt x="6" y="7"/>
                  <a:pt x="1" y="19"/>
                </a:cubicBezTo>
                <a:cubicBezTo>
                  <a:pt x="0" y="20"/>
                  <a:pt x="1" y="20"/>
                  <a:pt x="1" y="20"/>
                </a:cubicBezTo>
                <a:close/>
              </a:path>
            </a:pathLst>
          </a:custGeom>
          <a:solidFill>
            <a:srgbClr val="F59A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3" name="íŝľíḓè">
            <a:extLst>
              <a:ext uri="{FF2B5EF4-FFF2-40B4-BE49-F238E27FC236}">
                <a16:creationId xmlns:a16="http://schemas.microsoft.com/office/drawing/2014/main" id="{849EA2FE-46F7-4343-BB8A-0DE140824B27}"/>
              </a:ext>
            </a:extLst>
          </p:cNvPr>
          <p:cNvSpPr/>
          <p:nvPr/>
        </p:nvSpPr>
        <p:spPr bwMode="auto">
          <a:xfrm>
            <a:off x="9985951" y="1307361"/>
            <a:ext cx="43278" cy="22142"/>
          </a:xfrm>
          <a:custGeom>
            <a:avLst/>
            <a:gdLst>
              <a:gd name="T0" fmla="*/ 2 w 14"/>
              <a:gd name="T1" fmla="*/ 6 h 7"/>
              <a:gd name="T2" fmla="*/ 8 w 14"/>
              <a:gd name="T3" fmla="*/ 6 h 7"/>
              <a:gd name="T4" fmla="*/ 13 w 14"/>
              <a:gd name="T5" fmla="*/ 5 h 7"/>
              <a:gd name="T6" fmla="*/ 14 w 14"/>
              <a:gd name="T7" fmla="*/ 4 h 7"/>
              <a:gd name="T8" fmla="*/ 1 w 14"/>
              <a:gd name="T9" fmla="*/ 4 h 7"/>
              <a:gd name="T10" fmla="*/ 2 w 14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">
                <a:moveTo>
                  <a:pt x="2" y="6"/>
                </a:moveTo>
                <a:cubicBezTo>
                  <a:pt x="4" y="6"/>
                  <a:pt x="6" y="6"/>
                  <a:pt x="8" y="6"/>
                </a:cubicBezTo>
                <a:cubicBezTo>
                  <a:pt x="10" y="6"/>
                  <a:pt x="12" y="7"/>
                  <a:pt x="13" y="5"/>
                </a:cubicBezTo>
                <a:cubicBezTo>
                  <a:pt x="14" y="5"/>
                  <a:pt x="14" y="4"/>
                  <a:pt x="14" y="4"/>
                </a:cubicBezTo>
                <a:cubicBezTo>
                  <a:pt x="11" y="0"/>
                  <a:pt x="4" y="3"/>
                  <a:pt x="1" y="4"/>
                </a:cubicBezTo>
                <a:cubicBezTo>
                  <a:pt x="0" y="4"/>
                  <a:pt x="1" y="6"/>
                  <a:pt x="2" y="6"/>
                </a:cubicBezTo>
                <a:close/>
              </a:path>
            </a:pathLst>
          </a:custGeom>
          <a:solidFill>
            <a:srgbClr val="F59A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64" name="iś1iďè">
            <a:extLst>
              <a:ext uri="{FF2B5EF4-FFF2-40B4-BE49-F238E27FC236}">
                <a16:creationId xmlns:a16="http://schemas.microsoft.com/office/drawing/2014/main" id="{EF8870B1-8A12-4B7B-A623-F0B1B9AED0BD}"/>
              </a:ext>
            </a:extLst>
          </p:cNvPr>
          <p:cNvSpPr/>
          <p:nvPr/>
        </p:nvSpPr>
        <p:spPr bwMode="auto">
          <a:xfrm>
            <a:off x="9828946" y="1396935"/>
            <a:ext cx="212360" cy="91587"/>
          </a:xfrm>
          <a:custGeom>
            <a:avLst/>
            <a:gdLst>
              <a:gd name="T0" fmla="*/ 0 w 69"/>
              <a:gd name="T1" fmla="*/ 2 h 30"/>
              <a:gd name="T2" fmla="*/ 68 w 69"/>
              <a:gd name="T3" fmla="*/ 30 h 30"/>
              <a:gd name="T4" fmla="*/ 68 w 69"/>
              <a:gd name="T5" fmla="*/ 29 h 30"/>
              <a:gd name="T6" fmla="*/ 0 w 69"/>
              <a:gd name="T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30">
                <a:moveTo>
                  <a:pt x="0" y="2"/>
                </a:moveTo>
                <a:cubicBezTo>
                  <a:pt x="25" y="1"/>
                  <a:pt x="49" y="14"/>
                  <a:pt x="68" y="30"/>
                </a:cubicBezTo>
                <a:cubicBezTo>
                  <a:pt x="68" y="30"/>
                  <a:pt x="69" y="30"/>
                  <a:pt x="68" y="29"/>
                </a:cubicBezTo>
                <a:cubicBezTo>
                  <a:pt x="51" y="12"/>
                  <a:pt x="25" y="0"/>
                  <a:pt x="0" y="2"/>
                </a:cubicBezTo>
                <a:close/>
              </a:path>
            </a:pathLst>
          </a:custGeom>
          <a:solidFill>
            <a:srgbClr val="F59A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600" dirty="0"/>
          </a:p>
        </p:txBody>
      </p:sp>
      <p:sp>
        <p:nvSpPr>
          <p:cNvPr id="273" name="矩形 272">
            <a:extLst>
              <a:ext uri="{FF2B5EF4-FFF2-40B4-BE49-F238E27FC236}">
                <a16:creationId xmlns:a16="http://schemas.microsoft.com/office/drawing/2014/main" id="{32372D18-5441-49F3-848A-DE3BCBFE1B4A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EYE HEALTH PROBLEMS YOU MIGHT ENCOUNTER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2368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id="{78B53D4D-E0C9-4BA0-8079-095E26177D16}"/>
              </a:ext>
            </a:extLst>
          </p:cNvPr>
          <p:cNvCxnSpPr>
            <a:cxnSpLocks/>
          </p:cNvCxnSpPr>
          <p:nvPr/>
        </p:nvCxnSpPr>
        <p:spPr>
          <a:xfrm>
            <a:off x="2892000" y="1355170"/>
            <a:ext cx="6408000" cy="0"/>
          </a:xfrm>
          <a:prstGeom prst="line">
            <a:avLst/>
          </a:prstGeom>
          <a:ln w="6350">
            <a:noFill/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id="{EBF87CC2-8583-45B0-98ED-EF54CB52D08C}"/>
              </a:ext>
            </a:extLst>
          </p:cNvPr>
          <p:cNvCxnSpPr>
            <a:cxnSpLocks/>
          </p:cNvCxnSpPr>
          <p:nvPr/>
        </p:nvCxnSpPr>
        <p:spPr>
          <a:xfrm>
            <a:off x="2892000" y="663893"/>
            <a:ext cx="6408000" cy="0"/>
          </a:xfrm>
          <a:prstGeom prst="line">
            <a:avLst/>
          </a:prstGeom>
          <a:ln w="6350">
            <a:solidFill>
              <a:srgbClr val="234494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9" name="Text Box 6">
            <a:extLst>
              <a:ext uri="{FF2B5EF4-FFF2-40B4-BE49-F238E27FC236}">
                <a16:creationId xmlns:a16="http://schemas.microsoft.com/office/drawing/2014/main" id="{1775FE4E-459B-459A-868B-647EB9881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全球眼部和视觉健康问题分布</a:t>
            </a:r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8EF148C1-189C-4BAE-9AD0-A92C062E3522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Global eye and visual health problems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345" name="组合 344">
            <a:extLst>
              <a:ext uri="{FF2B5EF4-FFF2-40B4-BE49-F238E27FC236}">
                <a16:creationId xmlns:a16="http://schemas.microsoft.com/office/drawing/2014/main" id="{1A22A1FE-9B9F-4F61-9844-297C4414F32F}"/>
              </a:ext>
            </a:extLst>
          </p:cNvPr>
          <p:cNvGrpSpPr/>
          <p:nvPr/>
        </p:nvGrpSpPr>
        <p:grpSpPr>
          <a:xfrm>
            <a:off x="1045117" y="1709928"/>
            <a:ext cx="10101767" cy="4141416"/>
            <a:chOff x="1004697" y="1709928"/>
            <a:chExt cx="10101767" cy="4141416"/>
          </a:xfrm>
        </p:grpSpPr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id="{F6D8533D-03DA-4F5D-BE12-F0A91312DB75}"/>
                </a:ext>
              </a:extLst>
            </p:cNvPr>
            <p:cNvSpPr/>
            <p:nvPr/>
          </p:nvSpPr>
          <p:spPr>
            <a:xfrm>
              <a:off x="2258568" y="2477839"/>
              <a:ext cx="1821124" cy="432000"/>
            </a:xfrm>
            <a:prstGeom prst="roundRect">
              <a:avLst/>
            </a:prstGeom>
            <a:solidFill>
              <a:srgbClr val="639A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功能性眼病</a:t>
              </a:r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(95%)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矩形: 圆角 272">
              <a:extLst>
                <a:ext uri="{FF2B5EF4-FFF2-40B4-BE49-F238E27FC236}">
                  <a16:creationId xmlns:a16="http://schemas.microsoft.com/office/drawing/2014/main" id="{FF8F432E-8EB3-4716-BE45-6ABD599974B9}"/>
                </a:ext>
              </a:extLst>
            </p:cNvPr>
            <p:cNvSpPr/>
            <p:nvPr/>
          </p:nvSpPr>
          <p:spPr>
            <a:xfrm>
              <a:off x="2258568" y="4896175"/>
              <a:ext cx="1821124" cy="432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器质性眼病</a:t>
              </a:r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(5%)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矩形: 圆角 274">
              <a:extLst>
                <a:ext uri="{FF2B5EF4-FFF2-40B4-BE49-F238E27FC236}">
                  <a16:creationId xmlns:a16="http://schemas.microsoft.com/office/drawing/2014/main" id="{3D0626D7-CC21-425A-BD49-EB40A9D2A80E}"/>
                </a:ext>
              </a:extLst>
            </p:cNvPr>
            <p:cNvSpPr/>
            <p:nvPr/>
          </p:nvSpPr>
          <p:spPr>
            <a:xfrm>
              <a:off x="4764024" y="1709928"/>
              <a:ext cx="2551176" cy="432000"/>
            </a:xfrm>
            <a:prstGeom prst="roundRect">
              <a:avLst/>
            </a:prstGeom>
            <a:noFill/>
            <a:ln w="19050">
              <a:solidFill>
                <a:srgbClr val="659B6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屈光不下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远视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散光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endPara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id="{ACC54B7E-8FC4-4583-B4D4-47D54930A6DB}"/>
                </a:ext>
              </a:extLst>
            </p:cNvPr>
            <p:cNvSpPr/>
            <p:nvPr/>
          </p:nvSpPr>
          <p:spPr>
            <a:xfrm>
              <a:off x="4764024" y="2215896"/>
              <a:ext cx="2551176" cy="432000"/>
            </a:xfrm>
            <a:prstGeom prst="roundRect">
              <a:avLst/>
            </a:prstGeom>
            <a:noFill/>
            <a:ln w="19050">
              <a:solidFill>
                <a:srgbClr val="659B6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老视</a:t>
              </a:r>
            </a:p>
          </p:txBody>
        </p:sp>
        <p:sp>
          <p:nvSpPr>
            <p:cNvPr id="277" name="矩形: 圆角 276">
              <a:extLst>
                <a:ext uri="{FF2B5EF4-FFF2-40B4-BE49-F238E27FC236}">
                  <a16:creationId xmlns:a16="http://schemas.microsoft.com/office/drawing/2014/main" id="{334785CD-1812-4C35-95D7-1D4213D3BF53}"/>
                </a:ext>
              </a:extLst>
            </p:cNvPr>
            <p:cNvSpPr/>
            <p:nvPr/>
          </p:nvSpPr>
          <p:spPr>
            <a:xfrm>
              <a:off x="4764024" y="2721864"/>
              <a:ext cx="2551176" cy="432000"/>
            </a:xfrm>
            <a:prstGeom prst="roundRect">
              <a:avLst/>
            </a:prstGeom>
            <a:noFill/>
            <a:ln w="19050">
              <a:solidFill>
                <a:srgbClr val="659B6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斜视 弱势</a:t>
              </a:r>
            </a:p>
          </p:txBody>
        </p:sp>
        <p:sp>
          <p:nvSpPr>
            <p:cNvPr id="278" name="矩形: 圆角 277">
              <a:extLst>
                <a:ext uri="{FF2B5EF4-FFF2-40B4-BE49-F238E27FC236}">
                  <a16:creationId xmlns:a16="http://schemas.microsoft.com/office/drawing/2014/main" id="{9ACBC94C-6EF1-4B96-9707-7F0DD15401DE}"/>
                </a:ext>
              </a:extLst>
            </p:cNvPr>
            <p:cNvSpPr/>
            <p:nvPr/>
          </p:nvSpPr>
          <p:spPr>
            <a:xfrm>
              <a:off x="4764024" y="3227832"/>
              <a:ext cx="2551176" cy="432000"/>
            </a:xfrm>
            <a:prstGeom prst="roundRect">
              <a:avLst/>
            </a:prstGeom>
            <a:noFill/>
            <a:ln w="19050">
              <a:solidFill>
                <a:srgbClr val="659B6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功能性视觉障碍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zh-CN" altLang="en-US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低视力</a:t>
              </a:r>
            </a:p>
          </p:txBody>
        </p:sp>
        <p:sp>
          <p:nvSpPr>
            <p:cNvPr id="279" name="矩形: 圆角 278">
              <a:extLst>
                <a:ext uri="{FF2B5EF4-FFF2-40B4-BE49-F238E27FC236}">
                  <a16:creationId xmlns:a16="http://schemas.microsoft.com/office/drawing/2014/main" id="{71723808-51AB-4AAF-AB8C-848A0071B2E5}"/>
                </a:ext>
              </a:extLst>
            </p:cNvPr>
            <p:cNvSpPr/>
            <p:nvPr/>
          </p:nvSpPr>
          <p:spPr>
            <a:xfrm>
              <a:off x="4764024" y="4410456"/>
              <a:ext cx="1642424" cy="432000"/>
            </a:xfrm>
            <a:prstGeom prst="roundRect">
              <a:avLst/>
            </a:prstGeom>
            <a:noFill/>
            <a:ln w="19050">
              <a:solidFill>
                <a:srgbClr val="D9BF7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白内障</a:t>
              </a:r>
            </a:p>
          </p:txBody>
        </p:sp>
        <p:sp>
          <p:nvSpPr>
            <p:cNvPr id="280" name="矩形: 圆角 279">
              <a:extLst>
                <a:ext uri="{FF2B5EF4-FFF2-40B4-BE49-F238E27FC236}">
                  <a16:creationId xmlns:a16="http://schemas.microsoft.com/office/drawing/2014/main" id="{A644B062-CC5E-4E3E-97BD-19E328FD72AF}"/>
                </a:ext>
              </a:extLst>
            </p:cNvPr>
            <p:cNvSpPr/>
            <p:nvPr/>
          </p:nvSpPr>
          <p:spPr>
            <a:xfrm>
              <a:off x="4764024" y="4914900"/>
              <a:ext cx="1642424" cy="432000"/>
            </a:xfrm>
            <a:prstGeom prst="roundRect">
              <a:avLst/>
            </a:prstGeom>
            <a:noFill/>
            <a:ln w="19050">
              <a:solidFill>
                <a:srgbClr val="D9BF7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青光眼</a:t>
              </a:r>
            </a:p>
          </p:txBody>
        </p:sp>
        <p:sp>
          <p:nvSpPr>
            <p:cNvPr id="281" name="矩形: 圆角 280">
              <a:extLst>
                <a:ext uri="{FF2B5EF4-FFF2-40B4-BE49-F238E27FC236}">
                  <a16:creationId xmlns:a16="http://schemas.microsoft.com/office/drawing/2014/main" id="{F04EF2A5-1667-4396-BE3F-ECAD9EEBE804}"/>
                </a:ext>
              </a:extLst>
            </p:cNvPr>
            <p:cNvSpPr/>
            <p:nvPr/>
          </p:nvSpPr>
          <p:spPr>
            <a:xfrm>
              <a:off x="4764024" y="5419344"/>
              <a:ext cx="1642424" cy="432000"/>
            </a:xfrm>
            <a:prstGeom prst="roundRect">
              <a:avLst/>
            </a:prstGeom>
            <a:noFill/>
            <a:ln w="19050">
              <a:solidFill>
                <a:srgbClr val="D9BF7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眼底疾病</a:t>
              </a:r>
            </a:p>
          </p:txBody>
        </p: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2B29BBCA-E14C-44F2-8781-C689A08563B6}"/>
                </a:ext>
              </a:extLst>
            </p:cNvPr>
            <p:cNvGrpSpPr/>
            <p:nvPr/>
          </p:nvGrpSpPr>
          <p:grpSpPr>
            <a:xfrm>
              <a:off x="8083296" y="1999303"/>
              <a:ext cx="1642424" cy="1389072"/>
              <a:chOff x="8165592" y="1956816"/>
              <a:chExt cx="1642424" cy="1389072"/>
            </a:xfrm>
          </p:grpSpPr>
          <p:sp>
            <p:nvSpPr>
              <p:cNvPr id="282" name="矩形: 圆角 281">
                <a:extLst>
                  <a:ext uri="{FF2B5EF4-FFF2-40B4-BE49-F238E27FC236}">
                    <a16:creationId xmlns:a16="http://schemas.microsoft.com/office/drawing/2014/main" id="{C26829DD-ECCF-4299-BA49-2AA61A565B1F}"/>
                  </a:ext>
                </a:extLst>
              </p:cNvPr>
              <p:cNvSpPr/>
              <p:nvPr/>
            </p:nvSpPr>
            <p:spPr>
              <a:xfrm>
                <a:off x="8165592" y="1956816"/>
                <a:ext cx="1642424" cy="43200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视觉矫正</a:t>
                </a:r>
              </a:p>
            </p:txBody>
          </p:sp>
          <p:sp>
            <p:nvSpPr>
              <p:cNvPr id="283" name="矩形: 圆角 282">
                <a:extLst>
                  <a:ext uri="{FF2B5EF4-FFF2-40B4-BE49-F238E27FC236}">
                    <a16:creationId xmlns:a16="http://schemas.microsoft.com/office/drawing/2014/main" id="{43177168-7A30-43C9-9352-0ACA97A80312}"/>
                  </a:ext>
                </a:extLst>
              </p:cNvPr>
              <p:cNvSpPr/>
              <p:nvPr/>
            </p:nvSpPr>
            <p:spPr>
              <a:xfrm>
                <a:off x="8165592" y="2435352"/>
                <a:ext cx="1642424" cy="43200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屈光手术</a:t>
                </a:r>
              </a:p>
            </p:txBody>
          </p:sp>
          <p:sp>
            <p:nvSpPr>
              <p:cNvPr id="284" name="矩形: 圆角 283">
                <a:extLst>
                  <a:ext uri="{FF2B5EF4-FFF2-40B4-BE49-F238E27FC236}">
                    <a16:creationId xmlns:a16="http://schemas.microsoft.com/office/drawing/2014/main" id="{801F08B4-A95F-4AF9-8DAA-4CD5F1EC48C7}"/>
                  </a:ext>
                </a:extLst>
              </p:cNvPr>
              <p:cNvSpPr/>
              <p:nvPr/>
            </p:nvSpPr>
            <p:spPr>
              <a:xfrm>
                <a:off x="8165592" y="2913888"/>
                <a:ext cx="1642424" cy="43200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视觉康复</a:t>
                </a:r>
              </a:p>
            </p:txBody>
          </p:sp>
        </p:grp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7A7E59AF-39B1-4ED6-AB42-406702A214C6}"/>
                </a:ext>
              </a:extLst>
            </p:cNvPr>
            <p:cNvCxnSpPr>
              <a:cxnSpLocks/>
            </p:cNvCxnSpPr>
            <p:nvPr/>
          </p:nvCxnSpPr>
          <p:spPr>
            <a:xfrm>
              <a:off x="1939262" y="2706624"/>
              <a:ext cx="0" cy="972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799C39D1-99A4-4FBE-87E7-09A88B2C34D5}"/>
                </a:ext>
              </a:extLst>
            </p:cNvPr>
            <p:cNvCxnSpPr>
              <a:cxnSpLocks/>
            </p:cNvCxnSpPr>
            <p:nvPr/>
          </p:nvCxnSpPr>
          <p:spPr>
            <a:xfrm>
              <a:off x="1939874" y="2701503"/>
              <a:ext cx="324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ECF0EA90-2498-4219-A075-1D47887CD0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88167" y="1919839"/>
              <a:ext cx="0" cy="154800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2DC678EE-E820-4E01-88F2-908AEFE4E123}"/>
                </a:ext>
              </a:extLst>
            </p:cNvPr>
            <p:cNvCxnSpPr>
              <a:cxnSpLocks/>
            </p:cNvCxnSpPr>
            <p:nvPr/>
          </p:nvCxnSpPr>
          <p:spPr>
            <a:xfrm>
              <a:off x="4527601" y="1928835"/>
              <a:ext cx="180000" cy="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>
              <a:extLst>
                <a:ext uri="{FF2B5EF4-FFF2-40B4-BE49-F238E27FC236}">
                  <a16:creationId xmlns:a16="http://schemas.microsoft.com/office/drawing/2014/main" id="{A9A7C5F4-81CB-449F-9B97-15D85F0AFE0D}"/>
                </a:ext>
              </a:extLst>
            </p:cNvPr>
            <p:cNvCxnSpPr>
              <a:cxnSpLocks/>
            </p:cNvCxnSpPr>
            <p:nvPr/>
          </p:nvCxnSpPr>
          <p:spPr>
            <a:xfrm>
              <a:off x="4527601" y="3443832"/>
              <a:ext cx="180000" cy="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FA8A92D7-A8F4-4E1C-B06A-B13A80A08314}"/>
                </a:ext>
              </a:extLst>
            </p:cNvPr>
            <p:cNvCxnSpPr>
              <a:cxnSpLocks/>
            </p:cNvCxnSpPr>
            <p:nvPr/>
          </p:nvCxnSpPr>
          <p:spPr>
            <a:xfrm>
              <a:off x="4131362" y="2693839"/>
              <a:ext cx="324000" cy="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id="{82186813-AB85-432C-8E24-ACFAFCBAF2BC}"/>
                </a:ext>
              </a:extLst>
            </p:cNvPr>
            <p:cNvCxnSpPr>
              <a:cxnSpLocks/>
            </p:cNvCxnSpPr>
            <p:nvPr/>
          </p:nvCxnSpPr>
          <p:spPr>
            <a:xfrm>
              <a:off x="4527601" y="2937864"/>
              <a:ext cx="180000" cy="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7E50387D-16B3-4DB7-BEC1-73BEF19E896A}"/>
                </a:ext>
              </a:extLst>
            </p:cNvPr>
            <p:cNvCxnSpPr>
              <a:cxnSpLocks/>
            </p:cNvCxnSpPr>
            <p:nvPr/>
          </p:nvCxnSpPr>
          <p:spPr>
            <a:xfrm>
              <a:off x="4527601" y="2431896"/>
              <a:ext cx="180000" cy="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B734FEA4-3BB7-4682-A97A-017C4FAC1A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15599" y="4626463"/>
              <a:ext cx="0" cy="1008000"/>
            </a:xfrm>
            <a:prstGeom prst="line">
              <a:avLst/>
            </a:prstGeom>
            <a:ln w="28575">
              <a:solidFill>
                <a:srgbClr val="BF9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4FA470D8-DCA2-44F7-BA84-3BC2E0443E3E}"/>
                </a:ext>
              </a:extLst>
            </p:cNvPr>
            <p:cNvCxnSpPr>
              <a:cxnSpLocks/>
            </p:cNvCxnSpPr>
            <p:nvPr/>
          </p:nvCxnSpPr>
          <p:spPr>
            <a:xfrm>
              <a:off x="4555033" y="5638392"/>
              <a:ext cx="180000" cy="0"/>
            </a:xfrm>
            <a:prstGeom prst="line">
              <a:avLst/>
            </a:prstGeom>
            <a:ln w="28575">
              <a:solidFill>
                <a:srgbClr val="BF9000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9A9EDE7F-FD2A-4266-9889-9B61422322E7}"/>
                </a:ext>
              </a:extLst>
            </p:cNvPr>
            <p:cNvCxnSpPr>
              <a:cxnSpLocks/>
            </p:cNvCxnSpPr>
            <p:nvPr/>
          </p:nvCxnSpPr>
          <p:spPr>
            <a:xfrm>
              <a:off x="4555033" y="5130900"/>
              <a:ext cx="180000" cy="0"/>
            </a:xfrm>
            <a:prstGeom prst="line">
              <a:avLst/>
            </a:prstGeom>
            <a:ln w="28575">
              <a:solidFill>
                <a:srgbClr val="BF9000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5FE993C9-C771-4CF5-854C-0449C6CB04B0}"/>
                </a:ext>
              </a:extLst>
            </p:cNvPr>
            <p:cNvCxnSpPr>
              <a:cxnSpLocks/>
            </p:cNvCxnSpPr>
            <p:nvPr/>
          </p:nvCxnSpPr>
          <p:spPr>
            <a:xfrm>
              <a:off x="4555033" y="4626456"/>
              <a:ext cx="180000" cy="0"/>
            </a:xfrm>
            <a:prstGeom prst="line">
              <a:avLst/>
            </a:prstGeom>
            <a:ln w="28575">
              <a:solidFill>
                <a:srgbClr val="BF9000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3E5D35A5-FAE8-48FE-A961-406F3E42E642}"/>
                </a:ext>
              </a:extLst>
            </p:cNvPr>
            <p:cNvCxnSpPr>
              <a:cxnSpLocks/>
            </p:cNvCxnSpPr>
            <p:nvPr/>
          </p:nvCxnSpPr>
          <p:spPr>
            <a:xfrm>
              <a:off x="4131362" y="5130900"/>
              <a:ext cx="324000" cy="0"/>
            </a:xfrm>
            <a:prstGeom prst="line">
              <a:avLst/>
            </a:prstGeom>
            <a:ln w="28575">
              <a:solidFill>
                <a:srgbClr val="BF9000"/>
              </a:solidFill>
              <a:prstDash val="sysDas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FB116524-A25F-4A92-9B5E-C152F70452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14831" y="1919839"/>
              <a:ext cx="0" cy="1548000"/>
            </a:xfrm>
            <a:prstGeom prst="line">
              <a:avLst/>
            </a:prstGeom>
            <a:ln w="28575">
              <a:solidFill>
                <a:srgbClr val="659B6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箭头: 右 312">
              <a:extLst>
                <a:ext uri="{FF2B5EF4-FFF2-40B4-BE49-F238E27FC236}">
                  <a16:creationId xmlns:a16="http://schemas.microsoft.com/office/drawing/2014/main" id="{7345D895-8843-4559-B43D-BCB818B1E9E5}"/>
                </a:ext>
              </a:extLst>
            </p:cNvPr>
            <p:cNvSpPr/>
            <p:nvPr/>
          </p:nvSpPr>
          <p:spPr>
            <a:xfrm>
              <a:off x="7631380" y="2486461"/>
              <a:ext cx="380160" cy="421096"/>
            </a:xfrm>
            <a:prstGeom prst="rightArrow">
              <a:avLst/>
            </a:prstGeom>
            <a:noFill/>
            <a:ln w="19050">
              <a:solidFill>
                <a:srgbClr val="659B6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8" name="组合 317">
              <a:extLst>
                <a:ext uri="{FF2B5EF4-FFF2-40B4-BE49-F238E27FC236}">
                  <a16:creationId xmlns:a16="http://schemas.microsoft.com/office/drawing/2014/main" id="{47D00E8D-01D5-4035-80C6-3047454CA181}"/>
                </a:ext>
              </a:extLst>
            </p:cNvPr>
            <p:cNvGrpSpPr/>
            <p:nvPr/>
          </p:nvGrpSpPr>
          <p:grpSpPr>
            <a:xfrm>
              <a:off x="6591287" y="4608175"/>
              <a:ext cx="4515177" cy="1008000"/>
              <a:chOff x="6591287" y="4603603"/>
              <a:chExt cx="4515177" cy="1008000"/>
            </a:xfrm>
          </p:grpSpPr>
          <p:grpSp>
            <p:nvGrpSpPr>
              <p:cNvPr id="311" name="组合 310">
                <a:extLst>
                  <a:ext uri="{FF2B5EF4-FFF2-40B4-BE49-F238E27FC236}">
                    <a16:creationId xmlns:a16="http://schemas.microsoft.com/office/drawing/2014/main" id="{E3037CBA-09B6-4EA4-BF49-A29750C2C219}"/>
                  </a:ext>
                </a:extLst>
              </p:cNvPr>
              <p:cNvGrpSpPr/>
              <p:nvPr/>
            </p:nvGrpSpPr>
            <p:grpSpPr>
              <a:xfrm>
                <a:off x="7114032" y="4652335"/>
                <a:ext cx="1642424" cy="910536"/>
                <a:chOff x="6940296" y="4712208"/>
                <a:chExt cx="1642424" cy="910536"/>
              </a:xfrm>
            </p:grpSpPr>
            <p:sp>
              <p:nvSpPr>
                <p:cNvPr id="285" name="矩形: 圆角 284">
                  <a:extLst>
                    <a:ext uri="{FF2B5EF4-FFF2-40B4-BE49-F238E27FC236}">
                      <a16:creationId xmlns:a16="http://schemas.microsoft.com/office/drawing/2014/main" id="{00E3FDBA-4961-4CDD-B1DD-D563AA5D8D51}"/>
                    </a:ext>
                  </a:extLst>
                </p:cNvPr>
                <p:cNvSpPr/>
                <p:nvPr/>
              </p:nvSpPr>
              <p:spPr>
                <a:xfrm>
                  <a:off x="6940296" y="4712208"/>
                  <a:ext cx="1642424" cy="432000"/>
                </a:xfrm>
                <a:prstGeom prst="roundRect">
                  <a:avLst/>
                </a:prstGeom>
                <a:solidFill>
                  <a:srgbClr val="D9BF7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药物</a:t>
                  </a:r>
                </a:p>
              </p:txBody>
            </p:sp>
            <p:sp>
              <p:nvSpPr>
                <p:cNvPr id="286" name="矩形: 圆角 285">
                  <a:extLst>
                    <a:ext uri="{FF2B5EF4-FFF2-40B4-BE49-F238E27FC236}">
                      <a16:creationId xmlns:a16="http://schemas.microsoft.com/office/drawing/2014/main" id="{947AD710-A25B-48F5-B8AA-311F82F41252}"/>
                    </a:ext>
                  </a:extLst>
                </p:cNvPr>
                <p:cNvSpPr/>
                <p:nvPr/>
              </p:nvSpPr>
              <p:spPr>
                <a:xfrm>
                  <a:off x="6940296" y="5190744"/>
                  <a:ext cx="1642424" cy="432000"/>
                </a:xfrm>
                <a:prstGeom prst="roundRect">
                  <a:avLst/>
                </a:prstGeom>
                <a:solidFill>
                  <a:srgbClr val="D9BF7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手术</a:t>
                  </a:r>
                </a:p>
              </p:txBody>
            </p:sp>
          </p:grpSp>
          <p:grpSp>
            <p:nvGrpSpPr>
              <p:cNvPr id="315" name="组合 314">
                <a:extLst>
                  <a:ext uri="{FF2B5EF4-FFF2-40B4-BE49-F238E27FC236}">
                    <a16:creationId xmlns:a16="http://schemas.microsoft.com/office/drawing/2014/main" id="{CFCCA7AC-1FCC-448F-A88E-1EE541D154E3}"/>
                  </a:ext>
                </a:extLst>
              </p:cNvPr>
              <p:cNvGrpSpPr/>
              <p:nvPr/>
            </p:nvGrpSpPr>
            <p:grpSpPr>
              <a:xfrm>
                <a:off x="9464040" y="4652335"/>
                <a:ext cx="1642424" cy="910536"/>
                <a:chOff x="9107424" y="4721352"/>
                <a:chExt cx="1642424" cy="910536"/>
              </a:xfrm>
            </p:grpSpPr>
            <p:sp>
              <p:nvSpPr>
                <p:cNvPr id="287" name="矩形: 圆角 286">
                  <a:extLst>
                    <a:ext uri="{FF2B5EF4-FFF2-40B4-BE49-F238E27FC236}">
                      <a16:creationId xmlns:a16="http://schemas.microsoft.com/office/drawing/2014/main" id="{90EAE9C4-BE39-46B7-8EBF-5CA4598A835A}"/>
                    </a:ext>
                  </a:extLst>
                </p:cNvPr>
                <p:cNvSpPr/>
                <p:nvPr/>
              </p:nvSpPr>
              <p:spPr>
                <a:xfrm>
                  <a:off x="9107424" y="4721352"/>
                  <a:ext cx="1642424" cy="432000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solidFill>
                        <a:schemeClr val="accent4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视力残疾</a:t>
                  </a:r>
                </a:p>
              </p:txBody>
            </p:sp>
            <p:sp>
              <p:nvSpPr>
                <p:cNvPr id="288" name="矩形: 圆角 287">
                  <a:extLst>
                    <a:ext uri="{FF2B5EF4-FFF2-40B4-BE49-F238E27FC236}">
                      <a16:creationId xmlns:a16="http://schemas.microsoft.com/office/drawing/2014/main" id="{303B7E15-41DB-4494-8766-7E21448C0307}"/>
                    </a:ext>
                  </a:extLst>
                </p:cNvPr>
                <p:cNvSpPr/>
                <p:nvPr/>
              </p:nvSpPr>
              <p:spPr>
                <a:xfrm>
                  <a:off x="9107424" y="5199888"/>
                  <a:ext cx="1642424" cy="432000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600" dirty="0">
                      <a:solidFill>
                        <a:schemeClr val="accent4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盲</a:t>
                  </a:r>
                </a:p>
              </p:txBody>
            </p:sp>
          </p:grp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832198C4-253A-4AD3-9B11-95C05EE819D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91287" y="4603603"/>
                <a:ext cx="0" cy="1008000"/>
              </a:xfrm>
              <a:prstGeom prst="line">
                <a:avLst/>
              </a:prstGeom>
              <a:ln w="28575">
                <a:solidFill>
                  <a:srgbClr val="BF9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4" name="箭头: 右 313">
                <a:extLst>
                  <a:ext uri="{FF2B5EF4-FFF2-40B4-BE49-F238E27FC236}">
                    <a16:creationId xmlns:a16="http://schemas.microsoft.com/office/drawing/2014/main" id="{891B4D77-AE9D-4668-959B-917BCE74E53F}"/>
                  </a:ext>
                </a:extLst>
              </p:cNvPr>
              <p:cNvSpPr/>
              <p:nvPr/>
            </p:nvSpPr>
            <p:spPr>
              <a:xfrm>
                <a:off x="6689548" y="4897055"/>
                <a:ext cx="380160" cy="421096"/>
              </a:xfrm>
              <a:prstGeom prst="rightArrow">
                <a:avLst/>
              </a:prstGeom>
              <a:noFill/>
              <a:ln w="19050">
                <a:solidFill>
                  <a:srgbClr val="BF9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7AEE472B-8C61-4A58-93A9-D8F926B685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41295" y="4603603"/>
                <a:ext cx="0" cy="1008000"/>
              </a:xfrm>
              <a:prstGeom prst="line">
                <a:avLst/>
              </a:prstGeom>
              <a:ln w="28575">
                <a:solidFill>
                  <a:srgbClr val="BF9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7" name="箭头: 右 316">
                <a:extLst>
                  <a:ext uri="{FF2B5EF4-FFF2-40B4-BE49-F238E27FC236}">
                    <a16:creationId xmlns:a16="http://schemas.microsoft.com/office/drawing/2014/main" id="{A4818027-BB1E-4C52-AB2B-3ABCFC62B84B}"/>
                  </a:ext>
                </a:extLst>
              </p:cNvPr>
              <p:cNvSpPr/>
              <p:nvPr/>
            </p:nvSpPr>
            <p:spPr>
              <a:xfrm>
                <a:off x="9039556" y="4897055"/>
                <a:ext cx="380160" cy="421096"/>
              </a:xfrm>
              <a:prstGeom prst="rightArrow">
                <a:avLst/>
              </a:prstGeom>
              <a:noFill/>
              <a:ln w="19050">
                <a:solidFill>
                  <a:srgbClr val="BF9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DD55AEDC-8EDE-4159-B4F4-9AFFCCB2C7A4}"/>
                </a:ext>
              </a:extLst>
            </p:cNvPr>
            <p:cNvCxnSpPr>
              <a:cxnSpLocks/>
            </p:cNvCxnSpPr>
            <p:nvPr/>
          </p:nvCxnSpPr>
          <p:spPr>
            <a:xfrm>
              <a:off x="1939262" y="4142232"/>
              <a:ext cx="0" cy="97200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>
              <a:extLst>
                <a:ext uri="{FF2B5EF4-FFF2-40B4-BE49-F238E27FC236}">
                  <a16:creationId xmlns:a16="http://schemas.microsoft.com/office/drawing/2014/main" id="{465683FE-EA79-4EF5-97FE-DA08DE197767}"/>
                </a:ext>
              </a:extLst>
            </p:cNvPr>
            <p:cNvCxnSpPr>
              <a:cxnSpLocks/>
            </p:cNvCxnSpPr>
            <p:nvPr/>
          </p:nvCxnSpPr>
          <p:spPr>
            <a:xfrm>
              <a:off x="1949018" y="5115519"/>
              <a:ext cx="324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箭头: 直角上 334">
              <a:extLst>
                <a:ext uri="{FF2B5EF4-FFF2-40B4-BE49-F238E27FC236}">
                  <a16:creationId xmlns:a16="http://schemas.microsoft.com/office/drawing/2014/main" id="{BA272345-2A8B-4236-9C16-B67553E6093B}"/>
                </a:ext>
              </a:extLst>
            </p:cNvPr>
            <p:cNvSpPr/>
            <p:nvPr/>
          </p:nvSpPr>
          <p:spPr>
            <a:xfrm rot="16200000">
              <a:off x="9326880" y="3447288"/>
              <a:ext cx="1572768" cy="640080"/>
            </a:xfrm>
            <a:prstGeom prst="bentUpArrow">
              <a:avLst>
                <a:gd name="adj1" fmla="val 22143"/>
                <a:gd name="adj2" fmla="val 28571"/>
                <a:gd name="adj3" fmla="val 36428"/>
              </a:avLst>
            </a:prstGeom>
            <a:noFill/>
            <a:ln w="19050">
              <a:solidFill>
                <a:srgbClr val="BF9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1" name="组合 340">
              <a:extLst>
                <a:ext uri="{FF2B5EF4-FFF2-40B4-BE49-F238E27FC236}">
                  <a16:creationId xmlns:a16="http://schemas.microsoft.com/office/drawing/2014/main" id="{7CADD6D2-06A6-4EE1-9E87-A8AFEA2A51AF}"/>
                </a:ext>
              </a:extLst>
            </p:cNvPr>
            <p:cNvGrpSpPr/>
            <p:nvPr/>
          </p:nvGrpSpPr>
          <p:grpSpPr>
            <a:xfrm>
              <a:off x="4896600" y="3785191"/>
              <a:ext cx="1348752" cy="499896"/>
              <a:chOff x="4896600" y="3785191"/>
              <a:chExt cx="1348752" cy="499896"/>
            </a:xfrm>
          </p:grpSpPr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1AF6A4C3-4897-48DB-915F-98ECF68C07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96600" y="4285087"/>
                <a:ext cx="1348752" cy="0"/>
              </a:xfrm>
              <a:prstGeom prst="line">
                <a:avLst/>
              </a:prstGeom>
              <a:ln w="28575">
                <a:solidFill>
                  <a:srgbClr val="BF9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0" name="箭头: 右 339">
                <a:extLst>
                  <a:ext uri="{FF2B5EF4-FFF2-40B4-BE49-F238E27FC236}">
                    <a16:creationId xmlns:a16="http://schemas.microsoft.com/office/drawing/2014/main" id="{E84B5F57-29B8-40E0-A037-8F79F47F7BB7}"/>
                  </a:ext>
                </a:extLst>
              </p:cNvPr>
              <p:cNvSpPr/>
              <p:nvPr/>
            </p:nvSpPr>
            <p:spPr>
              <a:xfrm rot="16200000">
                <a:off x="5380896" y="3764723"/>
                <a:ext cx="380160" cy="421096"/>
              </a:xfrm>
              <a:prstGeom prst="rightArrow">
                <a:avLst/>
              </a:prstGeom>
              <a:noFill/>
              <a:ln w="19050">
                <a:solidFill>
                  <a:srgbClr val="BF9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4" name="组合 343">
              <a:extLst>
                <a:ext uri="{FF2B5EF4-FFF2-40B4-BE49-F238E27FC236}">
                  <a16:creationId xmlns:a16="http://schemas.microsoft.com/office/drawing/2014/main" id="{5EFA1184-8D80-4A73-A977-BAE827EB8F7C}"/>
                </a:ext>
              </a:extLst>
            </p:cNvPr>
            <p:cNvGrpSpPr/>
            <p:nvPr/>
          </p:nvGrpSpPr>
          <p:grpSpPr>
            <a:xfrm>
              <a:off x="1004697" y="3330227"/>
              <a:ext cx="1874520" cy="1031462"/>
              <a:chOff x="949833" y="3330227"/>
              <a:chExt cx="1874520" cy="1031462"/>
            </a:xfrm>
          </p:grpSpPr>
          <p:sp>
            <p:nvSpPr>
              <p:cNvPr id="274" name="矩形: 圆角 273">
                <a:extLst>
                  <a:ext uri="{FF2B5EF4-FFF2-40B4-BE49-F238E27FC236}">
                    <a16:creationId xmlns:a16="http://schemas.microsoft.com/office/drawing/2014/main" id="{A6F3F393-A508-44CB-BFEC-83D816145C49}"/>
                  </a:ext>
                </a:extLst>
              </p:cNvPr>
              <p:cNvSpPr/>
              <p:nvPr/>
            </p:nvSpPr>
            <p:spPr>
              <a:xfrm>
                <a:off x="949833" y="3330227"/>
                <a:ext cx="1874520" cy="1031462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2" name="矩形 341">
                <a:extLst>
                  <a:ext uri="{FF2B5EF4-FFF2-40B4-BE49-F238E27FC236}">
                    <a16:creationId xmlns:a16="http://schemas.microsoft.com/office/drawing/2014/main" id="{EF8723FE-ED92-42D0-AAF4-4303B05E4600}"/>
                  </a:ext>
                </a:extLst>
              </p:cNvPr>
              <p:cNvSpPr/>
              <p:nvPr/>
            </p:nvSpPr>
            <p:spPr>
              <a:xfrm>
                <a:off x="1064705" y="3368905"/>
                <a:ext cx="164477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全球</a:t>
                </a:r>
                <a:r>
                  <a:rPr lang="en-US" altLang="zh-CN" sz="1400" b="1" dirty="0">
                    <a:solidFill>
                      <a:srgbClr val="D8EB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70</a:t>
                </a:r>
                <a:r>
                  <a:rPr lang="zh-CN" altLang="en-US" sz="1400" b="1" dirty="0">
                    <a:solidFill>
                      <a:srgbClr val="D8EB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亿人口，</a:t>
                </a:r>
                <a:endParaRPr lang="en-US" altLang="zh-CN" sz="1400" b="1" dirty="0">
                  <a:solidFill>
                    <a:srgbClr val="D8EB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全真簡中楷"/>
                </a:endParaRPr>
              </a:p>
              <a:p>
                <a:pPr algn="just"/>
                <a:r>
                  <a: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超过半数人口存在</a:t>
                </a:r>
                <a:endPara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全真簡中楷"/>
                </a:endParaRPr>
              </a:p>
              <a:p>
                <a:pPr algn="just"/>
                <a:r>
                  <a: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眼和视觉疾患和</a:t>
                </a:r>
                <a:endParaRPr lang="en-US" altLang="zh-CN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全真簡中楷"/>
                </a:endParaRPr>
              </a:p>
              <a:p>
                <a:pPr algn="just"/>
                <a:r>
                  <a:rPr lang="zh-CN" altLang="en-US" sz="14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视功能障碍</a:t>
                </a:r>
                <a:r>
                  <a:rPr lang="en-US" altLang="zh-CN" sz="1400" b="1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全真簡中楷"/>
                  </a:rPr>
                  <a:t>……</a:t>
                </a:r>
                <a:endPara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全真簡中楷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261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071f1882-d8b9-4d6e-b26d-ef6a7f4df741" descr="EAgAAB+LCAAAAAAABADNlMFO4zAQht/FC7eAkrahS27tlq72AFSi4rLqwSTTdtjEqWxHaoX67kxclwy0VAIByy3+Pb8z/mY8D+IIM5GISATiyK4WQN83hdR2gHKmZXFZZpDT3kiXC9AWwYjk74M3tZjpVuYV+KgV6ZeosKgKJ4skPA1JkksmRaETB5BiIfMBztDS2aT8MSPQKSjrA62uIBB+Edee37qsFvTPUKyDbS5tfgGrUc1YMt4swmOx391h7n5Z5iDVrn2TyD57zOy/yrzUu+Zt6BkLvZ5OMYXxHApwLtoao7I9ld3MZbbF1tc4m1sFhvCchKetOBDXd/eQWmZMSBy7Q52hMnM6/sdw2O6eRb0LypSnPaEQVBkh4sXsssR62X1lbEE18IFNB6zcVTRMXf3p4JGkNgEL2ridnRPYPtVWZbAUSSugGlGTeTYn5+6iFyrzQqvrBKKwgCty13luQDpJTNa7Hdmk9EWLSVP/n/whoME7zNGuDrLrvM7O3dE847aHxBiW9gCIDs/2cxcMxDkDUSfYIHjxJhsQbbF+a3N9CKD/0ylR+HJUHOyS+HUImznDGWwGgBhiXk/sXlrPUBoxBqwfC9s58iTWj4xPnGcb73h9Mb/45y440+hbMY3exrQv03/fBelk/QjHKYPHEAgAAA==">
            <a:extLst>
              <a:ext uri="{FF2B5EF4-FFF2-40B4-BE49-F238E27FC236}">
                <a16:creationId xmlns:a16="http://schemas.microsoft.com/office/drawing/2014/main" id="{6B8FBC8C-0E06-44CF-8282-1D83F349D07B}"/>
              </a:ext>
            </a:extLst>
          </p:cNvPr>
          <p:cNvGrpSpPr>
            <a:grpSpLocks noChangeAspect="1"/>
          </p:cNvGrpSpPr>
          <p:nvPr/>
        </p:nvGrpSpPr>
        <p:grpSpPr>
          <a:xfrm>
            <a:off x="2590892" y="2286030"/>
            <a:ext cx="1332205" cy="1828752"/>
            <a:chOff x="1089075" y="1943098"/>
            <a:chExt cx="2969202" cy="4075899"/>
          </a:xfrm>
        </p:grpSpPr>
        <p:sp>
          <p:nvSpPr>
            <p:cNvPr id="312" name="ValueBack">
              <a:extLst>
                <a:ext uri="{FF2B5EF4-FFF2-40B4-BE49-F238E27FC236}">
                  <a16:creationId xmlns:a16="http://schemas.microsoft.com/office/drawing/2014/main" id="{83F99E7B-DA96-428C-95ED-919A1BBC138E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875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3" name="BackShape">
              <a:extLst>
                <a:ext uri="{FF2B5EF4-FFF2-40B4-BE49-F238E27FC236}">
                  <a16:creationId xmlns:a16="http://schemas.microsoft.com/office/drawing/2014/main" id="{5EA05084-82DC-492C-A186-533CF0CF5BB8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4" name="ValueShape">
              <a:extLst>
                <a:ext uri="{FF2B5EF4-FFF2-40B4-BE49-F238E27FC236}">
                  <a16:creationId xmlns:a16="http://schemas.microsoft.com/office/drawing/2014/main" id="{245EF974-A6C3-4BB3-9F6C-27FDE5D8A133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7280000"/>
                <a:gd name="adj3" fmla="val 15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315" name="LineShape">
              <a:extLst>
                <a:ext uri="{FF2B5EF4-FFF2-40B4-BE49-F238E27FC236}">
                  <a16:creationId xmlns:a16="http://schemas.microsoft.com/office/drawing/2014/main" id="{D509818A-0D7B-4B28-B543-61F9EC7257C7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19" name="LineShape">
                <a:extLst>
                  <a:ext uri="{FF2B5EF4-FFF2-40B4-BE49-F238E27FC236}">
                    <a16:creationId xmlns:a16="http://schemas.microsoft.com/office/drawing/2014/main" id="{78694F69-E1BC-4B0B-8078-6231855CB1A8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0" name="LineShape">
                <a:extLst>
                  <a:ext uri="{FF2B5EF4-FFF2-40B4-BE49-F238E27FC236}">
                    <a16:creationId xmlns:a16="http://schemas.microsoft.com/office/drawing/2014/main" id="{E8D28D2D-2D34-443A-BF0E-3317B9AFB063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1" name="LineShape">
                <a:extLst>
                  <a:ext uri="{FF2B5EF4-FFF2-40B4-BE49-F238E27FC236}">
                    <a16:creationId xmlns:a16="http://schemas.microsoft.com/office/drawing/2014/main" id="{E447C6BF-3728-4768-A3BC-1727D71EA1D6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2" name="LineShape">
                <a:extLst>
                  <a:ext uri="{FF2B5EF4-FFF2-40B4-BE49-F238E27FC236}">
                    <a16:creationId xmlns:a16="http://schemas.microsoft.com/office/drawing/2014/main" id="{924873F8-2012-40B8-A055-04541988EE52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3" name="LineShape">
                <a:extLst>
                  <a:ext uri="{FF2B5EF4-FFF2-40B4-BE49-F238E27FC236}">
                    <a16:creationId xmlns:a16="http://schemas.microsoft.com/office/drawing/2014/main" id="{4F6CB290-974F-4442-9DBC-EC94DD143D1E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LineShape">
                <a:extLst>
                  <a:ext uri="{FF2B5EF4-FFF2-40B4-BE49-F238E27FC236}">
                    <a16:creationId xmlns:a16="http://schemas.microsoft.com/office/drawing/2014/main" id="{1C513759-CF84-421F-82DD-DECB60B3531D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LineShape">
                <a:extLst>
                  <a:ext uri="{FF2B5EF4-FFF2-40B4-BE49-F238E27FC236}">
                    <a16:creationId xmlns:a16="http://schemas.microsoft.com/office/drawing/2014/main" id="{A2141155-7283-4DAF-B896-2699CD99E393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LineShape">
                <a:extLst>
                  <a:ext uri="{FF2B5EF4-FFF2-40B4-BE49-F238E27FC236}">
                    <a16:creationId xmlns:a16="http://schemas.microsoft.com/office/drawing/2014/main" id="{85D59684-1606-406A-8E24-3CAA039485F3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LineShape">
                <a:extLst>
                  <a:ext uri="{FF2B5EF4-FFF2-40B4-BE49-F238E27FC236}">
                    <a16:creationId xmlns:a16="http://schemas.microsoft.com/office/drawing/2014/main" id="{AF385E1B-CF29-47F1-B437-ECB5156AEA09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LineShape">
                <a:extLst>
                  <a:ext uri="{FF2B5EF4-FFF2-40B4-BE49-F238E27FC236}">
                    <a16:creationId xmlns:a16="http://schemas.microsoft.com/office/drawing/2014/main" id="{2D003216-080D-4AB2-94BE-796D81FE7B48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16" name="ValueText">
              <a:extLst>
                <a:ext uri="{FF2B5EF4-FFF2-40B4-BE49-F238E27FC236}">
                  <a16:creationId xmlns:a16="http://schemas.microsoft.com/office/drawing/2014/main" id="{9EC54945-92AA-4E68-BEDA-FA6FA2FAC707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5%</a:t>
              </a:r>
            </a:p>
          </p:txBody>
        </p:sp>
        <p:cxnSp>
          <p:nvCxnSpPr>
            <p:cNvPr id="317" name="LineShape">
              <a:extLst>
                <a:ext uri="{FF2B5EF4-FFF2-40B4-BE49-F238E27FC236}">
                  <a16:creationId xmlns:a16="http://schemas.microsoft.com/office/drawing/2014/main" id="{2F994841-6F51-4BE2-8E8D-D67AE7FD6D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18" name="CustomText1">
              <a:extLst>
                <a:ext uri="{FF2B5EF4-FFF2-40B4-BE49-F238E27FC236}">
                  <a16:creationId xmlns:a16="http://schemas.microsoft.com/office/drawing/2014/main" id="{18F2CF5C-42A3-458B-85DE-27DA9EA99358}"/>
                </a:ext>
              </a:extLst>
            </p:cNvPr>
            <p:cNvSpPr/>
            <p:nvPr/>
          </p:nvSpPr>
          <p:spPr>
            <a:xfrm>
              <a:off x="1823024" y="5637582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年龄相关性黄斑病变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9" name="071f1882-d8b9-4d6e-b26d-ef6a7f4df741" descr="3QoAAB+LCAAAAAAABADtlVFv4jAMx79LbvfWTW2B7eANxnG6h21IQ/cy8ZC1Bry1KUpSCTTx3eeGsJrBkDZN2iTurbH9Tx3/HOdJnGAqOiISgTixyznQ920ute2jnGqZXxUpZOQb6mIO2iIY0bl78qKYif7JrAQftST7FSrMy9yZRSc8C8kkF8wUhc7YhwRzmfVxipb2JstfMwSdgLI+0OoSAuEXjUYl+qOLck4/DcUq2CTT4CewGtWUZePVIvwp9qubTN0rigyk2pWvM9knbzH5ZZEVele8CT1noTeTCSYwmkEOTkWuESrbVentTKabuvU0TmdWgaH6nIZncSsQN/cPkFgmpHKS1u3qFKWZ0f4/BoPzdjduxpQqz3tMIahSqhHHecEy66YPpbE5UfCBdQ8s3Vk0TFwH0MZDSY0CFrRxnp0dmJ/oqhQWohMHBInazBfntO1O+lul3hBfOAOVYQ7XpK7yXFfSmcR4tduTdUrHuRjX/fiL30w0eI8Z2uVBlM23UbqSmy2Me8CMYGEPcGnybI9qwbi0GZeqXjWRVyOr5tIQq/devU/h9S1a+qvvURS+HuwH71DrbSbrV4EjWU9rMcCsemC7SfXk0YNgwPoZvpn6L8ZqIvL3YcvxgVHZ4gc/qgVHHH0rxNH7EPdk8vif8F7C49UzgOPzrd0KAAA=">
            <a:extLst>
              <a:ext uri="{FF2B5EF4-FFF2-40B4-BE49-F238E27FC236}">
                <a16:creationId xmlns:a16="http://schemas.microsoft.com/office/drawing/2014/main" id="{025581DD-26B6-461A-815F-06213DC0093F}"/>
              </a:ext>
            </a:extLst>
          </p:cNvPr>
          <p:cNvGrpSpPr>
            <a:grpSpLocks noChangeAspect="1"/>
          </p:cNvGrpSpPr>
          <p:nvPr/>
        </p:nvGrpSpPr>
        <p:grpSpPr>
          <a:xfrm>
            <a:off x="4445043" y="2286030"/>
            <a:ext cx="1332205" cy="1826884"/>
            <a:chOff x="1089075" y="1943098"/>
            <a:chExt cx="2969202" cy="4071735"/>
          </a:xfrm>
        </p:grpSpPr>
        <p:sp>
          <p:nvSpPr>
            <p:cNvPr id="330" name="ValueBack">
              <a:extLst>
                <a:ext uri="{FF2B5EF4-FFF2-40B4-BE49-F238E27FC236}">
                  <a16:creationId xmlns:a16="http://schemas.microsoft.com/office/drawing/2014/main" id="{BF528DA5-08D8-450B-9837-3B5E5C045094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6">
                <a:lumMod val="875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1" name="BackShape">
              <a:extLst>
                <a:ext uri="{FF2B5EF4-FFF2-40B4-BE49-F238E27FC236}">
                  <a16:creationId xmlns:a16="http://schemas.microsoft.com/office/drawing/2014/main" id="{73C6449C-5A71-48BE-B981-3DB1A541399E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2" name="ValueShape">
              <a:extLst>
                <a:ext uri="{FF2B5EF4-FFF2-40B4-BE49-F238E27FC236}">
                  <a16:creationId xmlns:a16="http://schemas.microsoft.com/office/drawing/2014/main" id="{08D4C0E1-4271-4FB3-87FA-5652CCB2A95A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728000"/>
                <a:gd name="adj3" fmla="val 15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333" name="LineShape">
              <a:extLst>
                <a:ext uri="{FF2B5EF4-FFF2-40B4-BE49-F238E27FC236}">
                  <a16:creationId xmlns:a16="http://schemas.microsoft.com/office/drawing/2014/main" id="{A12BAF12-2C46-475A-AF49-896387ADE7FB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37" name="LineShape">
                <a:extLst>
                  <a:ext uri="{FF2B5EF4-FFF2-40B4-BE49-F238E27FC236}">
                    <a16:creationId xmlns:a16="http://schemas.microsoft.com/office/drawing/2014/main" id="{1076F63E-5394-47DA-911F-4BF5271CDAAA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LineShape">
                <a:extLst>
                  <a:ext uri="{FF2B5EF4-FFF2-40B4-BE49-F238E27FC236}">
                    <a16:creationId xmlns:a16="http://schemas.microsoft.com/office/drawing/2014/main" id="{83D25604-2D9B-4413-91A0-6CFF0D9237DF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LineShape">
                <a:extLst>
                  <a:ext uri="{FF2B5EF4-FFF2-40B4-BE49-F238E27FC236}">
                    <a16:creationId xmlns:a16="http://schemas.microsoft.com/office/drawing/2014/main" id="{A4433D33-2231-4382-B97B-8AEF0EDBB188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LineShape">
                <a:extLst>
                  <a:ext uri="{FF2B5EF4-FFF2-40B4-BE49-F238E27FC236}">
                    <a16:creationId xmlns:a16="http://schemas.microsoft.com/office/drawing/2014/main" id="{6AAFB0A6-7032-421E-A1AF-4F52810FDAA8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LineShape">
                <a:extLst>
                  <a:ext uri="{FF2B5EF4-FFF2-40B4-BE49-F238E27FC236}">
                    <a16:creationId xmlns:a16="http://schemas.microsoft.com/office/drawing/2014/main" id="{9C505E01-7D71-43BF-8887-2757DD5E6363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LineShape">
                <a:extLst>
                  <a:ext uri="{FF2B5EF4-FFF2-40B4-BE49-F238E27FC236}">
                    <a16:creationId xmlns:a16="http://schemas.microsoft.com/office/drawing/2014/main" id="{BD43060D-9F9C-4B46-BCEB-E2E8EF4017D3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LineShape">
                <a:extLst>
                  <a:ext uri="{FF2B5EF4-FFF2-40B4-BE49-F238E27FC236}">
                    <a16:creationId xmlns:a16="http://schemas.microsoft.com/office/drawing/2014/main" id="{30521851-EE7D-4CF6-8CFF-9660DF98063C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LineShape">
                <a:extLst>
                  <a:ext uri="{FF2B5EF4-FFF2-40B4-BE49-F238E27FC236}">
                    <a16:creationId xmlns:a16="http://schemas.microsoft.com/office/drawing/2014/main" id="{5046C1CE-93B3-4FA3-B432-3D87DB5237ED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LineShape">
                <a:extLst>
                  <a:ext uri="{FF2B5EF4-FFF2-40B4-BE49-F238E27FC236}">
                    <a16:creationId xmlns:a16="http://schemas.microsoft.com/office/drawing/2014/main" id="{6EBA86B0-B996-4801-83D7-DB9029A605EC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LineShape">
                <a:extLst>
                  <a:ext uri="{FF2B5EF4-FFF2-40B4-BE49-F238E27FC236}">
                    <a16:creationId xmlns:a16="http://schemas.microsoft.com/office/drawing/2014/main" id="{14558705-B0CA-474B-A685-1A5D7B178E09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34" name="ValueText">
              <a:extLst>
                <a:ext uri="{FF2B5EF4-FFF2-40B4-BE49-F238E27FC236}">
                  <a16:creationId xmlns:a16="http://schemas.microsoft.com/office/drawing/2014/main" id="{DDD54E2C-E9F5-43AB-BFD7-019173BFD240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33%</a:t>
              </a:r>
            </a:p>
          </p:txBody>
        </p:sp>
        <p:cxnSp>
          <p:nvCxnSpPr>
            <p:cNvPr id="335" name="LineShape">
              <a:extLst>
                <a:ext uri="{FF2B5EF4-FFF2-40B4-BE49-F238E27FC236}">
                  <a16:creationId xmlns:a16="http://schemas.microsoft.com/office/drawing/2014/main" id="{D3DBCB56-EAF6-41D0-9FE1-BCF7A31FD6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36" name="CustomText1">
              <a:extLst>
                <a:ext uri="{FF2B5EF4-FFF2-40B4-BE49-F238E27FC236}">
                  <a16:creationId xmlns:a16="http://schemas.microsoft.com/office/drawing/2014/main" id="{979746F5-C5BC-40C5-9AD3-3C68BF96C032}"/>
                </a:ext>
              </a:extLst>
            </p:cNvPr>
            <p:cNvSpPr/>
            <p:nvPr/>
          </p:nvSpPr>
          <p:spPr>
            <a:xfrm>
              <a:off x="1936244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白内障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7" name="071f1882-d8b9-4d6e-b26d-ef6a7f4df741" descr="Og0AAB+LCAAAAAAABADtllFvmzAQx7+L172xCQJZW97CslR96Ba10V6mPLhwIdeCiWwjJary3Xc4tFybNFKnqYu0iBfufH/7zP3w+UGcYCZiEQhPnNjVAuj9ppTaDlHmWpZXVQYFjY11tQBtEYyIfz20oh4T/ZRFDW3UivxXqLCsS+cWsf/ZJ5dcMlfgO+cQUixlMcQcLc1NnkszBp2Csm2g1TV4ojWiXiO60FW9oEV9sfYekwn5DqxGlbNsWrXwP4rd6oipk6oqQKpt+SaTXfI+k3+tikpvix9Dv7DQH7MZpnANzW6djMau81sRh1E/CMLAExMXSC+Jrs2cJB9Go1EyOAsjWp2nMqUQVBltm1folC02yO5qY0taqg3syrpy6WmYuaLSxGNJtQcL2riRrRnYOBVMZbAUcc+j707ktPv9dO7q+01lraN36hw3c7mA76Ru8tx8HOcS0/U2Zl1KR+PfGNMO8jP+u6PBWyzQrvbCFL0Okyu6eQbSDjQmsLR7yIh4tkfjXQ1Gxjkjo6lYx8SLk7gjIxTrtx4/f4WYg/ip/lODERP4Lzvm3nOk/zoVm3bLodj0TDHCorm5DNKmu1KnNWDd/SLRmM+tAmOenE1fmqCyA5URURk8G/iDhtXnGz8a72pwyIKDgix4G2SJTO+PjB2kMaXnN6myduE6DQAA">
            <a:extLst>
              <a:ext uri="{FF2B5EF4-FFF2-40B4-BE49-F238E27FC236}">
                <a16:creationId xmlns:a16="http://schemas.microsoft.com/office/drawing/2014/main" id="{5AF24F31-E62C-4723-8B00-AD568AC82CD6}"/>
              </a:ext>
            </a:extLst>
          </p:cNvPr>
          <p:cNvGrpSpPr>
            <a:grpSpLocks noChangeAspect="1"/>
          </p:cNvGrpSpPr>
          <p:nvPr/>
        </p:nvGrpSpPr>
        <p:grpSpPr>
          <a:xfrm>
            <a:off x="6299194" y="2286030"/>
            <a:ext cx="1332205" cy="1826884"/>
            <a:chOff x="1089075" y="1943098"/>
            <a:chExt cx="2969202" cy="4071735"/>
          </a:xfrm>
        </p:grpSpPr>
        <p:sp>
          <p:nvSpPr>
            <p:cNvPr id="348" name="ValueBack">
              <a:extLst>
                <a:ext uri="{FF2B5EF4-FFF2-40B4-BE49-F238E27FC236}">
                  <a16:creationId xmlns:a16="http://schemas.microsoft.com/office/drawing/2014/main" id="{8E79A202-8587-47FC-82F4-11CCAC29121B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FBA834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9" name="BackShape">
              <a:extLst>
                <a:ext uri="{FF2B5EF4-FFF2-40B4-BE49-F238E27FC236}">
                  <a16:creationId xmlns:a16="http://schemas.microsoft.com/office/drawing/2014/main" id="{01F7EF3C-1CDF-4BD9-8BED-6BC63797AD36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0" name="ValueShape">
              <a:extLst>
                <a:ext uri="{FF2B5EF4-FFF2-40B4-BE49-F238E27FC236}">
                  <a16:creationId xmlns:a16="http://schemas.microsoft.com/office/drawing/2014/main" id="{6F45FC54-1B6D-4098-A62C-EB66371BCA0C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3672000"/>
                <a:gd name="adj3" fmla="val 15000"/>
              </a:avLst>
            </a:prstGeom>
            <a:solidFill>
              <a:srgbClr val="FBA8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351" name="LineShape">
              <a:extLst>
                <a:ext uri="{FF2B5EF4-FFF2-40B4-BE49-F238E27FC236}">
                  <a16:creationId xmlns:a16="http://schemas.microsoft.com/office/drawing/2014/main" id="{93BFBFD3-25EA-4BBC-93A2-188B66BB2D89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55" name="LineShape">
                <a:extLst>
                  <a:ext uri="{FF2B5EF4-FFF2-40B4-BE49-F238E27FC236}">
                    <a16:creationId xmlns:a16="http://schemas.microsoft.com/office/drawing/2014/main" id="{5C9FC90B-9103-4D4D-A329-82D326A94950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LineShape">
                <a:extLst>
                  <a:ext uri="{FF2B5EF4-FFF2-40B4-BE49-F238E27FC236}">
                    <a16:creationId xmlns:a16="http://schemas.microsoft.com/office/drawing/2014/main" id="{2A9F546F-874F-4FD3-A733-EC4E2181189C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LineShape">
                <a:extLst>
                  <a:ext uri="{FF2B5EF4-FFF2-40B4-BE49-F238E27FC236}">
                    <a16:creationId xmlns:a16="http://schemas.microsoft.com/office/drawing/2014/main" id="{505FB36D-99D5-4A0C-9D89-3B82E454FAE4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LineShape">
                <a:extLst>
                  <a:ext uri="{FF2B5EF4-FFF2-40B4-BE49-F238E27FC236}">
                    <a16:creationId xmlns:a16="http://schemas.microsoft.com/office/drawing/2014/main" id="{BFC934F6-38E0-4792-A466-E67BA591F14F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LineShape">
                <a:extLst>
                  <a:ext uri="{FF2B5EF4-FFF2-40B4-BE49-F238E27FC236}">
                    <a16:creationId xmlns:a16="http://schemas.microsoft.com/office/drawing/2014/main" id="{E2589432-8BC2-4B14-BCCF-8C83DB849F74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LineShape">
                <a:extLst>
                  <a:ext uri="{FF2B5EF4-FFF2-40B4-BE49-F238E27FC236}">
                    <a16:creationId xmlns:a16="http://schemas.microsoft.com/office/drawing/2014/main" id="{DDC2E8E6-EAEB-4F52-930C-60C26DD3D6A1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LineShape">
                <a:extLst>
                  <a:ext uri="{FF2B5EF4-FFF2-40B4-BE49-F238E27FC236}">
                    <a16:creationId xmlns:a16="http://schemas.microsoft.com/office/drawing/2014/main" id="{E7A360F3-2961-430B-A7F6-C314EFD89939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LineShape">
                <a:extLst>
                  <a:ext uri="{FF2B5EF4-FFF2-40B4-BE49-F238E27FC236}">
                    <a16:creationId xmlns:a16="http://schemas.microsoft.com/office/drawing/2014/main" id="{8C587680-DE7C-4C55-B65F-839A21D00D30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LineShape">
                <a:extLst>
                  <a:ext uri="{FF2B5EF4-FFF2-40B4-BE49-F238E27FC236}">
                    <a16:creationId xmlns:a16="http://schemas.microsoft.com/office/drawing/2014/main" id="{7118AF4F-AE62-412E-8958-83A7620C3E9E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LineShape">
                <a:extLst>
                  <a:ext uri="{FF2B5EF4-FFF2-40B4-BE49-F238E27FC236}">
                    <a16:creationId xmlns:a16="http://schemas.microsoft.com/office/drawing/2014/main" id="{847D96B6-54E2-4D16-AB55-042640C98BD5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52" name="ValueText">
              <a:extLst>
                <a:ext uri="{FF2B5EF4-FFF2-40B4-BE49-F238E27FC236}">
                  <a16:creationId xmlns:a16="http://schemas.microsoft.com/office/drawing/2014/main" id="{1118CE6D-C26F-4EFF-82F0-D81DCF2E3E65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42%</a:t>
              </a:r>
            </a:p>
          </p:txBody>
        </p:sp>
        <p:cxnSp>
          <p:nvCxnSpPr>
            <p:cNvPr id="353" name="LineShape">
              <a:extLst>
                <a:ext uri="{FF2B5EF4-FFF2-40B4-BE49-F238E27FC236}">
                  <a16:creationId xmlns:a16="http://schemas.microsoft.com/office/drawing/2014/main" id="{C51A9ECA-1BAE-4CB9-A25E-9F4A9153AD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54" name="CustomText1">
              <a:extLst>
                <a:ext uri="{FF2B5EF4-FFF2-40B4-BE49-F238E27FC236}">
                  <a16:creationId xmlns:a16="http://schemas.microsoft.com/office/drawing/2014/main" id="{0C802268-B50C-4D7D-8780-716E7CB0DE94}"/>
                </a:ext>
              </a:extLst>
            </p:cNvPr>
            <p:cNvSpPr/>
            <p:nvPr/>
          </p:nvSpPr>
          <p:spPr>
            <a:xfrm>
              <a:off x="2075688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屈光不正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5" name="071f1882-d8b9-4d6e-b26d-ef6a7f4df741" descr="sAoAAB+LCAAAAAAABADtlU1P4zAQhv/LALfsKh8t0NzaLUV7YLeCai+rHkwyTQcSp7IdqRXqf9+JmxJDSyVWK4HUvcXvzGuP/diTJzilFGIIwINTs1ogf98VQpkhiUyJ4qZMMefYWJULVIZQQ/z7qTGFjumXyCtsslas35CkoiqsDLH/1WdJLB0p8K04xIQKkQ8pI8Nzs/Jdj1ElKE2TaFSFHmxdl7XpWpXVghf1Ye1ti4ncHRhFMnOqadzgn8F+d8dxD8oyRyF37ZtK9tm7jv1bmZdq17xNPXdSf85mlOAt1ru1No7dZvcQR2F47vciDyY2MfBgoCo9Z8vJaHQ1jHpRwKu7pUw5hWTK23YJXTiL9dOHSpuCl2oSW6wrW57CmYXKE48Fs0eDStvIzgxOnIHJFJcQhx6fO9+cZr9fepbvlUwbIbywwt1cLPAHu+s6N4djJZiud69ZW9JxDqbtFbt0HxtpuqeczOogys7bKO2R6xcY94CZ4NIc4NJxqz2qgcOl53Cpz6sl8qoLtVwiWL/36f0TXp/iSn/0Owr817364Bvqvs1k0+hdJJtuDSPK639mP6n7Ovd4jcb+2QaKsrmRqPWzWHfECUnTlynzTPFF4C9aZdfd+FENXMTBp0IcvA/xQCSP/wnvJTxd/wHA8tZJsAoAAA==">
            <a:extLst>
              <a:ext uri="{FF2B5EF4-FFF2-40B4-BE49-F238E27FC236}">
                <a16:creationId xmlns:a16="http://schemas.microsoft.com/office/drawing/2014/main" id="{4B52AC9D-D3CD-4A3A-A4C0-8C7F8AF0E15B}"/>
              </a:ext>
            </a:extLst>
          </p:cNvPr>
          <p:cNvGrpSpPr>
            <a:grpSpLocks noChangeAspect="1"/>
          </p:cNvGrpSpPr>
          <p:nvPr/>
        </p:nvGrpSpPr>
        <p:grpSpPr>
          <a:xfrm>
            <a:off x="8153346" y="2286030"/>
            <a:ext cx="1332205" cy="1826884"/>
            <a:chOff x="1089075" y="1943098"/>
            <a:chExt cx="2969202" cy="4071735"/>
          </a:xfrm>
        </p:grpSpPr>
        <p:sp>
          <p:nvSpPr>
            <p:cNvPr id="366" name="ValueBack">
              <a:extLst>
                <a:ext uri="{FF2B5EF4-FFF2-40B4-BE49-F238E27FC236}">
                  <a16:creationId xmlns:a16="http://schemas.microsoft.com/office/drawing/2014/main" id="{0A8D03CE-13E1-4453-A0EB-96E12DBDFC13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ED3931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7" name="BackShape">
              <a:extLst>
                <a:ext uri="{FF2B5EF4-FFF2-40B4-BE49-F238E27FC236}">
                  <a16:creationId xmlns:a16="http://schemas.microsoft.com/office/drawing/2014/main" id="{41C7100D-A268-44AC-AF93-A4BD6E6ED990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8" name="ValueShape">
              <a:extLst>
                <a:ext uri="{FF2B5EF4-FFF2-40B4-BE49-F238E27FC236}">
                  <a16:creationId xmlns:a16="http://schemas.microsoft.com/office/drawing/2014/main" id="{E2227600-51B3-4E68-ABC3-9231D13A1C28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20088000"/>
                <a:gd name="adj3" fmla="val 15000"/>
              </a:avLst>
            </a:prstGeom>
            <a:solidFill>
              <a:srgbClr val="ED39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369" name="LineShape">
              <a:extLst>
                <a:ext uri="{FF2B5EF4-FFF2-40B4-BE49-F238E27FC236}">
                  <a16:creationId xmlns:a16="http://schemas.microsoft.com/office/drawing/2014/main" id="{A2CA8D72-F1B6-4308-8295-CAEBAED00F71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73" name="LineShape">
                <a:extLst>
                  <a:ext uri="{FF2B5EF4-FFF2-40B4-BE49-F238E27FC236}">
                    <a16:creationId xmlns:a16="http://schemas.microsoft.com/office/drawing/2014/main" id="{7393EA8F-80D5-471D-B294-3F8AD87A8325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LineShape">
                <a:extLst>
                  <a:ext uri="{FF2B5EF4-FFF2-40B4-BE49-F238E27FC236}">
                    <a16:creationId xmlns:a16="http://schemas.microsoft.com/office/drawing/2014/main" id="{DA632B34-DD7B-42C2-9EC7-5192406E6415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LineShape">
                <a:extLst>
                  <a:ext uri="{FF2B5EF4-FFF2-40B4-BE49-F238E27FC236}">
                    <a16:creationId xmlns:a16="http://schemas.microsoft.com/office/drawing/2014/main" id="{9F85DDCC-2CC5-4581-9D78-FBDDB712940D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LineShape">
                <a:extLst>
                  <a:ext uri="{FF2B5EF4-FFF2-40B4-BE49-F238E27FC236}">
                    <a16:creationId xmlns:a16="http://schemas.microsoft.com/office/drawing/2014/main" id="{525F3CCE-9A4D-4060-ACAD-A7A163EF4036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LineShape">
                <a:extLst>
                  <a:ext uri="{FF2B5EF4-FFF2-40B4-BE49-F238E27FC236}">
                    <a16:creationId xmlns:a16="http://schemas.microsoft.com/office/drawing/2014/main" id="{499FEDE9-51B2-4418-9A87-9A50ABC1A0C7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LineShape">
                <a:extLst>
                  <a:ext uri="{FF2B5EF4-FFF2-40B4-BE49-F238E27FC236}">
                    <a16:creationId xmlns:a16="http://schemas.microsoft.com/office/drawing/2014/main" id="{0CD54216-85C7-4A6A-BEEF-E16F297FEDA8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LineShape">
                <a:extLst>
                  <a:ext uri="{FF2B5EF4-FFF2-40B4-BE49-F238E27FC236}">
                    <a16:creationId xmlns:a16="http://schemas.microsoft.com/office/drawing/2014/main" id="{AA17281C-3360-4CC9-8D4F-59505AF470EF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LineShape">
                <a:extLst>
                  <a:ext uri="{FF2B5EF4-FFF2-40B4-BE49-F238E27FC236}">
                    <a16:creationId xmlns:a16="http://schemas.microsoft.com/office/drawing/2014/main" id="{CBE6A1F9-A599-4E04-B3EE-BE7F85925535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LineShape">
                <a:extLst>
                  <a:ext uri="{FF2B5EF4-FFF2-40B4-BE49-F238E27FC236}">
                    <a16:creationId xmlns:a16="http://schemas.microsoft.com/office/drawing/2014/main" id="{2AAE64B1-8E97-4407-AAC6-6C9DD1ECEC78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LineShape">
                <a:extLst>
                  <a:ext uri="{FF2B5EF4-FFF2-40B4-BE49-F238E27FC236}">
                    <a16:creationId xmlns:a16="http://schemas.microsoft.com/office/drawing/2014/main" id="{585EFC0F-44CE-4BAD-9136-12C947FD78E5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70" name="ValueText">
              <a:extLst>
                <a:ext uri="{FF2B5EF4-FFF2-40B4-BE49-F238E27FC236}">
                  <a16:creationId xmlns:a16="http://schemas.microsoft.com/office/drawing/2014/main" id="{D93C18BB-DE3B-4218-909D-C70BE34159B4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18%</a:t>
              </a:r>
            </a:p>
          </p:txBody>
        </p:sp>
        <p:cxnSp>
          <p:nvCxnSpPr>
            <p:cNvPr id="371" name="LineShape">
              <a:extLst>
                <a:ext uri="{FF2B5EF4-FFF2-40B4-BE49-F238E27FC236}">
                  <a16:creationId xmlns:a16="http://schemas.microsoft.com/office/drawing/2014/main" id="{288C023D-8138-431E-9AFE-95B2632EBF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72" name="CustomText1">
              <a:extLst>
                <a:ext uri="{FF2B5EF4-FFF2-40B4-BE49-F238E27FC236}">
                  <a16:creationId xmlns:a16="http://schemas.microsoft.com/office/drawing/2014/main" id="{FE4B4C9C-D56B-43E4-8BD8-52E620103993}"/>
                </a:ext>
              </a:extLst>
            </p:cNvPr>
            <p:cNvSpPr/>
            <p:nvPr/>
          </p:nvSpPr>
          <p:spPr>
            <a:xfrm>
              <a:off x="2075688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未确定性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3" name="071f1882-d8b9-4d6e-b26d-ef6a7f4df741" descr="sAoAAB+LCAAAAAAABADtlVFv4jAMx79LbnvrTW2BMXijx3G6h21oQ3uZeMhaU3zXpihJJdDEd58byuoNhrRp0k3i3hrb/8TOL3YfxQkmoi8C4YkTu1oAfd/mUtshylTL/LJIICPfWBcL0BbBiP79Yy0KmehOZiXUUSuyX6LCvMydWfT9M59McslMge+MQ4gxl9kQU7S0N1l+mzHoGJStA60uwRNbVaX5pYtyQWf6Yu1tc2nxAqxGlbJkarHwT8V+dZupo6LIQKpd+SaRffIOk/8oskLvireh5yz0ejbDGG6gKtbJyHeTPlCVQbfV63Zanpi4yMATkS7NnDTfRqPzXhhGLTqe5zKlEFQJ1c0Jddlpg+RPaWxOZ9WBDdaVy0/DzEGljceS2IMFbZxnZwfmJ2AqgaXohx5dPL2cuuDvPcf3p0pqQ9h1htu5XMAVqas8N7fjTGK63n1mTUrHuZg2b+yCNxsafMAM7eogyvbbKN2VmxcY94CZwNIe4NLm2R7VgnHpMS7VfTVEXo2hhovr3fe13qfw+hJP+l/3UeC/HtYHe6jzNpPNpOdINtNajDCr/pmDuBrsNOQNWPdnizSmc6vAmGdjNREnqOxAJcQzgReOD4zKDi/8qBYccfClEAfvQxzJ+O9/wnsJT9dPrFY/8rAKAAA=">
            <a:extLst>
              <a:ext uri="{FF2B5EF4-FFF2-40B4-BE49-F238E27FC236}">
                <a16:creationId xmlns:a16="http://schemas.microsoft.com/office/drawing/2014/main" id="{4F801E5E-0330-435B-8D1D-4BC47FC55A1B}"/>
              </a:ext>
            </a:extLst>
          </p:cNvPr>
          <p:cNvGrpSpPr>
            <a:grpSpLocks noChangeAspect="1"/>
          </p:cNvGrpSpPr>
          <p:nvPr/>
        </p:nvGrpSpPr>
        <p:grpSpPr>
          <a:xfrm>
            <a:off x="1905110" y="4343376"/>
            <a:ext cx="1332205" cy="1826884"/>
            <a:chOff x="1089075" y="1943098"/>
            <a:chExt cx="2969202" cy="4071735"/>
          </a:xfrm>
        </p:grpSpPr>
        <p:sp>
          <p:nvSpPr>
            <p:cNvPr id="384" name="ValueBack">
              <a:extLst>
                <a:ext uri="{FF2B5EF4-FFF2-40B4-BE49-F238E27FC236}">
                  <a16:creationId xmlns:a16="http://schemas.microsoft.com/office/drawing/2014/main" id="{46C8B133-E846-4AFD-9593-15E66446B678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6922B3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5" name="BackShape">
              <a:extLst>
                <a:ext uri="{FF2B5EF4-FFF2-40B4-BE49-F238E27FC236}">
                  <a16:creationId xmlns:a16="http://schemas.microsoft.com/office/drawing/2014/main" id="{E6C486A2-066A-4B15-A8FF-6459EAC18170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6" name="ValueShape">
              <a:extLst>
                <a:ext uri="{FF2B5EF4-FFF2-40B4-BE49-F238E27FC236}">
                  <a16:creationId xmlns:a16="http://schemas.microsoft.com/office/drawing/2014/main" id="{0FF7E6DA-953C-434C-9B63-DFE3722CA05C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6416000"/>
                <a:gd name="adj3" fmla="val 15000"/>
              </a:avLst>
            </a:prstGeom>
            <a:solidFill>
              <a:srgbClr val="6922B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387" name="LineShape">
              <a:extLst>
                <a:ext uri="{FF2B5EF4-FFF2-40B4-BE49-F238E27FC236}">
                  <a16:creationId xmlns:a16="http://schemas.microsoft.com/office/drawing/2014/main" id="{A8AEB9C5-F762-46BD-AEA6-DE200C90C2A5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91" name="LineShape">
                <a:extLst>
                  <a:ext uri="{FF2B5EF4-FFF2-40B4-BE49-F238E27FC236}">
                    <a16:creationId xmlns:a16="http://schemas.microsoft.com/office/drawing/2014/main" id="{1A7F88F6-F2B7-4EF8-BFD0-4E3DBEC68268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2" name="LineShape">
                <a:extLst>
                  <a:ext uri="{FF2B5EF4-FFF2-40B4-BE49-F238E27FC236}">
                    <a16:creationId xmlns:a16="http://schemas.microsoft.com/office/drawing/2014/main" id="{A2082F88-18A7-4EDF-9471-7B43DD354AA3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3" name="LineShape">
                <a:extLst>
                  <a:ext uri="{FF2B5EF4-FFF2-40B4-BE49-F238E27FC236}">
                    <a16:creationId xmlns:a16="http://schemas.microsoft.com/office/drawing/2014/main" id="{09949032-936C-4570-A848-BEBC54C914B9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4" name="LineShape">
                <a:extLst>
                  <a:ext uri="{FF2B5EF4-FFF2-40B4-BE49-F238E27FC236}">
                    <a16:creationId xmlns:a16="http://schemas.microsoft.com/office/drawing/2014/main" id="{A7E7B7D0-ECC4-4D94-8AA5-A9F9DE5DFD76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5" name="LineShape">
                <a:extLst>
                  <a:ext uri="{FF2B5EF4-FFF2-40B4-BE49-F238E27FC236}">
                    <a16:creationId xmlns:a16="http://schemas.microsoft.com/office/drawing/2014/main" id="{663C358E-29BE-4BB9-8FDE-ABCDA470D502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6" name="LineShape">
                <a:extLst>
                  <a:ext uri="{FF2B5EF4-FFF2-40B4-BE49-F238E27FC236}">
                    <a16:creationId xmlns:a16="http://schemas.microsoft.com/office/drawing/2014/main" id="{EB4FCDD7-FC75-4AC7-932D-291A93E9CA03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7" name="LineShape">
                <a:extLst>
                  <a:ext uri="{FF2B5EF4-FFF2-40B4-BE49-F238E27FC236}">
                    <a16:creationId xmlns:a16="http://schemas.microsoft.com/office/drawing/2014/main" id="{B2C3E08A-0579-41D8-9447-38175E1368F0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8" name="LineShape">
                <a:extLst>
                  <a:ext uri="{FF2B5EF4-FFF2-40B4-BE49-F238E27FC236}">
                    <a16:creationId xmlns:a16="http://schemas.microsoft.com/office/drawing/2014/main" id="{6B109736-754F-4387-9FCE-DD7689992F5D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9" name="LineShape">
                <a:extLst>
                  <a:ext uri="{FF2B5EF4-FFF2-40B4-BE49-F238E27FC236}">
                    <a16:creationId xmlns:a16="http://schemas.microsoft.com/office/drawing/2014/main" id="{F8966559-4EEA-4C7C-BBC5-8161FCAFDAE7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0" name="LineShape">
                <a:extLst>
                  <a:ext uri="{FF2B5EF4-FFF2-40B4-BE49-F238E27FC236}">
                    <a16:creationId xmlns:a16="http://schemas.microsoft.com/office/drawing/2014/main" id="{C925B58D-511F-47C6-9446-1DFC38B56F07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388" name="ValueText">
              <a:extLst>
                <a:ext uri="{FF2B5EF4-FFF2-40B4-BE49-F238E27FC236}">
                  <a16:creationId xmlns:a16="http://schemas.microsoft.com/office/drawing/2014/main" id="{6B447BA1-88B3-4C59-8577-6214583A21B8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1%</a:t>
              </a:r>
            </a:p>
          </p:txBody>
        </p:sp>
        <p:cxnSp>
          <p:nvCxnSpPr>
            <p:cNvPr id="389" name="LineShape">
              <a:extLst>
                <a:ext uri="{FF2B5EF4-FFF2-40B4-BE49-F238E27FC236}">
                  <a16:creationId xmlns:a16="http://schemas.microsoft.com/office/drawing/2014/main" id="{E0469246-51DC-42F3-9ECC-397647F477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90" name="CustomText1">
              <a:extLst>
                <a:ext uri="{FF2B5EF4-FFF2-40B4-BE49-F238E27FC236}">
                  <a16:creationId xmlns:a16="http://schemas.microsoft.com/office/drawing/2014/main" id="{9547A83E-4800-4728-97E2-5FAC2BDEF805}"/>
                </a:ext>
              </a:extLst>
            </p:cNvPr>
            <p:cNvSpPr/>
            <p:nvPr/>
          </p:nvSpPr>
          <p:spPr>
            <a:xfrm>
              <a:off x="1938221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儿童盲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1" name="071f1882-d8b9-4d6e-b26d-ef6a7f4df741" descr="MgsAAB+LCAAAAAAABADtlU1v2kAQhv/LJrm5lW2gCdxwCVEOaVFAvVQcNvZgprHXaHctgSL+e8eLqYdAkKhy4MDN8/HuzvjZ3XkT15iIngiEJ67tagH0Pc6ltgOUqZb5U5FARrGRLhagLYIRvd9vtShkol8yK6HOWpH/CRXmZe7coud/9ckll8wV+M45gBhzmQ0wRUtrk+fRjEDHoGydaHUJntiqKs2DLsoF7emLtbetpcUbsBpVyoqpxcK/EYfVbaaOiiIDqfblm0IOyTtM/r3ICr0v3qZ+Y6k/ZzOM4RmqZp2MYs/pC3UZdMOw1Q09MXGZgSciXZo5aa6Gw8HdfRR1aHtey5RSUCXUNyd0y3brJ39KY3Paq05ssK5cfRpmDiotPJLEHixo4yJ7K7A4AVMJLEWPqh1bOjl1w1+6ju+9SmpHeOsc47lcwA9SV3Vu/o5ziel6/5g1JV2MXWPanL47fg3R4AtmaFdHIbc/huxgmB3AB5BNYGmPEGvzai+GMxixLiNW/cmG1bunqyHWEutTr+unkDyLw35mBiMZ+O+f/qP3rvMxrc3c4LA2b78YYlZN4H5cjQkaGQasm5ORxnRuFRjzz1m9rxNUtq8SIp3ATuA/Ht4Ob/xiOIPDD84KfnAa/EjGrxf2J7Kfrv8CNJ5EpzILAAA=">
            <a:extLst>
              <a:ext uri="{FF2B5EF4-FFF2-40B4-BE49-F238E27FC236}">
                <a16:creationId xmlns:a16="http://schemas.microsoft.com/office/drawing/2014/main" id="{77FBB71C-4EA1-4D91-9CD8-748CA6F48414}"/>
              </a:ext>
            </a:extLst>
          </p:cNvPr>
          <p:cNvGrpSpPr>
            <a:grpSpLocks noChangeAspect="1"/>
          </p:cNvGrpSpPr>
          <p:nvPr/>
        </p:nvGrpSpPr>
        <p:grpSpPr>
          <a:xfrm>
            <a:off x="3619565" y="4343376"/>
            <a:ext cx="1332205" cy="1826884"/>
            <a:chOff x="1089075" y="1943098"/>
            <a:chExt cx="2969202" cy="4071735"/>
          </a:xfrm>
        </p:grpSpPr>
        <p:sp>
          <p:nvSpPr>
            <p:cNvPr id="402" name="ValueBack">
              <a:extLst>
                <a:ext uri="{FF2B5EF4-FFF2-40B4-BE49-F238E27FC236}">
                  <a16:creationId xmlns:a16="http://schemas.microsoft.com/office/drawing/2014/main" id="{BCFE6CF1-7599-430D-A581-A9606250EF0F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D8EBB5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03" name="BackShape">
              <a:extLst>
                <a:ext uri="{FF2B5EF4-FFF2-40B4-BE49-F238E27FC236}">
                  <a16:creationId xmlns:a16="http://schemas.microsoft.com/office/drawing/2014/main" id="{195C08D7-0EC0-4CC4-BDE5-CF89532C95DB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04" name="ValueShape">
              <a:extLst>
                <a:ext uri="{FF2B5EF4-FFF2-40B4-BE49-F238E27FC236}">
                  <a16:creationId xmlns:a16="http://schemas.microsoft.com/office/drawing/2014/main" id="{81CF8D90-B8A5-4E2E-8957-5DE2335FAE3D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6416000"/>
                <a:gd name="adj3" fmla="val 15000"/>
              </a:avLst>
            </a:prstGeom>
            <a:solidFill>
              <a:srgbClr val="D8EBB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405" name="LineShape">
              <a:extLst>
                <a:ext uri="{FF2B5EF4-FFF2-40B4-BE49-F238E27FC236}">
                  <a16:creationId xmlns:a16="http://schemas.microsoft.com/office/drawing/2014/main" id="{2F0DAEF4-5085-49EC-9411-C1E1B75D91EB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409" name="LineShape">
                <a:extLst>
                  <a:ext uri="{FF2B5EF4-FFF2-40B4-BE49-F238E27FC236}">
                    <a16:creationId xmlns:a16="http://schemas.microsoft.com/office/drawing/2014/main" id="{F14EE800-5471-4BD7-9F53-C8B9F84609F6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0" name="LineShape">
                <a:extLst>
                  <a:ext uri="{FF2B5EF4-FFF2-40B4-BE49-F238E27FC236}">
                    <a16:creationId xmlns:a16="http://schemas.microsoft.com/office/drawing/2014/main" id="{1D4566AB-A6C7-4E11-9E09-E2A96B09DB3A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1" name="LineShape">
                <a:extLst>
                  <a:ext uri="{FF2B5EF4-FFF2-40B4-BE49-F238E27FC236}">
                    <a16:creationId xmlns:a16="http://schemas.microsoft.com/office/drawing/2014/main" id="{97329BDF-74B4-4CA4-94D8-A2C2B9580E2A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2" name="LineShape">
                <a:extLst>
                  <a:ext uri="{FF2B5EF4-FFF2-40B4-BE49-F238E27FC236}">
                    <a16:creationId xmlns:a16="http://schemas.microsoft.com/office/drawing/2014/main" id="{A32B4E2A-1443-46C8-BC24-2E556EF9BAAA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3" name="LineShape">
                <a:extLst>
                  <a:ext uri="{FF2B5EF4-FFF2-40B4-BE49-F238E27FC236}">
                    <a16:creationId xmlns:a16="http://schemas.microsoft.com/office/drawing/2014/main" id="{BFA59C5C-A94D-4A45-97F9-51DDC5DE2100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4" name="LineShape">
                <a:extLst>
                  <a:ext uri="{FF2B5EF4-FFF2-40B4-BE49-F238E27FC236}">
                    <a16:creationId xmlns:a16="http://schemas.microsoft.com/office/drawing/2014/main" id="{A4064A79-9724-4590-9FA8-8EF9610F95A6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5" name="LineShape">
                <a:extLst>
                  <a:ext uri="{FF2B5EF4-FFF2-40B4-BE49-F238E27FC236}">
                    <a16:creationId xmlns:a16="http://schemas.microsoft.com/office/drawing/2014/main" id="{567BEAAC-F11A-46AE-9A52-FC676C7A2F62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6" name="LineShape">
                <a:extLst>
                  <a:ext uri="{FF2B5EF4-FFF2-40B4-BE49-F238E27FC236}">
                    <a16:creationId xmlns:a16="http://schemas.microsoft.com/office/drawing/2014/main" id="{2A837C4A-E77D-463D-B4A6-4449F53C115D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7" name="LineShape">
                <a:extLst>
                  <a:ext uri="{FF2B5EF4-FFF2-40B4-BE49-F238E27FC236}">
                    <a16:creationId xmlns:a16="http://schemas.microsoft.com/office/drawing/2014/main" id="{CE4560DC-4930-48A4-9492-4246463352F6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8" name="LineShape">
                <a:extLst>
                  <a:ext uri="{FF2B5EF4-FFF2-40B4-BE49-F238E27FC236}">
                    <a16:creationId xmlns:a16="http://schemas.microsoft.com/office/drawing/2014/main" id="{104F2B10-F088-4EB4-B4ED-C1F160196522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406" name="ValueText">
              <a:extLst>
                <a:ext uri="{FF2B5EF4-FFF2-40B4-BE49-F238E27FC236}">
                  <a16:creationId xmlns:a16="http://schemas.microsoft.com/office/drawing/2014/main" id="{642B21DE-C6AE-45CF-87C6-7A5F4325A8A4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1%</a:t>
              </a:r>
            </a:p>
          </p:txBody>
        </p:sp>
        <p:cxnSp>
          <p:nvCxnSpPr>
            <p:cNvPr id="407" name="LineShape">
              <a:extLst>
                <a:ext uri="{FF2B5EF4-FFF2-40B4-BE49-F238E27FC236}">
                  <a16:creationId xmlns:a16="http://schemas.microsoft.com/office/drawing/2014/main" id="{2DDEF2C3-F563-498C-9F3D-543AE295A8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8" name="CustomText1">
              <a:extLst>
                <a:ext uri="{FF2B5EF4-FFF2-40B4-BE49-F238E27FC236}">
                  <a16:creationId xmlns:a16="http://schemas.microsoft.com/office/drawing/2014/main" id="{F1BC6F94-770C-4ABA-8EF9-7DD18A64989F}"/>
                </a:ext>
              </a:extLst>
            </p:cNvPr>
            <p:cNvSpPr/>
            <p:nvPr/>
          </p:nvSpPr>
          <p:spPr>
            <a:xfrm>
              <a:off x="2075687" y="5633418"/>
              <a:ext cx="1304002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角膜浑浊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9" name="071f1882-d8b9-4d6e-b26d-ef6a7f4df741" descr="+QwAAB+LCAAAAAAABADtllFP4kAQx7/Lqm+9SwsFlDc4DnMP3hElvhge1nYoc9duye42gRi++02XYkdBEo0aEgkvzOz8d2c6v+70QZxiLLoiEJ44tcs50P+bTGo7QJlomV3lMaS0NtL5HLRFMKJ791CJGkx0K9MCqqgl+a9QYVZkzi26/nefXHLBXIHvnAOIMJPpABO0tDd5fpkR6AiUrQKtLsATG1WpudR5MaczfbHyNrk0eQFWo0pYMpVY+Gditzpk6n6epyDVtnydyC55i8l/5Gmut8Wb0DYL/TOdYgTXUBbrZLR2ndxTle2GH7bD0BNjFxl4oq8LMyPNyXBIC81hh47nuUwoBFVMdfMOddhpvfhvYWxGZ1WBdVuXLj8NU9dU2ngkqfdgQRu3srUDW6eGqRgWotvw6METOVXB3y5cf3+quHI0Os5xM5Nz+E3qMs/103EuMVltY1andDQ+zZjUYJ/zNxwN3mOKdrmXn/BlflyfzRN2dtAwhoXdA0PIsz0aH20wGC4YDGWTagyeXbg1DE2xeu0l8y6QHMR79HUMBkngP5+Fe2+L1ssgrAcp52A9DMUQ0/KTpBeVc5NmqAHrPhz6GpOZVWDMo7McOGNUtqdigiiGJwtvmEQtXvjR+GiDcxUcFFfB67jqy+jfEatDMSb0+w9SC4ok+QwAAA==">
            <a:extLst>
              <a:ext uri="{FF2B5EF4-FFF2-40B4-BE49-F238E27FC236}">
                <a16:creationId xmlns:a16="http://schemas.microsoft.com/office/drawing/2014/main" id="{336DA714-6AD1-4B50-A9D9-DF9FB8332325}"/>
              </a:ext>
            </a:extLst>
          </p:cNvPr>
          <p:cNvGrpSpPr>
            <a:grpSpLocks noChangeAspect="1"/>
          </p:cNvGrpSpPr>
          <p:nvPr/>
        </p:nvGrpSpPr>
        <p:grpSpPr>
          <a:xfrm>
            <a:off x="5334020" y="4343376"/>
            <a:ext cx="1332205" cy="1826884"/>
            <a:chOff x="1089075" y="1943098"/>
            <a:chExt cx="2969202" cy="4071735"/>
          </a:xfrm>
        </p:grpSpPr>
        <p:sp>
          <p:nvSpPr>
            <p:cNvPr id="420" name="ValueBack">
              <a:extLst>
                <a:ext uri="{FF2B5EF4-FFF2-40B4-BE49-F238E27FC236}">
                  <a16:creationId xmlns:a16="http://schemas.microsoft.com/office/drawing/2014/main" id="{6DC3B7B3-8F9B-4113-A3AD-1B007803B528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6443F7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21" name="BackShape">
              <a:extLst>
                <a:ext uri="{FF2B5EF4-FFF2-40B4-BE49-F238E27FC236}">
                  <a16:creationId xmlns:a16="http://schemas.microsoft.com/office/drawing/2014/main" id="{6C2BCF4A-13CF-4E09-A6E5-480CA1C716AB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22" name="ValueShape">
              <a:extLst>
                <a:ext uri="{FF2B5EF4-FFF2-40B4-BE49-F238E27FC236}">
                  <a16:creationId xmlns:a16="http://schemas.microsoft.com/office/drawing/2014/main" id="{EF16A208-3C0F-4E17-837E-1018C1E0577B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6416000"/>
                <a:gd name="adj3" fmla="val 15000"/>
              </a:avLst>
            </a:prstGeom>
            <a:solidFill>
              <a:srgbClr val="6443F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423" name="LineShape">
              <a:extLst>
                <a:ext uri="{FF2B5EF4-FFF2-40B4-BE49-F238E27FC236}">
                  <a16:creationId xmlns:a16="http://schemas.microsoft.com/office/drawing/2014/main" id="{B9EA04E9-8ACE-426C-8195-0AB54156B596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427" name="LineShape">
                <a:extLst>
                  <a:ext uri="{FF2B5EF4-FFF2-40B4-BE49-F238E27FC236}">
                    <a16:creationId xmlns:a16="http://schemas.microsoft.com/office/drawing/2014/main" id="{B44F760F-4C05-43A7-9430-5C3B1D3D94E0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28" name="LineShape">
                <a:extLst>
                  <a:ext uri="{FF2B5EF4-FFF2-40B4-BE49-F238E27FC236}">
                    <a16:creationId xmlns:a16="http://schemas.microsoft.com/office/drawing/2014/main" id="{9C8649DA-8AEA-4F23-A085-EB34B0FA1B77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29" name="LineShape">
                <a:extLst>
                  <a:ext uri="{FF2B5EF4-FFF2-40B4-BE49-F238E27FC236}">
                    <a16:creationId xmlns:a16="http://schemas.microsoft.com/office/drawing/2014/main" id="{189E2B9E-540B-4F62-9031-EB7F9675E245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0" name="LineShape">
                <a:extLst>
                  <a:ext uri="{FF2B5EF4-FFF2-40B4-BE49-F238E27FC236}">
                    <a16:creationId xmlns:a16="http://schemas.microsoft.com/office/drawing/2014/main" id="{E6561DBA-BBB1-4B62-ABA6-98150F964972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1" name="LineShape">
                <a:extLst>
                  <a:ext uri="{FF2B5EF4-FFF2-40B4-BE49-F238E27FC236}">
                    <a16:creationId xmlns:a16="http://schemas.microsoft.com/office/drawing/2014/main" id="{34E49A9A-2ECC-4E82-AD63-E475672A46F9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2" name="LineShape">
                <a:extLst>
                  <a:ext uri="{FF2B5EF4-FFF2-40B4-BE49-F238E27FC236}">
                    <a16:creationId xmlns:a16="http://schemas.microsoft.com/office/drawing/2014/main" id="{CAF16150-A338-4A06-8F8B-F98871542168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3" name="LineShape">
                <a:extLst>
                  <a:ext uri="{FF2B5EF4-FFF2-40B4-BE49-F238E27FC236}">
                    <a16:creationId xmlns:a16="http://schemas.microsoft.com/office/drawing/2014/main" id="{FE3C66F2-6B81-4DF8-8424-59A41C461787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4" name="LineShape">
                <a:extLst>
                  <a:ext uri="{FF2B5EF4-FFF2-40B4-BE49-F238E27FC236}">
                    <a16:creationId xmlns:a16="http://schemas.microsoft.com/office/drawing/2014/main" id="{4C9A35A9-3570-47A3-95A8-A0E8E56E5E98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5" name="LineShape">
                <a:extLst>
                  <a:ext uri="{FF2B5EF4-FFF2-40B4-BE49-F238E27FC236}">
                    <a16:creationId xmlns:a16="http://schemas.microsoft.com/office/drawing/2014/main" id="{E0D69944-443E-4833-BF00-DA3AEDB0B423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6" name="LineShape">
                <a:extLst>
                  <a:ext uri="{FF2B5EF4-FFF2-40B4-BE49-F238E27FC236}">
                    <a16:creationId xmlns:a16="http://schemas.microsoft.com/office/drawing/2014/main" id="{028C5C5D-1A90-46E8-84FE-BDDDAC4BD2A5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424" name="ValueText">
              <a:extLst>
                <a:ext uri="{FF2B5EF4-FFF2-40B4-BE49-F238E27FC236}">
                  <a16:creationId xmlns:a16="http://schemas.microsoft.com/office/drawing/2014/main" id="{D3861162-271C-46DA-881F-4C4072AB5FA2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1%</a:t>
              </a:r>
            </a:p>
          </p:txBody>
        </p:sp>
        <p:cxnSp>
          <p:nvCxnSpPr>
            <p:cNvPr id="425" name="LineShape">
              <a:extLst>
                <a:ext uri="{FF2B5EF4-FFF2-40B4-BE49-F238E27FC236}">
                  <a16:creationId xmlns:a16="http://schemas.microsoft.com/office/drawing/2014/main" id="{302AE2AF-0F9B-46BE-B6DB-C3681FBB04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26" name="CustomText1">
              <a:extLst>
                <a:ext uri="{FF2B5EF4-FFF2-40B4-BE49-F238E27FC236}">
                  <a16:creationId xmlns:a16="http://schemas.microsoft.com/office/drawing/2014/main" id="{D7B7F927-F5AE-41D0-838D-4DCCDCD755B6}"/>
                </a:ext>
              </a:extLst>
            </p:cNvPr>
            <p:cNvSpPr/>
            <p:nvPr/>
          </p:nvSpPr>
          <p:spPr>
            <a:xfrm>
              <a:off x="2075687" y="5633418"/>
              <a:ext cx="1304002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糖尿病视网膜病变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7" name="071f1882-d8b9-4d6e-b26d-ef6a7f4df741" descr="Pg4AAB+LCAAAAAAABADtllFv2jAQx7+L171lUwJhrLyRAlUfuqEW7WXiwU2OcF3iINuRQBXffRcTlmuhSK32wKaIF+58f/vs+8XnJ3GBiRiIQHjiwm5WQP/vc6ntCGWqZX5bJJDR2FQXK9AWwYjBz6da1GGiHzIroY7akP8WFeZl7txi4H/2ySXXzBX4zjmCGHOZjTBFS3OT58ZMQcegbB1odQmeqI1OpbnWRbmiNX2x9fa5dPkGrEaVsmRqsfA/iuPqkKmjoshAqkP5LpFj8h6TXxVZoQ/F+9AvLPT7YoEx3EG1WSejsbv0gc6m5/udMOh7YuYiA09EujRL0nyYTLrBOBqHtDzPZU4hqBLaN69Qn602TB5LY3Naqw5syrpx+WlYuKLSxFNJtQcL2riRgxnYOBVMJbCm0nh08EROveFPl66+Y5XsS9d3jvulXME3Uld57k7HucR8e4hZk1Jr/DvGvPkyvvIrAg0+YIZ2cxLA8HUAHSjmGXxHcJrB2p6gKeTZtsbZG4ymS0ZTVeWGoxdXfkNTV2zfes39FcrO4kNsjffcWYH/sp2fvK96r5O0ewtwkHb9XEwwq15Vw7hq/fQMMGDd2yfSmC6tAmP+OKueOUNlhyohChN4NvCOZtrjG2+Nszc4mMFZgRm8DcxIxr9aLv8bY06/3xIbxnY+DgAA">
            <a:extLst>
              <a:ext uri="{FF2B5EF4-FFF2-40B4-BE49-F238E27FC236}">
                <a16:creationId xmlns:a16="http://schemas.microsoft.com/office/drawing/2014/main" id="{2EF24018-4CC2-4CC9-B065-558140A444FB}"/>
              </a:ext>
            </a:extLst>
          </p:cNvPr>
          <p:cNvGrpSpPr>
            <a:grpSpLocks noChangeAspect="1"/>
          </p:cNvGrpSpPr>
          <p:nvPr/>
        </p:nvGrpSpPr>
        <p:grpSpPr>
          <a:xfrm>
            <a:off x="7048475" y="4343376"/>
            <a:ext cx="1332205" cy="1826884"/>
            <a:chOff x="1089075" y="1943098"/>
            <a:chExt cx="2969202" cy="4071735"/>
          </a:xfrm>
        </p:grpSpPr>
        <p:sp>
          <p:nvSpPr>
            <p:cNvPr id="438" name="ValueBack">
              <a:extLst>
                <a:ext uri="{FF2B5EF4-FFF2-40B4-BE49-F238E27FC236}">
                  <a16:creationId xmlns:a16="http://schemas.microsoft.com/office/drawing/2014/main" id="{E9A556E7-1066-4A1A-8997-84EED5DA91E8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31EBE4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39" name="BackShape">
              <a:extLst>
                <a:ext uri="{FF2B5EF4-FFF2-40B4-BE49-F238E27FC236}">
                  <a16:creationId xmlns:a16="http://schemas.microsoft.com/office/drawing/2014/main" id="{4F81C283-DAB7-4F8D-852E-A12357EE599F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40" name="ValueShape">
              <a:extLst>
                <a:ext uri="{FF2B5EF4-FFF2-40B4-BE49-F238E27FC236}">
                  <a16:creationId xmlns:a16="http://schemas.microsoft.com/office/drawing/2014/main" id="{24DEF879-0397-4128-AD2E-357D03AF6C73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6632000"/>
                <a:gd name="adj3" fmla="val 15000"/>
              </a:avLst>
            </a:prstGeom>
            <a:solidFill>
              <a:srgbClr val="31EBE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441" name="LineShape">
              <a:extLst>
                <a:ext uri="{FF2B5EF4-FFF2-40B4-BE49-F238E27FC236}">
                  <a16:creationId xmlns:a16="http://schemas.microsoft.com/office/drawing/2014/main" id="{740EF997-351B-4078-9CD1-87A7AFE1B901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445" name="LineShape">
                <a:extLst>
                  <a:ext uri="{FF2B5EF4-FFF2-40B4-BE49-F238E27FC236}">
                    <a16:creationId xmlns:a16="http://schemas.microsoft.com/office/drawing/2014/main" id="{32E5766A-70A8-4A53-A2D3-03CF2F4472E4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6" name="LineShape">
                <a:extLst>
                  <a:ext uri="{FF2B5EF4-FFF2-40B4-BE49-F238E27FC236}">
                    <a16:creationId xmlns:a16="http://schemas.microsoft.com/office/drawing/2014/main" id="{A45AD8C7-29FD-4991-AD64-4D5D5CE3ADA7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7" name="LineShape">
                <a:extLst>
                  <a:ext uri="{FF2B5EF4-FFF2-40B4-BE49-F238E27FC236}">
                    <a16:creationId xmlns:a16="http://schemas.microsoft.com/office/drawing/2014/main" id="{9D2EE4C0-472C-4A8A-9088-6838B384F55B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8" name="LineShape">
                <a:extLst>
                  <a:ext uri="{FF2B5EF4-FFF2-40B4-BE49-F238E27FC236}">
                    <a16:creationId xmlns:a16="http://schemas.microsoft.com/office/drawing/2014/main" id="{BAF57C1A-1B8A-4BA7-9DB6-2E160AE9B412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9" name="LineShape">
                <a:extLst>
                  <a:ext uri="{FF2B5EF4-FFF2-40B4-BE49-F238E27FC236}">
                    <a16:creationId xmlns:a16="http://schemas.microsoft.com/office/drawing/2014/main" id="{0FB24342-3A6E-4B0B-9676-DAC40BBAF623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0" name="LineShape">
                <a:extLst>
                  <a:ext uri="{FF2B5EF4-FFF2-40B4-BE49-F238E27FC236}">
                    <a16:creationId xmlns:a16="http://schemas.microsoft.com/office/drawing/2014/main" id="{1AAEDF3A-9AF1-4D74-A3B0-21E0BC8CF0B2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1" name="LineShape">
                <a:extLst>
                  <a:ext uri="{FF2B5EF4-FFF2-40B4-BE49-F238E27FC236}">
                    <a16:creationId xmlns:a16="http://schemas.microsoft.com/office/drawing/2014/main" id="{C10FD6A2-77A0-4531-8C10-2660FEA6AE73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2" name="LineShape">
                <a:extLst>
                  <a:ext uri="{FF2B5EF4-FFF2-40B4-BE49-F238E27FC236}">
                    <a16:creationId xmlns:a16="http://schemas.microsoft.com/office/drawing/2014/main" id="{F5048061-37E2-4BB1-AFA3-E8BF9CAA4E64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3" name="LineShape">
                <a:extLst>
                  <a:ext uri="{FF2B5EF4-FFF2-40B4-BE49-F238E27FC236}">
                    <a16:creationId xmlns:a16="http://schemas.microsoft.com/office/drawing/2014/main" id="{BAFC9DF2-10EC-4905-9E15-CC3614987977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4" name="LineShape">
                <a:extLst>
                  <a:ext uri="{FF2B5EF4-FFF2-40B4-BE49-F238E27FC236}">
                    <a16:creationId xmlns:a16="http://schemas.microsoft.com/office/drawing/2014/main" id="{8408DC0F-3AD8-43C5-8247-09F2D0E224C3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442" name="ValueText">
              <a:extLst>
                <a:ext uri="{FF2B5EF4-FFF2-40B4-BE49-F238E27FC236}">
                  <a16:creationId xmlns:a16="http://schemas.microsoft.com/office/drawing/2014/main" id="{06B0BA49-D0EB-4A6F-AD32-C18E36827A2A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2%</a:t>
              </a:r>
            </a:p>
          </p:txBody>
        </p:sp>
        <p:cxnSp>
          <p:nvCxnSpPr>
            <p:cNvPr id="443" name="LineShape">
              <a:extLst>
                <a:ext uri="{FF2B5EF4-FFF2-40B4-BE49-F238E27FC236}">
                  <a16:creationId xmlns:a16="http://schemas.microsoft.com/office/drawing/2014/main" id="{FEF3666D-960B-4739-89B8-7DFD79780E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44" name="CustomText1">
              <a:extLst>
                <a:ext uri="{FF2B5EF4-FFF2-40B4-BE49-F238E27FC236}">
                  <a16:creationId xmlns:a16="http://schemas.microsoft.com/office/drawing/2014/main" id="{C4BE2B48-B243-47F5-AA1C-5177C067ACAA}"/>
                </a:ext>
              </a:extLst>
            </p:cNvPr>
            <p:cNvSpPr/>
            <p:nvPr/>
          </p:nvSpPr>
          <p:spPr>
            <a:xfrm>
              <a:off x="1938221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青光眼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5" name="071f1882-d8b9-4d6e-b26d-ef6a7f4df741" descr="dAwAAB+LCAAAAAAABADtVsFu2kAQ/ZdNenMrG3AJvuESqh7SogT1UnHY2IOZxF6j3bUEivj3jhdTTwJBSoWqqOLmeTNvd9bvrcdP4hJTEYlAeOLSrpdAz3eF1HaEMtOyuClTyCk30eUStEUwIvr11JA6jPRT5hU0VWvCb1BhURUOFpH/ySdIrhgU+A4cQYKFzEeYoaW1CflmJqATULYptLoCT+xYNeerLqsl7emLjbfrpcsPYDWqjDXTkIX/QRxm9xg7LsscpNqnbxs5RA8Z/UuZl3qfvCv9zEp/zOeYwC3Uh3U0yt1m9yLq9v0w9MTUlQWeiHVlFkS4GI/j8cD36715IzMqQZXSobk8fbbVMH2ojC1oo6aw1XTtmtMwd4rSwhNJwoMFbVxmbwWWJ7VUCisRdTx662Sb5rQfB07ca5U2QKfvgLuFXMJ3Ytd9bl+Ng8Rss++xtqVzcOJg1nr3il9iNHiPOdr1UZf0XneJU9M8c8gBzaewskck7/Fuz8FpAib5gEleS9GK/eLL2UreFZu3fjBOYoV3cVv+t4BZIfBfjq6jNz98Xe7t3ONqb8eXGGNe/0EMk3rM0cgzYN2cjzVmC6vAmD9gPSKmqOxQpWSVFJ4l/mJ2hPzg5+A0AXdP8K7cE7zNPbFMHs/m+dfmmW1+A5JTyvh0DAAA">
            <a:extLst>
              <a:ext uri="{FF2B5EF4-FFF2-40B4-BE49-F238E27FC236}">
                <a16:creationId xmlns:a16="http://schemas.microsoft.com/office/drawing/2014/main" id="{A0F2EF58-7FEF-4E0A-93FE-ED29457AEF2B}"/>
              </a:ext>
            </a:extLst>
          </p:cNvPr>
          <p:cNvGrpSpPr>
            <a:grpSpLocks noChangeAspect="1"/>
          </p:cNvGrpSpPr>
          <p:nvPr/>
        </p:nvGrpSpPr>
        <p:grpSpPr>
          <a:xfrm>
            <a:off x="8762930" y="4343376"/>
            <a:ext cx="1332205" cy="1826884"/>
            <a:chOff x="1089075" y="1943098"/>
            <a:chExt cx="2969202" cy="4071735"/>
          </a:xfrm>
        </p:grpSpPr>
        <p:sp>
          <p:nvSpPr>
            <p:cNvPr id="456" name="ValueBack">
              <a:extLst>
                <a:ext uri="{FF2B5EF4-FFF2-40B4-BE49-F238E27FC236}">
                  <a16:creationId xmlns:a16="http://schemas.microsoft.com/office/drawing/2014/main" id="{21E63E9C-B0F7-4A7D-A011-84EB711F9A7E}"/>
                </a:ext>
              </a:extLst>
            </p:cNvPr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rgbClr val="BF9000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7" name="BackShape">
              <a:extLst>
                <a:ext uri="{FF2B5EF4-FFF2-40B4-BE49-F238E27FC236}">
                  <a16:creationId xmlns:a16="http://schemas.microsoft.com/office/drawing/2014/main" id="{E87F6576-E573-458C-9E35-C5238D67948F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58" name="ValueShape">
              <a:extLst>
                <a:ext uri="{FF2B5EF4-FFF2-40B4-BE49-F238E27FC236}">
                  <a16:creationId xmlns:a16="http://schemas.microsoft.com/office/drawing/2014/main" id="{A8BEFAC6-42A7-4A4C-9D11-CE98E516CE74}"/>
                </a:ext>
              </a:extLst>
            </p:cNvPr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6416000"/>
                <a:gd name="adj3" fmla="val 15000"/>
              </a:avLst>
            </a:prstGeom>
            <a:solidFill>
              <a:srgbClr val="BF9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459" name="LineShape">
              <a:extLst>
                <a:ext uri="{FF2B5EF4-FFF2-40B4-BE49-F238E27FC236}">
                  <a16:creationId xmlns:a16="http://schemas.microsoft.com/office/drawing/2014/main" id="{A764F338-3929-4F9E-BD96-5F00CE5C9E11}"/>
                </a:ext>
              </a:extLst>
            </p:cNvPr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463" name="LineShape">
                <a:extLst>
                  <a:ext uri="{FF2B5EF4-FFF2-40B4-BE49-F238E27FC236}">
                    <a16:creationId xmlns:a16="http://schemas.microsoft.com/office/drawing/2014/main" id="{69CD8A0C-FF17-4ADD-8EC8-1A3C203148CF}"/>
                  </a:ext>
                </a:extLst>
              </p:cNvPr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4" name="LineShape">
                <a:extLst>
                  <a:ext uri="{FF2B5EF4-FFF2-40B4-BE49-F238E27FC236}">
                    <a16:creationId xmlns:a16="http://schemas.microsoft.com/office/drawing/2014/main" id="{6A60377A-4109-45EB-8862-8B53747F4ECF}"/>
                  </a:ext>
                </a:extLst>
              </p:cNvPr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5" name="LineShape">
                <a:extLst>
                  <a:ext uri="{FF2B5EF4-FFF2-40B4-BE49-F238E27FC236}">
                    <a16:creationId xmlns:a16="http://schemas.microsoft.com/office/drawing/2014/main" id="{6AC8EC1D-08FC-4A44-A61B-791494CC8B6E}"/>
                  </a:ext>
                </a:extLst>
              </p:cNvPr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6" name="LineShape">
                <a:extLst>
                  <a:ext uri="{FF2B5EF4-FFF2-40B4-BE49-F238E27FC236}">
                    <a16:creationId xmlns:a16="http://schemas.microsoft.com/office/drawing/2014/main" id="{309E17EB-2914-4D5D-88AA-940550D91C0A}"/>
                  </a:ext>
                </a:extLst>
              </p:cNvPr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7" name="LineShape">
                <a:extLst>
                  <a:ext uri="{FF2B5EF4-FFF2-40B4-BE49-F238E27FC236}">
                    <a16:creationId xmlns:a16="http://schemas.microsoft.com/office/drawing/2014/main" id="{0C5ED819-DE28-41F4-96A7-A3FE61846F64}"/>
                  </a:ext>
                </a:extLst>
              </p:cNvPr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8" name="LineShape">
                <a:extLst>
                  <a:ext uri="{FF2B5EF4-FFF2-40B4-BE49-F238E27FC236}">
                    <a16:creationId xmlns:a16="http://schemas.microsoft.com/office/drawing/2014/main" id="{FDC807AA-E8C2-4CF0-83AE-B8674A140287}"/>
                  </a:ext>
                </a:extLst>
              </p:cNvPr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9" name="LineShape">
                <a:extLst>
                  <a:ext uri="{FF2B5EF4-FFF2-40B4-BE49-F238E27FC236}">
                    <a16:creationId xmlns:a16="http://schemas.microsoft.com/office/drawing/2014/main" id="{D0FDF714-807A-49BC-8CB7-9201FDFCA369}"/>
                  </a:ext>
                </a:extLst>
              </p:cNvPr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70" name="LineShape">
                <a:extLst>
                  <a:ext uri="{FF2B5EF4-FFF2-40B4-BE49-F238E27FC236}">
                    <a16:creationId xmlns:a16="http://schemas.microsoft.com/office/drawing/2014/main" id="{0F5A0EA1-C1B5-43E7-8677-91F75B094918}"/>
                  </a:ext>
                </a:extLst>
              </p:cNvPr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71" name="LineShape">
                <a:extLst>
                  <a:ext uri="{FF2B5EF4-FFF2-40B4-BE49-F238E27FC236}">
                    <a16:creationId xmlns:a16="http://schemas.microsoft.com/office/drawing/2014/main" id="{80E0B9FD-0814-4B9C-8222-0576317199FD}"/>
                  </a:ext>
                </a:extLst>
              </p:cNvPr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72" name="LineShape">
                <a:extLst>
                  <a:ext uri="{FF2B5EF4-FFF2-40B4-BE49-F238E27FC236}">
                    <a16:creationId xmlns:a16="http://schemas.microsoft.com/office/drawing/2014/main" id="{10342FC0-DAD4-4C3E-8F3C-73126DC617B0}"/>
                  </a:ext>
                </a:extLst>
              </p:cNvPr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460" name="ValueText">
              <a:extLst>
                <a:ext uri="{FF2B5EF4-FFF2-40B4-BE49-F238E27FC236}">
                  <a16:creationId xmlns:a16="http://schemas.microsoft.com/office/drawing/2014/main" id="{CB82419A-1DA5-468B-A93A-5B17B5107B4A}"/>
                </a:ext>
              </a:extLst>
            </p:cNvPr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non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1%</a:t>
              </a:r>
            </a:p>
          </p:txBody>
        </p:sp>
        <p:cxnSp>
          <p:nvCxnSpPr>
            <p:cNvPr id="461" name="LineShape">
              <a:extLst>
                <a:ext uri="{FF2B5EF4-FFF2-40B4-BE49-F238E27FC236}">
                  <a16:creationId xmlns:a16="http://schemas.microsoft.com/office/drawing/2014/main" id="{5E6E363B-D945-450A-AA6F-988F1D1586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62" name="CustomText1">
              <a:extLst>
                <a:ext uri="{FF2B5EF4-FFF2-40B4-BE49-F238E27FC236}">
                  <a16:creationId xmlns:a16="http://schemas.microsoft.com/office/drawing/2014/main" id="{B0B17BDA-2D4C-4F72-B64F-B1928640EE98}"/>
                </a:ext>
              </a:extLst>
            </p:cNvPr>
            <p:cNvSpPr/>
            <p:nvPr/>
          </p:nvSpPr>
          <p:spPr>
            <a:xfrm>
              <a:off x="1938221" y="5633418"/>
              <a:ext cx="1304001" cy="38141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沙眼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73" name="直接连接符 472">
            <a:extLst>
              <a:ext uri="{FF2B5EF4-FFF2-40B4-BE49-F238E27FC236}">
                <a16:creationId xmlns:a16="http://schemas.microsoft.com/office/drawing/2014/main" id="{8C604184-BDBD-43CE-A149-87C0D7EC0080}"/>
              </a:ext>
            </a:extLst>
          </p:cNvPr>
          <p:cNvCxnSpPr>
            <a:cxnSpLocks/>
          </p:cNvCxnSpPr>
          <p:nvPr/>
        </p:nvCxnSpPr>
        <p:spPr>
          <a:xfrm>
            <a:off x="2892000" y="1355170"/>
            <a:ext cx="6408000" cy="0"/>
          </a:xfrm>
          <a:prstGeom prst="line">
            <a:avLst/>
          </a:prstGeom>
          <a:ln w="6350">
            <a:solidFill>
              <a:srgbClr val="234494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4" name="直接连接符 473">
            <a:extLst>
              <a:ext uri="{FF2B5EF4-FFF2-40B4-BE49-F238E27FC236}">
                <a16:creationId xmlns:a16="http://schemas.microsoft.com/office/drawing/2014/main" id="{4D534407-BF63-405B-96F7-F3D82392305A}"/>
              </a:ext>
            </a:extLst>
          </p:cNvPr>
          <p:cNvCxnSpPr>
            <a:cxnSpLocks/>
          </p:cNvCxnSpPr>
          <p:nvPr/>
        </p:nvCxnSpPr>
        <p:spPr>
          <a:xfrm>
            <a:off x="2892000" y="663893"/>
            <a:ext cx="6408000" cy="0"/>
          </a:xfrm>
          <a:prstGeom prst="line">
            <a:avLst/>
          </a:prstGeom>
          <a:ln w="6350">
            <a:solidFill>
              <a:srgbClr val="234494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75" name="Text Box 6">
            <a:extLst>
              <a:ext uri="{FF2B5EF4-FFF2-40B4-BE49-F238E27FC236}">
                <a16:creationId xmlns:a16="http://schemas.microsoft.com/office/drawing/2014/main" id="{324DE139-0443-4BB9-BA83-96C933990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全球眼部和视觉健康问题分布</a:t>
            </a:r>
          </a:p>
        </p:txBody>
      </p:sp>
      <p:sp>
        <p:nvSpPr>
          <p:cNvPr id="477" name="矩形 476">
            <a:extLst>
              <a:ext uri="{FF2B5EF4-FFF2-40B4-BE49-F238E27FC236}">
                <a16:creationId xmlns:a16="http://schemas.microsoft.com/office/drawing/2014/main" id="{8102B6F3-5B82-4EF3-A225-6B4F9C616002}"/>
              </a:ext>
            </a:extLst>
          </p:cNvPr>
          <p:cNvSpPr/>
          <p:nvPr/>
        </p:nvSpPr>
        <p:spPr>
          <a:xfrm>
            <a:off x="2971882" y="1524050"/>
            <a:ext cx="6248236" cy="361637"/>
          </a:xfrm>
          <a:prstGeom prst="rect">
            <a:avLst/>
          </a:prstGeom>
          <a:solidFill>
            <a:srgbClr val="639A67"/>
          </a:solidFill>
        </p:spPr>
        <p:txBody>
          <a:bodyPr wrap="square" anchor="ctr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全球视力损伤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包括盲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原因统计 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WHO(2010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ECC257F1-5F11-4601-BF9E-9A165F95E227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Global eye and visual health problems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610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EDC4B8A-2D1F-48FC-967D-AED20527B23F}"/>
              </a:ext>
            </a:extLst>
          </p:cNvPr>
          <p:cNvCxnSpPr>
            <a:cxnSpLocks/>
          </p:cNvCxnSpPr>
          <p:nvPr/>
        </p:nvCxnSpPr>
        <p:spPr>
          <a:xfrm>
            <a:off x="2892000" y="1355170"/>
            <a:ext cx="6408000" cy="0"/>
          </a:xfrm>
          <a:prstGeom prst="line">
            <a:avLst/>
          </a:prstGeom>
          <a:ln w="6350">
            <a:solidFill>
              <a:srgbClr val="234494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 Box 6">
            <a:extLst>
              <a:ext uri="{FF2B5EF4-FFF2-40B4-BE49-F238E27FC236}">
                <a16:creationId xmlns:a16="http://schemas.microsoft.com/office/drawing/2014/main" id="{A57E7F68-E257-4005-8963-7C361A479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怎样算拥有一双好眼睛？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3AA4AB-940D-4BC1-8EC4-19768AD65A9F}"/>
              </a:ext>
            </a:extLst>
          </p:cNvPr>
          <p:cNvSpPr/>
          <p:nvPr/>
        </p:nvSpPr>
        <p:spPr>
          <a:xfrm>
            <a:off x="4226851" y="1125184"/>
            <a:ext cx="3485913" cy="22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standard of healthy eyes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7BEEAA4-4F7C-4D50-86A4-6EF31435403F}"/>
              </a:ext>
            </a:extLst>
          </p:cNvPr>
          <p:cNvSpPr txBox="1">
            <a:spLocks noChangeArrowheads="1"/>
          </p:cNvSpPr>
          <p:nvPr/>
        </p:nvSpPr>
        <p:spPr>
          <a:xfrm>
            <a:off x="7099194" y="2389415"/>
            <a:ext cx="4586838" cy="2609523"/>
          </a:xfrm>
          <a:prstGeom prst="rect">
            <a:avLst/>
          </a:prstGeom>
          <a:noFill/>
        </p:spPr>
        <p:txBody>
          <a:bodyPr vert="horz" lIns="122767" tIns="61385" rIns="122767" bIns="61385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现代社会对视觉的新要求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建立新的眼和视觉健康新理念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新标准：</a:t>
            </a:r>
          </a:p>
          <a:p>
            <a:pPr marL="612000" lvl="3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看得清楚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12000" lvl="3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看得舒服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12000" lvl="3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看得持久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12000" lvl="3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看得美丽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将功能性眼病纳入眼医疗保健体系的范畴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B6426EA-08F4-4E08-A12B-589E592ABAE4}"/>
              </a:ext>
            </a:extLst>
          </p:cNvPr>
          <p:cNvGrpSpPr/>
          <p:nvPr/>
        </p:nvGrpSpPr>
        <p:grpSpPr>
          <a:xfrm>
            <a:off x="2322576" y="2112264"/>
            <a:ext cx="3749040" cy="3163824"/>
            <a:chOff x="2075688" y="2249424"/>
            <a:chExt cx="3749040" cy="3163824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ADC57C2-9F6E-450E-8415-EC872F7FCF5E}"/>
                </a:ext>
              </a:extLst>
            </p:cNvPr>
            <p:cNvSpPr/>
            <p:nvPr/>
          </p:nvSpPr>
          <p:spPr>
            <a:xfrm>
              <a:off x="2819129" y="2475197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眼的疾病谱发生变化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F612BC4-CF36-4BF3-959B-1D038A0F06FC}"/>
                </a:ext>
              </a:extLst>
            </p:cNvPr>
            <p:cNvSpPr/>
            <p:nvPr/>
          </p:nvSpPr>
          <p:spPr>
            <a:xfrm>
              <a:off x="2075688" y="2249424"/>
              <a:ext cx="3749040" cy="3163824"/>
            </a:xfrm>
            <a:prstGeom prst="rect">
              <a:avLst/>
            </a:prstGeom>
            <a:noFill/>
            <a:ln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88CDF3E-E568-49B0-85EC-5B9B9DC49F70}"/>
                </a:ext>
              </a:extLst>
            </p:cNvPr>
            <p:cNvGrpSpPr/>
            <p:nvPr/>
          </p:nvGrpSpPr>
          <p:grpSpPr>
            <a:xfrm>
              <a:off x="2478081" y="3086100"/>
              <a:ext cx="2944254" cy="2150313"/>
              <a:chOff x="2382126" y="3086100"/>
              <a:chExt cx="2944254" cy="2150313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453380A2-1CF2-4D72-95F6-CA8D88D9F89E}"/>
                  </a:ext>
                </a:extLst>
              </p:cNvPr>
              <p:cNvGrpSpPr/>
              <p:nvPr/>
            </p:nvGrpSpPr>
            <p:grpSpPr>
              <a:xfrm>
                <a:off x="2382126" y="3086100"/>
                <a:ext cx="969264" cy="970737"/>
                <a:chOff x="2170634" y="2830068"/>
                <a:chExt cx="969264" cy="970737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4258BD7A-124E-4BA4-A7A2-D52B92DF5204}"/>
                    </a:ext>
                  </a:extLst>
                </p:cNvPr>
                <p:cNvSpPr/>
                <p:nvPr/>
              </p:nvSpPr>
              <p:spPr>
                <a:xfrm>
                  <a:off x="2170634" y="2830068"/>
                  <a:ext cx="969264" cy="970737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3E04DF09-E0FD-4CB5-AE78-671663CE1515}"/>
                    </a:ext>
                  </a:extLst>
                </p:cNvPr>
                <p:cNvSpPr txBox="1"/>
                <p:nvPr/>
              </p:nvSpPr>
              <p:spPr>
                <a:xfrm>
                  <a:off x="2183285" y="3130770"/>
                  <a:ext cx="9439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红眼病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924D5D1F-7535-47B2-BC8C-F758932BF4F1}"/>
                  </a:ext>
                </a:extLst>
              </p:cNvPr>
              <p:cNvGrpSpPr/>
              <p:nvPr/>
            </p:nvGrpSpPr>
            <p:grpSpPr>
              <a:xfrm>
                <a:off x="4357116" y="3086100"/>
                <a:ext cx="969264" cy="970737"/>
                <a:chOff x="4581144" y="2830068"/>
                <a:chExt cx="969264" cy="970737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4C142D19-AA8D-4D79-9650-461E2CB81117}"/>
                    </a:ext>
                  </a:extLst>
                </p:cNvPr>
                <p:cNvSpPr/>
                <p:nvPr/>
              </p:nvSpPr>
              <p:spPr>
                <a:xfrm>
                  <a:off x="4581144" y="2830068"/>
                  <a:ext cx="969264" cy="97073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E43EAD37-B664-41E0-9B9E-EF1B380E3FA6}"/>
                    </a:ext>
                  </a:extLst>
                </p:cNvPr>
                <p:cNvSpPr txBox="1"/>
                <p:nvPr/>
              </p:nvSpPr>
              <p:spPr>
                <a:xfrm>
                  <a:off x="4593795" y="3130770"/>
                  <a:ext cx="9439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白眼病</a:t>
                  </a: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38A3567-8063-41B3-AE8D-61CB4563FE41}"/>
                  </a:ext>
                </a:extLst>
              </p:cNvPr>
              <p:cNvGrpSpPr/>
              <p:nvPr/>
            </p:nvGrpSpPr>
            <p:grpSpPr>
              <a:xfrm>
                <a:off x="2382126" y="4265676"/>
                <a:ext cx="969264" cy="970737"/>
                <a:chOff x="4568723" y="4773168"/>
                <a:chExt cx="969264" cy="970737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D46C0E3F-61D4-412A-9772-0B44D9C691B8}"/>
                    </a:ext>
                  </a:extLst>
                </p:cNvPr>
                <p:cNvSpPr/>
                <p:nvPr/>
              </p:nvSpPr>
              <p:spPr>
                <a:xfrm>
                  <a:off x="4568723" y="4773168"/>
                  <a:ext cx="969264" cy="970737"/>
                </a:xfrm>
                <a:prstGeom prst="ellipse">
                  <a:avLst/>
                </a:prstGeom>
                <a:solidFill>
                  <a:srgbClr val="639A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25F0DCE4-B581-49AB-97C6-87874D28C55C}"/>
                    </a:ext>
                  </a:extLst>
                </p:cNvPr>
                <p:cNvSpPr txBox="1"/>
                <p:nvPr/>
              </p:nvSpPr>
              <p:spPr>
                <a:xfrm>
                  <a:off x="4581374" y="5073870"/>
                  <a:ext cx="9439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看病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7D9168F9-EC65-4874-AF69-F701BE3B1554}"/>
                  </a:ext>
                </a:extLst>
              </p:cNvPr>
              <p:cNvGrpSpPr/>
              <p:nvPr/>
            </p:nvGrpSpPr>
            <p:grpSpPr>
              <a:xfrm>
                <a:off x="4357116" y="4265676"/>
                <a:ext cx="969264" cy="970737"/>
                <a:chOff x="2185416" y="4745736"/>
                <a:chExt cx="969264" cy="970737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39A861D2-80B8-478C-BFBE-9EFC961040ED}"/>
                    </a:ext>
                  </a:extLst>
                </p:cNvPr>
                <p:cNvSpPr/>
                <p:nvPr/>
              </p:nvSpPr>
              <p:spPr>
                <a:xfrm>
                  <a:off x="2185416" y="4745736"/>
                  <a:ext cx="969264" cy="970737"/>
                </a:xfrm>
                <a:prstGeom prst="ellipse">
                  <a:avLst/>
                </a:prstGeom>
                <a:solidFill>
                  <a:srgbClr val="639A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F21A6AD0-7543-42D0-9DA4-C4DFB2E95F4A}"/>
                    </a:ext>
                  </a:extLst>
                </p:cNvPr>
                <p:cNvSpPr txBox="1"/>
                <p:nvPr/>
              </p:nvSpPr>
              <p:spPr>
                <a:xfrm>
                  <a:off x="2198067" y="5046438"/>
                  <a:ext cx="9439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看健康</a:t>
                  </a:r>
                </a:p>
              </p:txBody>
            </p:sp>
          </p:grpSp>
          <p:sp>
            <p:nvSpPr>
              <p:cNvPr id="32" name="箭头: 右 31">
                <a:extLst>
                  <a:ext uri="{FF2B5EF4-FFF2-40B4-BE49-F238E27FC236}">
                    <a16:creationId xmlns:a16="http://schemas.microsoft.com/office/drawing/2014/main" id="{7B6F6EF2-9271-4850-B012-41929EACA943}"/>
                  </a:ext>
                </a:extLst>
              </p:cNvPr>
              <p:cNvSpPr/>
              <p:nvPr/>
            </p:nvSpPr>
            <p:spPr>
              <a:xfrm>
                <a:off x="3685228" y="3360920"/>
                <a:ext cx="380160" cy="421096"/>
              </a:xfrm>
              <a:prstGeom prst="rightArrow">
                <a:avLst/>
              </a:prstGeom>
              <a:noFill/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" name="箭头: 右 32">
                <a:extLst>
                  <a:ext uri="{FF2B5EF4-FFF2-40B4-BE49-F238E27FC236}">
                    <a16:creationId xmlns:a16="http://schemas.microsoft.com/office/drawing/2014/main" id="{5478150C-48A3-4430-8930-72849D57286F}"/>
                  </a:ext>
                </a:extLst>
              </p:cNvPr>
              <p:cNvSpPr/>
              <p:nvPr/>
            </p:nvSpPr>
            <p:spPr>
              <a:xfrm>
                <a:off x="3685228" y="4540496"/>
                <a:ext cx="380160" cy="421096"/>
              </a:xfrm>
              <a:prstGeom prst="rightArrow">
                <a:avLst/>
              </a:prstGeom>
              <a:noFill/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6211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户外, 人, 长凳, 公园&#10;&#10;描述已自动生成">
            <a:extLst>
              <a:ext uri="{FF2B5EF4-FFF2-40B4-BE49-F238E27FC236}">
                <a16:creationId xmlns:a16="http://schemas.microsoft.com/office/drawing/2014/main" id="{5769A6AA-ADB2-4C58-864B-90FF89B9CC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3EAEC6-A841-440C-9384-0C3A7D82F6A4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155877-EE88-41AB-AFB4-B436CED36921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639A67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标题 1">
            <a:extLst>
              <a:ext uri="{FF2B5EF4-FFF2-40B4-BE49-F238E27FC236}">
                <a16:creationId xmlns:a16="http://schemas.microsoft.com/office/drawing/2014/main" id="{697B0107-14D0-4930-875F-F7B1A7FDBBB1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39A6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近视的发生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FAC6B51-0E91-4410-8049-56F143BF62E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639A67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B7C5D11B-7A37-477D-BF8C-789265EAF16C}"/>
              </a:ext>
            </a:extLst>
          </p:cNvPr>
          <p:cNvSpPr/>
          <p:nvPr/>
        </p:nvSpPr>
        <p:spPr>
          <a:xfrm>
            <a:off x="4552134" y="1831636"/>
            <a:ext cx="3087732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OCCURRENCE OF MYOPIA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9589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6FC926-6620-42A0-94D2-B5D0429EC757}"/>
              </a:ext>
            </a:extLst>
          </p:cNvPr>
          <p:cNvGrpSpPr/>
          <p:nvPr/>
        </p:nvGrpSpPr>
        <p:grpSpPr>
          <a:xfrm>
            <a:off x="704991" y="1752644"/>
            <a:ext cx="10762968" cy="4267088"/>
            <a:chOff x="704991" y="1752644"/>
            <a:chExt cx="10762968" cy="4267088"/>
          </a:xfrm>
        </p:grpSpPr>
        <p:pic>
          <p:nvPicPr>
            <p:cNvPr id="3" name="图片 2" descr="图片包含 游戏机, 吉他&#10;&#10;描述已自动生成">
              <a:extLst>
                <a:ext uri="{FF2B5EF4-FFF2-40B4-BE49-F238E27FC236}">
                  <a16:creationId xmlns:a16="http://schemas.microsoft.com/office/drawing/2014/main" id="{93F4E6AA-19B8-4FC4-97D6-6E6B7E85E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34" t="42073" r="75426" b="27523"/>
            <a:stretch/>
          </p:blipFill>
          <p:spPr>
            <a:xfrm>
              <a:off x="6019802" y="1828842"/>
              <a:ext cx="3554142" cy="1983102"/>
            </a:xfrm>
            <a:prstGeom prst="rect">
              <a:avLst/>
            </a:prstGeom>
          </p:spPr>
        </p:pic>
        <p:pic>
          <p:nvPicPr>
            <p:cNvPr id="4" name="图片 3" descr="图片包含 树, 绿色, 手, 黑暗&#10;&#10;描述已自动生成">
              <a:extLst>
                <a:ext uri="{FF2B5EF4-FFF2-40B4-BE49-F238E27FC236}">
                  <a16:creationId xmlns:a16="http://schemas.microsoft.com/office/drawing/2014/main" id="{637EEB7A-D397-47B7-A83F-F725BD2D6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7703" y="2020314"/>
              <a:ext cx="1600158" cy="1600158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EF613E7-F394-4101-81C7-6437BCA69564}"/>
                </a:ext>
              </a:extLst>
            </p:cNvPr>
            <p:cNvSpPr/>
            <p:nvPr/>
          </p:nvSpPr>
          <p:spPr>
            <a:xfrm>
              <a:off x="704991" y="2286030"/>
              <a:ext cx="3276514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正视眼</a:t>
              </a:r>
              <a:endParaRPr lang="en-US" altLang="zh-CN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外界平行光线入射</a:t>
              </a: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可调节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的眼</a:t>
              </a: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聚焦在视网膜上</a:t>
              </a:r>
              <a:endParaRPr lang="zh-CN" altLang="en-US" b="1" dirty="0">
                <a:solidFill>
                  <a:srgbClr val="659B69"/>
                </a:solidFill>
              </a:endParaRPr>
            </a:p>
          </p:txBody>
        </p:sp>
        <p:pic>
          <p:nvPicPr>
            <p:cNvPr id="6" name="图片 5" descr="图片包含 树, 绿色, 手, 黑暗&#10;&#10;描述已自动生成">
              <a:extLst>
                <a:ext uri="{FF2B5EF4-FFF2-40B4-BE49-F238E27FC236}">
                  <a16:creationId xmlns:a16="http://schemas.microsoft.com/office/drawing/2014/main" id="{84303597-8DF9-42AC-8665-4731B815B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0020197" y="2248910"/>
              <a:ext cx="1142970" cy="1142970"/>
            </a:xfrm>
            <a:prstGeom prst="rect">
              <a:avLst/>
            </a:prstGeom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83DD7DE-A862-4C32-B09E-D84AC111F554}"/>
                </a:ext>
              </a:extLst>
            </p:cNvPr>
            <p:cNvSpPr/>
            <p:nvPr/>
          </p:nvSpPr>
          <p:spPr>
            <a:xfrm>
              <a:off x="8991524" y="2590822"/>
              <a:ext cx="180000" cy="180000"/>
            </a:xfrm>
            <a:prstGeom prst="ellipse">
              <a:avLst/>
            </a:prstGeom>
            <a:solidFill>
              <a:srgbClr val="F7B51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991C661-FE07-4415-81C5-0495AA6686A2}"/>
                </a:ext>
              </a:extLst>
            </p:cNvPr>
            <p:cNvSpPr/>
            <p:nvPr/>
          </p:nvSpPr>
          <p:spPr>
            <a:xfrm>
              <a:off x="4057703" y="2286030"/>
              <a:ext cx="7315008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endParaRPr lang="zh-CN" altLang="en-US" b="1" dirty="0">
                <a:solidFill>
                  <a:srgbClr val="3F68C0"/>
                </a:solidFill>
              </a:endParaRPr>
            </a:p>
          </p:txBody>
        </p:sp>
        <p:pic>
          <p:nvPicPr>
            <p:cNvPr id="9" name="图片 8" descr="图片包含 游戏机, 吉他&#10;&#10;描述已自动生成">
              <a:extLst>
                <a:ext uri="{FF2B5EF4-FFF2-40B4-BE49-F238E27FC236}">
                  <a16:creationId xmlns:a16="http://schemas.microsoft.com/office/drawing/2014/main" id="{ACF5EE44-B091-4B09-B9CF-2DFDAFC683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44" t="40828" r="50110" b="25293"/>
            <a:stretch/>
          </p:blipFill>
          <p:spPr>
            <a:xfrm>
              <a:off x="5847161" y="3809990"/>
              <a:ext cx="4077788" cy="2209741"/>
            </a:xfrm>
            <a:prstGeom prst="rect">
              <a:avLst/>
            </a:prstGeom>
          </p:spPr>
        </p:pic>
        <p:pic>
          <p:nvPicPr>
            <p:cNvPr id="10" name="图片 9" descr="图片包含 树, 绿色, 手, 黑暗&#10;&#10;描述已自动生成">
              <a:extLst>
                <a:ext uri="{FF2B5EF4-FFF2-40B4-BE49-F238E27FC236}">
                  <a16:creationId xmlns:a16="http://schemas.microsoft.com/office/drawing/2014/main" id="{D14ACEA4-D723-45FF-A1BA-DF5F97652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7703" y="4114781"/>
              <a:ext cx="1600158" cy="1600158"/>
            </a:xfrm>
            <a:prstGeom prst="rect">
              <a:avLst/>
            </a:prstGeom>
          </p:spPr>
        </p:pic>
        <p:pic>
          <p:nvPicPr>
            <p:cNvPr id="11" name="图片 10" descr="图片包含 树, 绿色, 手, 黑暗&#10;&#10;描述已自动生成">
              <a:extLst>
                <a:ext uri="{FF2B5EF4-FFF2-40B4-BE49-F238E27FC236}">
                  <a16:creationId xmlns:a16="http://schemas.microsoft.com/office/drawing/2014/main" id="{9AE14815-E950-486B-80A1-6FBF754AA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10039247" y="4343376"/>
              <a:ext cx="1104871" cy="1104871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464787B-EDB6-4D29-A69E-C51ACAE2A0F2}"/>
                </a:ext>
              </a:extLst>
            </p:cNvPr>
            <p:cNvSpPr/>
            <p:nvPr/>
          </p:nvSpPr>
          <p:spPr>
            <a:xfrm>
              <a:off x="8991524" y="4724366"/>
              <a:ext cx="180000" cy="180000"/>
            </a:xfrm>
            <a:prstGeom prst="ellipse">
              <a:avLst/>
            </a:prstGeom>
            <a:solidFill>
              <a:srgbClr val="F7B51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EEBBEE0-7949-49CF-B710-C44679ED245A}"/>
                </a:ext>
              </a:extLst>
            </p:cNvPr>
            <p:cNvSpPr/>
            <p:nvPr/>
          </p:nvSpPr>
          <p:spPr>
            <a:xfrm>
              <a:off x="704991" y="4343375"/>
              <a:ext cx="3276514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近视眼看不清远处物体</a:t>
              </a:r>
              <a:endParaRPr lang="en-US" altLang="zh-CN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外界平行光线入射</a:t>
              </a: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非调节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的眼</a:t>
              </a: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聚焦在视网膜前</a:t>
              </a:r>
              <a:endParaRPr lang="zh-CN" altLang="en-US" b="1" dirty="0">
                <a:solidFill>
                  <a:srgbClr val="659B69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508AEFE-3A56-4B88-B471-DBB43B5246BB}"/>
                </a:ext>
              </a:extLst>
            </p:cNvPr>
            <p:cNvSpPr/>
            <p:nvPr/>
          </p:nvSpPr>
          <p:spPr>
            <a:xfrm>
              <a:off x="4057703" y="4343375"/>
              <a:ext cx="7315008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endParaRPr lang="zh-CN" altLang="en-US" b="1" dirty="0">
                <a:solidFill>
                  <a:srgbClr val="3F68C0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D7E7B3C-4FA9-4104-BB64-0FD3732ABF37}"/>
                </a:ext>
              </a:extLst>
            </p:cNvPr>
            <p:cNvCxnSpPr>
              <a:cxnSpLocks/>
            </p:cNvCxnSpPr>
            <p:nvPr/>
          </p:nvCxnSpPr>
          <p:spPr>
            <a:xfrm>
              <a:off x="9220118" y="1752644"/>
              <a:ext cx="0" cy="4267088"/>
            </a:xfrm>
            <a:prstGeom prst="line">
              <a:avLst/>
            </a:prstGeom>
            <a:ln w="28575" cap="rnd">
              <a:solidFill>
                <a:srgbClr val="639A67"/>
              </a:solidFill>
              <a:prstDash val="sysDash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标注: 线形(带强调线) 15">
              <a:extLst>
                <a:ext uri="{FF2B5EF4-FFF2-40B4-BE49-F238E27FC236}">
                  <a16:creationId xmlns:a16="http://schemas.microsoft.com/office/drawing/2014/main" id="{BC6FB52B-108C-4AA2-B45B-A5113A366FDB}"/>
                </a:ext>
              </a:extLst>
            </p:cNvPr>
            <p:cNvSpPr/>
            <p:nvPr/>
          </p:nvSpPr>
          <p:spPr>
            <a:xfrm>
              <a:off x="9867801" y="5562544"/>
              <a:ext cx="1600158" cy="76198"/>
            </a:xfrm>
            <a:prstGeom prst="accentCallout1">
              <a:avLst>
                <a:gd name="adj1" fmla="val 74565"/>
                <a:gd name="adj2" fmla="val -6007"/>
                <a:gd name="adj3" fmla="val -327048"/>
                <a:gd name="adj4" fmla="val -31135"/>
              </a:avLst>
            </a:prstGeom>
            <a:noFill/>
            <a:ln w="28575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近视眼轴变长</a:t>
              </a:r>
              <a:endParaRPr lang="zh-CN" altLang="en-US" dirty="0">
                <a:solidFill>
                  <a:srgbClr val="639A67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7893505-746C-4AD2-867D-9D23DB0CD0CE}"/>
              </a:ext>
            </a:extLst>
          </p:cNvPr>
          <p:cNvGrpSpPr/>
          <p:nvPr/>
        </p:nvGrpSpPr>
        <p:grpSpPr>
          <a:xfrm>
            <a:off x="2340697" y="645862"/>
            <a:ext cx="7510606" cy="705861"/>
            <a:chOff x="1950580" y="538218"/>
            <a:chExt cx="6258840" cy="588218"/>
          </a:xfrm>
        </p:grpSpPr>
        <p:sp>
          <p:nvSpPr>
            <p:cNvPr id="18" name="Text Box 6">
              <a:extLst>
                <a:ext uri="{FF2B5EF4-FFF2-40B4-BE49-F238E27FC236}">
                  <a16:creationId xmlns:a16="http://schemas.microsoft.com/office/drawing/2014/main" id="{0DE65D49-2F09-4D13-8474-F7DE45E1D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眼轴过长导致轴性近视形成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53FC414-6E74-4DC7-A9F1-402AFB6D335D}"/>
                </a:ext>
              </a:extLst>
            </p:cNvPr>
            <p:cNvSpPr/>
            <p:nvPr/>
          </p:nvSpPr>
          <p:spPr>
            <a:xfrm>
              <a:off x="3342160" y="937653"/>
              <a:ext cx="3383318" cy="188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AXIAL MYOPIA IS CAUSED BY AXIAL LENGTH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5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FFF8C5-9445-4CF6-B963-7173382D6DD1}"/>
              </a:ext>
            </a:extLst>
          </p:cNvPr>
          <p:cNvGrpSpPr/>
          <p:nvPr/>
        </p:nvGrpSpPr>
        <p:grpSpPr>
          <a:xfrm>
            <a:off x="2340697" y="645862"/>
            <a:ext cx="7510606" cy="705860"/>
            <a:chOff x="1950580" y="538218"/>
            <a:chExt cx="6258840" cy="588217"/>
          </a:xfrm>
        </p:grpSpPr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55B2D664-A5D7-4890-BD48-38615F644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屈光介质变化</a:t>
              </a:r>
              <a:r>
                <a:rPr lang="en-US" altLang="zh-CN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:</a:t>
              </a: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屈光性近视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E542E77-66CA-4848-84BD-8A6826450131}"/>
                </a:ext>
              </a:extLst>
            </p:cNvPr>
            <p:cNvSpPr/>
            <p:nvPr/>
          </p:nvSpPr>
          <p:spPr>
            <a:xfrm>
              <a:off x="3104449" y="937653"/>
              <a:ext cx="3951101" cy="188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CHANGES IN REFRACTIVE MEDIA:REFRACTIVE MYOPIA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4D33F6-23C1-45BA-BEC8-D5BBCC98D5FC}"/>
              </a:ext>
            </a:extLst>
          </p:cNvPr>
          <p:cNvGrpSpPr/>
          <p:nvPr/>
        </p:nvGrpSpPr>
        <p:grpSpPr>
          <a:xfrm>
            <a:off x="2390872" y="1734356"/>
            <a:ext cx="7315008" cy="4267088"/>
            <a:chOff x="4057703" y="1752644"/>
            <a:chExt cx="7315008" cy="4267088"/>
          </a:xfrm>
        </p:grpSpPr>
        <p:pic>
          <p:nvPicPr>
            <p:cNvPr id="6" name="图片 5" descr="图片包含 树, 绿色, 手, 黑暗&#10;&#10;描述已自动生成">
              <a:extLst>
                <a:ext uri="{FF2B5EF4-FFF2-40B4-BE49-F238E27FC236}">
                  <a16:creationId xmlns:a16="http://schemas.microsoft.com/office/drawing/2014/main" id="{47E5B600-21B8-4D5B-BC0D-57F80E1CC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7703" y="4114781"/>
              <a:ext cx="1600158" cy="1600158"/>
            </a:xfrm>
            <a:prstGeom prst="rect">
              <a:avLst/>
            </a:prstGeom>
          </p:spPr>
        </p:pic>
        <p:pic>
          <p:nvPicPr>
            <p:cNvPr id="7" name="图片 6" descr="图片包含 树, 绿色, 手, 黑暗&#10;&#10;描述已自动生成">
              <a:extLst>
                <a:ext uri="{FF2B5EF4-FFF2-40B4-BE49-F238E27FC236}">
                  <a16:creationId xmlns:a16="http://schemas.microsoft.com/office/drawing/2014/main" id="{6E5B4503-3F71-4A7B-9481-DE2F4A6A9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10039247" y="4343376"/>
              <a:ext cx="1104871" cy="1104871"/>
            </a:xfrm>
            <a:prstGeom prst="rect">
              <a:avLst/>
            </a:prstGeom>
          </p:spPr>
        </p:pic>
        <p:pic>
          <p:nvPicPr>
            <p:cNvPr id="8" name="图片 7" descr="图片包含 游戏机, 吉他&#10;&#10;描述已自动生成">
              <a:extLst>
                <a:ext uri="{FF2B5EF4-FFF2-40B4-BE49-F238E27FC236}">
                  <a16:creationId xmlns:a16="http://schemas.microsoft.com/office/drawing/2014/main" id="{8367CFB2-44AF-44EC-8444-A0F7116439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34" t="42073" r="75426" b="27523"/>
            <a:stretch/>
          </p:blipFill>
          <p:spPr>
            <a:xfrm>
              <a:off x="6019802" y="1828842"/>
              <a:ext cx="3554142" cy="1983102"/>
            </a:xfrm>
            <a:prstGeom prst="rect">
              <a:avLst/>
            </a:prstGeom>
          </p:spPr>
        </p:pic>
        <p:pic>
          <p:nvPicPr>
            <p:cNvPr id="9" name="图片 8" descr="图片包含 树, 绿色, 手, 黑暗&#10;&#10;描述已自动生成">
              <a:extLst>
                <a:ext uri="{FF2B5EF4-FFF2-40B4-BE49-F238E27FC236}">
                  <a16:creationId xmlns:a16="http://schemas.microsoft.com/office/drawing/2014/main" id="{DB49864D-3645-4FC6-B1AC-2F53BB7E7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7703" y="2020314"/>
              <a:ext cx="1600158" cy="1600158"/>
            </a:xfrm>
            <a:prstGeom prst="rect">
              <a:avLst/>
            </a:prstGeom>
          </p:spPr>
        </p:pic>
        <p:pic>
          <p:nvPicPr>
            <p:cNvPr id="10" name="图片 9" descr="图片包含 树, 绿色, 手, 黑暗&#10;&#10;描述已自动生成">
              <a:extLst>
                <a:ext uri="{FF2B5EF4-FFF2-40B4-BE49-F238E27FC236}">
                  <a16:creationId xmlns:a16="http://schemas.microsoft.com/office/drawing/2014/main" id="{2B89291D-542D-46DE-8B73-6BD7BB3E2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10020197" y="2248910"/>
              <a:ext cx="1142970" cy="1142970"/>
            </a:xfrm>
            <a:prstGeom prst="rect">
              <a:avLst/>
            </a:prstGeom>
          </p:spPr>
        </p:pic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3DB081D-AF13-4EF1-B370-77B7B2EF719F}"/>
                </a:ext>
              </a:extLst>
            </p:cNvPr>
            <p:cNvSpPr/>
            <p:nvPr/>
          </p:nvSpPr>
          <p:spPr>
            <a:xfrm>
              <a:off x="8991524" y="2590822"/>
              <a:ext cx="180000" cy="180000"/>
            </a:xfrm>
            <a:prstGeom prst="ellipse">
              <a:avLst/>
            </a:prstGeom>
            <a:solidFill>
              <a:srgbClr val="F7B51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50913E1-5FFF-4C7D-BAAE-CB081839D5E5}"/>
                </a:ext>
              </a:extLst>
            </p:cNvPr>
            <p:cNvSpPr/>
            <p:nvPr/>
          </p:nvSpPr>
          <p:spPr>
            <a:xfrm>
              <a:off x="4057703" y="2286030"/>
              <a:ext cx="7315008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endParaRPr lang="zh-CN" altLang="en-US" b="1" dirty="0">
                <a:solidFill>
                  <a:srgbClr val="3F68C0"/>
                </a:solidFill>
              </a:endParaRPr>
            </a:p>
          </p:txBody>
        </p:sp>
        <p:pic>
          <p:nvPicPr>
            <p:cNvPr id="13" name="图片 12" descr="图片包含 游戏机, 吉他&#10;&#10;描述已自动生成">
              <a:extLst>
                <a:ext uri="{FF2B5EF4-FFF2-40B4-BE49-F238E27FC236}">
                  <a16:creationId xmlns:a16="http://schemas.microsoft.com/office/drawing/2014/main" id="{9C1E27E0-5C43-49C2-B165-75FE3562AB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34" t="42073" r="75426" b="27523"/>
            <a:stretch/>
          </p:blipFill>
          <p:spPr>
            <a:xfrm>
              <a:off x="6010658" y="3886242"/>
              <a:ext cx="3554142" cy="1983102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7753C61-D2BC-4964-AE9F-12031EA2E090}"/>
                </a:ext>
              </a:extLst>
            </p:cNvPr>
            <p:cNvSpPr/>
            <p:nvPr/>
          </p:nvSpPr>
          <p:spPr>
            <a:xfrm>
              <a:off x="8982380" y="4648222"/>
              <a:ext cx="180000" cy="180000"/>
            </a:xfrm>
            <a:prstGeom prst="ellipse">
              <a:avLst/>
            </a:prstGeom>
            <a:solidFill>
              <a:srgbClr val="F7B51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7ABBBF6-7829-421A-B4C1-EA916BF1B682}"/>
                </a:ext>
              </a:extLst>
            </p:cNvPr>
            <p:cNvSpPr/>
            <p:nvPr/>
          </p:nvSpPr>
          <p:spPr>
            <a:xfrm>
              <a:off x="4057703" y="4343375"/>
              <a:ext cx="7315008" cy="1066772"/>
            </a:xfrm>
            <a:prstGeom prst="rect">
              <a:avLst/>
            </a:prstGeom>
            <a:noFill/>
            <a:ln w="19050">
              <a:solidFill>
                <a:srgbClr val="BF9000"/>
              </a:solidFill>
            </a:ln>
          </p:spPr>
          <p:txBody>
            <a:bodyPr wrap="square" anchor="ctr">
              <a:noAutofit/>
            </a:bodyPr>
            <a:lstStyle/>
            <a:p>
              <a:pPr>
                <a:lnSpc>
                  <a:spcPts val="2600"/>
                </a:lnSpc>
              </a:pPr>
              <a:endParaRPr lang="zh-CN" altLang="en-US" b="1" dirty="0">
                <a:solidFill>
                  <a:srgbClr val="3F68C0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AE490F6-AEC5-486B-9499-1DB48883B029}"/>
                </a:ext>
              </a:extLst>
            </p:cNvPr>
            <p:cNvCxnSpPr>
              <a:cxnSpLocks/>
            </p:cNvCxnSpPr>
            <p:nvPr/>
          </p:nvCxnSpPr>
          <p:spPr>
            <a:xfrm>
              <a:off x="9220118" y="1752644"/>
              <a:ext cx="0" cy="4267088"/>
            </a:xfrm>
            <a:prstGeom prst="line">
              <a:avLst/>
            </a:prstGeom>
            <a:ln w="28575" cap="rnd">
              <a:solidFill>
                <a:srgbClr val="639A67"/>
              </a:solidFill>
              <a:prstDash val="sysDash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353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C658F81-7B6A-410F-B1BD-F6475C0BA49A}"/>
              </a:ext>
            </a:extLst>
          </p:cNvPr>
          <p:cNvGrpSpPr/>
          <p:nvPr/>
        </p:nvGrpSpPr>
        <p:grpSpPr>
          <a:xfrm>
            <a:off x="2340697" y="645862"/>
            <a:ext cx="7510606" cy="708872"/>
            <a:chOff x="1950580" y="538218"/>
            <a:chExt cx="6258840" cy="590727"/>
          </a:xfrm>
        </p:grpSpPr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F8A0A70A-7702-42C8-9A29-0ABFD00BC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近视的症状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30FBC60-AEDC-442F-A7DC-413EF50F2A89}"/>
                </a:ext>
              </a:extLst>
            </p:cNvPr>
            <p:cNvSpPr/>
            <p:nvPr/>
          </p:nvSpPr>
          <p:spPr>
            <a:xfrm>
              <a:off x="4087628" y="944279"/>
              <a:ext cx="1984745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THE SYMPTOMS OF MYOPIA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57632F3-40FD-40BB-A705-2C25FB6B4D98}"/>
              </a:ext>
            </a:extLst>
          </p:cNvPr>
          <p:cNvGrpSpPr/>
          <p:nvPr/>
        </p:nvGrpSpPr>
        <p:grpSpPr>
          <a:xfrm>
            <a:off x="2679413" y="1924490"/>
            <a:ext cx="6833176" cy="3531710"/>
            <a:chOff x="2938144" y="2020186"/>
            <a:chExt cx="6833176" cy="3531710"/>
          </a:xfrm>
        </p:grpSpPr>
        <p:sp>
          <p:nvSpPr>
            <p:cNvPr id="6" name="ïSḻídé">
              <a:extLst>
                <a:ext uri="{FF2B5EF4-FFF2-40B4-BE49-F238E27FC236}">
                  <a16:creationId xmlns:a16="http://schemas.microsoft.com/office/drawing/2014/main" id="{46F1BEEF-172E-4919-A180-AC41CF3B0A38}"/>
                </a:ext>
              </a:extLst>
            </p:cNvPr>
            <p:cNvSpPr/>
            <p:nvPr/>
          </p:nvSpPr>
          <p:spPr bwMode="auto">
            <a:xfrm>
              <a:off x="6391303" y="2020186"/>
              <a:ext cx="3380017" cy="3531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ṩḷïḋè">
              <a:extLst>
                <a:ext uri="{FF2B5EF4-FFF2-40B4-BE49-F238E27FC236}">
                  <a16:creationId xmlns:a16="http://schemas.microsoft.com/office/drawing/2014/main" id="{3FD35F93-7C36-4D21-B9D6-C072B6EFD8A1}"/>
                </a:ext>
              </a:extLst>
            </p:cNvPr>
            <p:cNvSpPr/>
            <p:nvPr/>
          </p:nvSpPr>
          <p:spPr>
            <a:xfrm>
              <a:off x="2938144" y="2020186"/>
              <a:ext cx="3306718" cy="3531710"/>
            </a:xfrm>
            <a:prstGeom prst="wedgeRectCallout">
              <a:avLst>
                <a:gd name="adj1" fmla="val -29012"/>
                <a:gd name="adj2" fmla="val 57395"/>
              </a:avLst>
            </a:prstGeom>
            <a:noFill/>
            <a:ln w="25400" cmpd="sng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işḷîḋé">
              <a:extLst>
                <a:ext uri="{FF2B5EF4-FFF2-40B4-BE49-F238E27FC236}">
                  <a16:creationId xmlns:a16="http://schemas.microsoft.com/office/drawing/2014/main" id="{389AFD66-7999-409D-BB56-5A15DC734DA2}"/>
                </a:ext>
              </a:extLst>
            </p:cNvPr>
            <p:cNvSpPr/>
            <p:nvPr/>
          </p:nvSpPr>
          <p:spPr>
            <a:xfrm>
              <a:off x="3047447" y="2196275"/>
              <a:ext cx="844646" cy="844646"/>
            </a:xfrm>
            <a:prstGeom prst="donut">
              <a:avLst>
                <a:gd name="adj" fmla="val 6900"/>
              </a:avLst>
            </a:prstGeom>
            <a:solidFill>
              <a:srgbClr val="639A67"/>
            </a:solidFill>
            <a:ln w="12700" cap="rnd">
              <a:solidFill>
                <a:srgbClr val="639A67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šḻiḑe">
              <a:extLst>
                <a:ext uri="{FF2B5EF4-FFF2-40B4-BE49-F238E27FC236}">
                  <a16:creationId xmlns:a16="http://schemas.microsoft.com/office/drawing/2014/main" id="{2957FA23-6618-4334-9EC8-30C53EFA4342}"/>
                </a:ext>
              </a:extLst>
            </p:cNvPr>
            <p:cNvSpPr/>
            <p:nvPr/>
          </p:nvSpPr>
          <p:spPr>
            <a:xfrm>
              <a:off x="6534925" y="2196275"/>
              <a:ext cx="844646" cy="844646"/>
            </a:xfrm>
            <a:prstGeom prst="donut">
              <a:avLst>
                <a:gd name="adj" fmla="val 6900"/>
              </a:avLst>
            </a:prstGeom>
            <a:solidFill>
              <a:srgbClr val="639A67"/>
            </a:solidFill>
            <a:ln w="12700" cap="rnd">
              <a:solidFill>
                <a:srgbClr val="639A67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D0DAFE9-95B5-4BFB-8CDB-1F3A540D4671}"/>
                </a:ext>
              </a:extLst>
            </p:cNvPr>
            <p:cNvSpPr/>
            <p:nvPr/>
          </p:nvSpPr>
          <p:spPr>
            <a:xfrm>
              <a:off x="3047447" y="3065512"/>
              <a:ext cx="2677305" cy="1785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None/>
              </a:pPr>
              <a:r>
                <a:rPr lang="zh-CN" altLang="en-US" b="1" dirty="0">
                  <a:solidFill>
                    <a:srgbClr val="BF9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普通近视：</a:t>
              </a:r>
              <a:endParaRPr lang="en-US" altLang="zh-CN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远看模糊、近看清楚；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视物模糊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视物眯眼、眨眼；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歪头、视疲劳；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061032F-ABFE-4EA7-9F1E-05F34ADCA953}"/>
                </a:ext>
              </a:extLst>
            </p:cNvPr>
            <p:cNvSpPr/>
            <p:nvPr/>
          </p:nvSpPr>
          <p:spPr>
            <a:xfrm>
              <a:off x="6534925" y="3065512"/>
              <a:ext cx="3076907" cy="2478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None/>
              </a:pPr>
              <a:r>
                <a:rPr lang="zh-CN" altLang="en-US" b="1" dirty="0">
                  <a:solidFill>
                    <a:srgbClr val="BF9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近视度数较高</a:t>
              </a:r>
              <a:r>
                <a:rPr lang="en-US" altLang="zh-CN" b="1" dirty="0">
                  <a:solidFill>
                    <a:srgbClr val="BF9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b="1" dirty="0">
                  <a:solidFill>
                    <a:srgbClr val="BF9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尤其是病理性近视：</a:t>
              </a:r>
              <a:endParaRPr lang="en-US" altLang="zh-CN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飞蚊症、视物遮挡；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视物变形、视物重影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眼动转动受限；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色觉异常、对比敏感度下降；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2" indent="-288000">
                <a:lnSpc>
                  <a:spcPts val="2700"/>
                </a:lnSpc>
                <a:spcBef>
                  <a:spcPts val="0"/>
                </a:spcBef>
                <a:buClr>
                  <a:srgbClr val="659B69"/>
                </a:buClr>
                <a:buSzPct val="80000"/>
                <a:buFont typeface="Wingdings" panose="05000000000000000000" pitchFamily="2" charset="2"/>
                <a:buChar char="n"/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iconfont-1187-868526">
              <a:extLst>
                <a:ext uri="{FF2B5EF4-FFF2-40B4-BE49-F238E27FC236}">
                  <a16:creationId xmlns:a16="http://schemas.microsoft.com/office/drawing/2014/main" id="{4313DF6F-F332-4C7B-904C-61E2189364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64928" y="2444331"/>
              <a:ext cx="609685" cy="348534"/>
            </a:xfrm>
            <a:custGeom>
              <a:avLst/>
              <a:gdLst>
                <a:gd name="T0" fmla="*/ 6403 w 12806"/>
                <a:gd name="T1" fmla="*/ 0 h 7319"/>
                <a:gd name="T2" fmla="*/ 0 w 12806"/>
                <a:gd name="T3" fmla="*/ 3659 h 7319"/>
                <a:gd name="T4" fmla="*/ 6403 w 12806"/>
                <a:gd name="T5" fmla="*/ 7319 h 7319"/>
                <a:gd name="T6" fmla="*/ 12806 w 12806"/>
                <a:gd name="T7" fmla="*/ 3701 h 7319"/>
                <a:gd name="T8" fmla="*/ 6403 w 12806"/>
                <a:gd name="T9" fmla="*/ 0 h 7319"/>
                <a:gd name="T10" fmla="*/ 6403 w 12806"/>
                <a:gd name="T11" fmla="*/ 6269 h 7319"/>
                <a:gd name="T12" fmla="*/ 3842 w 12806"/>
                <a:gd name="T13" fmla="*/ 3659 h 7319"/>
                <a:gd name="T14" fmla="*/ 6403 w 12806"/>
                <a:gd name="T15" fmla="*/ 1050 h 7319"/>
                <a:gd name="T16" fmla="*/ 8965 w 12806"/>
                <a:gd name="T17" fmla="*/ 3659 h 7319"/>
                <a:gd name="T18" fmla="*/ 6403 w 12806"/>
                <a:gd name="T19" fmla="*/ 6269 h 7319"/>
                <a:gd name="T20" fmla="*/ 6403 w 12806"/>
                <a:gd name="T21" fmla="*/ 6269 h 7319"/>
                <a:gd name="T22" fmla="*/ 6403 w 12806"/>
                <a:gd name="T23" fmla="*/ 2744 h 7319"/>
                <a:gd name="T24" fmla="*/ 6621 w 12806"/>
                <a:gd name="T25" fmla="*/ 2151 h 7319"/>
                <a:gd name="T26" fmla="*/ 6403 w 12806"/>
                <a:gd name="T27" fmla="*/ 2135 h 7319"/>
                <a:gd name="T28" fmla="*/ 4908 w 12806"/>
                <a:gd name="T29" fmla="*/ 3659 h 7319"/>
                <a:gd name="T30" fmla="*/ 6403 w 12806"/>
                <a:gd name="T31" fmla="*/ 5183 h 7319"/>
                <a:gd name="T32" fmla="*/ 7898 w 12806"/>
                <a:gd name="T33" fmla="*/ 3659 h 7319"/>
                <a:gd name="T34" fmla="*/ 7886 w 12806"/>
                <a:gd name="T35" fmla="*/ 3461 h 7319"/>
                <a:gd name="T36" fmla="*/ 7319 w 12806"/>
                <a:gd name="T37" fmla="*/ 3659 h 7319"/>
                <a:gd name="T38" fmla="*/ 6403 w 12806"/>
                <a:gd name="T39" fmla="*/ 2744 h 7319"/>
                <a:gd name="T40" fmla="*/ 6403 w 12806"/>
                <a:gd name="T41" fmla="*/ 2744 h 7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06" h="7319">
                  <a:moveTo>
                    <a:pt x="6403" y="0"/>
                  </a:moveTo>
                  <a:cubicBezTo>
                    <a:pt x="4063" y="0"/>
                    <a:pt x="2238" y="1396"/>
                    <a:pt x="0" y="3659"/>
                  </a:cubicBezTo>
                  <a:cubicBezTo>
                    <a:pt x="1927" y="5593"/>
                    <a:pt x="3544" y="7319"/>
                    <a:pt x="6403" y="7319"/>
                  </a:cubicBezTo>
                  <a:cubicBezTo>
                    <a:pt x="9259" y="7319"/>
                    <a:pt x="11359" y="5135"/>
                    <a:pt x="12806" y="3701"/>
                  </a:cubicBezTo>
                  <a:cubicBezTo>
                    <a:pt x="11327" y="2020"/>
                    <a:pt x="9227" y="0"/>
                    <a:pt x="6403" y="0"/>
                  </a:cubicBezTo>
                  <a:close/>
                  <a:moveTo>
                    <a:pt x="6403" y="6269"/>
                  </a:moveTo>
                  <a:cubicBezTo>
                    <a:pt x="4991" y="6269"/>
                    <a:pt x="3842" y="5097"/>
                    <a:pt x="3842" y="3659"/>
                  </a:cubicBezTo>
                  <a:cubicBezTo>
                    <a:pt x="3842" y="2219"/>
                    <a:pt x="4991" y="1050"/>
                    <a:pt x="6403" y="1050"/>
                  </a:cubicBezTo>
                  <a:cubicBezTo>
                    <a:pt x="7815" y="1050"/>
                    <a:pt x="8965" y="2222"/>
                    <a:pt x="8965" y="3659"/>
                  </a:cubicBezTo>
                  <a:cubicBezTo>
                    <a:pt x="8965" y="5100"/>
                    <a:pt x="7815" y="6269"/>
                    <a:pt x="6403" y="6269"/>
                  </a:cubicBezTo>
                  <a:close/>
                  <a:moveTo>
                    <a:pt x="6403" y="6269"/>
                  </a:moveTo>
                  <a:close/>
                  <a:moveTo>
                    <a:pt x="6403" y="2744"/>
                  </a:moveTo>
                  <a:cubicBezTo>
                    <a:pt x="6403" y="2516"/>
                    <a:pt x="6487" y="2311"/>
                    <a:pt x="6621" y="2151"/>
                  </a:cubicBezTo>
                  <a:cubicBezTo>
                    <a:pt x="6550" y="2138"/>
                    <a:pt x="6477" y="2135"/>
                    <a:pt x="6403" y="2135"/>
                  </a:cubicBezTo>
                  <a:cubicBezTo>
                    <a:pt x="5580" y="2135"/>
                    <a:pt x="4908" y="2817"/>
                    <a:pt x="4908" y="3659"/>
                  </a:cubicBezTo>
                  <a:cubicBezTo>
                    <a:pt x="4908" y="4501"/>
                    <a:pt x="5580" y="5183"/>
                    <a:pt x="6403" y="5183"/>
                  </a:cubicBezTo>
                  <a:cubicBezTo>
                    <a:pt x="7226" y="5183"/>
                    <a:pt x="7898" y="4501"/>
                    <a:pt x="7898" y="3659"/>
                  </a:cubicBezTo>
                  <a:cubicBezTo>
                    <a:pt x="7898" y="3592"/>
                    <a:pt x="7892" y="3528"/>
                    <a:pt x="7886" y="3461"/>
                  </a:cubicBezTo>
                  <a:cubicBezTo>
                    <a:pt x="7729" y="3582"/>
                    <a:pt x="7533" y="3659"/>
                    <a:pt x="7319" y="3659"/>
                  </a:cubicBezTo>
                  <a:cubicBezTo>
                    <a:pt x="6813" y="3659"/>
                    <a:pt x="6403" y="3249"/>
                    <a:pt x="6403" y="2744"/>
                  </a:cubicBezTo>
                  <a:close/>
                  <a:moveTo>
                    <a:pt x="6403" y="2744"/>
                  </a:moveTo>
                  <a:close/>
                </a:path>
              </a:pathLst>
            </a:custGeom>
            <a:solidFill>
              <a:srgbClr val="639A67"/>
            </a:solidFill>
            <a:ln>
              <a:solidFill>
                <a:srgbClr val="639A67"/>
              </a:solidFill>
            </a:ln>
          </p:spPr>
        </p:sp>
        <p:sp>
          <p:nvSpPr>
            <p:cNvPr id="28" name="shocked-eye_98495">
              <a:extLst>
                <a:ext uri="{FF2B5EF4-FFF2-40B4-BE49-F238E27FC236}">
                  <a16:creationId xmlns:a16="http://schemas.microsoft.com/office/drawing/2014/main" id="{ED1AD1CE-2A26-4566-9DD2-DDC00661F7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52406" y="2420321"/>
              <a:ext cx="609684" cy="39655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8526" h="395802">
                  <a:moveTo>
                    <a:pt x="417195" y="259112"/>
                  </a:moveTo>
                  <a:cubicBezTo>
                    <a:pt x="404135" y="283198"/>
                    <a:pt x="383392" y="302681"/>
                    <a:pt x="358348" y="314340"/>
                  </a:cubicBezTo>
                  <a:lnTo>
                    <a:pt x="340217" y="350392"/>
                  </a:lnTo>
                  <a:cubicBezTo>
                    <a:pt x="386619" y="343489"/>
                    <a:pt x="431485" y="323238"/>
                    <a:pt x="474353" y="289948"/>
                  </a:cubicBezTo>
                  <a:lnTo>
                    <a:pt x="445620" y="289948"/>
                  </a:lnTo>
                  <a:cubicBezTo>
                    <a:pt x="437477" y="289948"/>
                    <a:pt x="429948" y="285192"/>
                    <a:pt x="426414" y="277828"/>
                  </a:cubicBezTo>
                  <a:close/>
                  <a:moveTo>
                    <a:pt x="304228" y="171263"/>
                  </a:moveTo>
                  <a:cubicBezTo>
                    <a:pt x="318999" y="171263"/>
                    <a:pt x="330973" y="183205"/>
                    <a:pt x="330973" y="197937"/>
                  </a:cubicBezTo>
                  <a:cubicBezTo>
                    <a:pt x="330973" y="212669"/>
                    <a:pt x="318999" y="224611"/>
                    <a:pt x="304228" y="224611"/>
                  </a:cubicBezTo>
                  <a:cubicBezTo>
                    <a:pt x="289457" y="224611"/>
                    <a:pt x="277483" y="212669"/>
                    <a:pt x="277483" y="197937"/>
                  </a:cubicBezTo>
                  <a:cubicBezTo>
                    <a:pt x="277483" y="183205"/>
                    <a:pt x="289457" y="171263"/>
                    <a:pt x="304228" y="171263"/>
                  </a:cubicBezTo>
                  <a:close/>
                  <a:moveTo>
                    <a:pt x="304263" y="112297"/>
                  </a:moveTo>
                  <a:cubicBezTo>
                    <a:pt x="256939" y="112297"/>
                    <a:pt x="218527" y="150650"/>
                    <a:pt x="218527" y="197901"/>
                  </a:cubicBezTo>
                  <a:cubicBezTo>
                    <a:pt x="218527" y="245152"/>
                    <a:pt x="256939" y="283505"/>
                    <a:pt x="304263" y="283505"/>
                  </a:cubicBezTo>
                  <a:cubicBezTo>
                    <a:pt x="351587" y="283505"/>
                    <a:pt x="389999" y="245152"/>
                    <a:pt x="389999" y="197901"/>
                  </a:cubicBezTo>
                  <a:cubicBezTo>
                    <a:pt x="389999" y="150650"/>
                    <a:pt x="351587" y="112297"/>
                    <a:pt x="304263" y="112297"/>
                  </a:cubicBezTo>
                  <a:close/>
                  <a:moveTo>
                    <a:pt x="184570" y="73331"/>
                  </a:moveTo>
                  <a:cubicBezTo>
                    <a:pt x="159679" y="86217"/>
                    <a:pt x="135403" y="103399"/>
                    <a:pt x="111894" y="124724"/>
                  </a:cubicBezTo>
                  <a:cubicBezTo>
                    <a:pt x="80089" y="153412"/>
                    <a:pt x="57810" y="182560"/>
                    <a:pt x="47208" y="197901"/>
                  </a:cubicBezTo>
                  <a:cubicBezTo>
                    <a:pt x="57810" y="213242"/>
                    <a:pt x="80089" y="242390"/>
                    <a:pt x="111894" y="271078"/>
                  </a:cubicBezTo>
                  <a:cubicBezTo>
                    <a:pt x="168130" y="321858"/>
                    <a:pt x="228514" y="349318"/>
                    <a:pt x="291203" y="352693"/>
                  </a:cubicBezTo>
                  <a:lnTo>
                    <a:pt x="304417" y="326307"/>
                  </a:lnTo>
                  <a:cubicBezTo>
                    <a:pt x="304417" y="326307"/>
                    <a:pt x="304263" y="326307"/>
                    <a:pt x="304263" y="326307"/>
                  </a:cubicBezTo>
                  <a:cubicBezTo>
                    <a:pt x="236350" y="326307"/>
                    <a:pt x="180729" y="273533"/>
                    <a:pt x="176120" y="206952"/>
                  </a:cubicBezTo>
                  <a:lnTo>
                    <a:pt x="158450" y="188696"/>
                  </a:lnTo>
                  <a:lnTo>
                    <a:pt x="101753" y="217077"/>
                  </a:lnTo>
                  <a:cubicBezTo>
                    <a:pt x="98680" y="218612"/>
                    <a:pt x="95454" y="219225"/>
                    <a:pt x="92227" y="219225"/>
                  </a:cubicBezTo>
                  <a:cubicBezTo>
                    <a:pt x="84391" y="219225"/>
                    <a:pt x="76709" y="214930"/>
                    <a:pt x="73021" y="207413"/>
                  </a:cubicBezTo>
                  <a:cubicBezTo>
                    <a:pt x="67643" y="196827"/>
                    <a:pt x="71945" y="184094"/>
                    <a:pt x="82547" y="178725"/>
                  </a:cubicBezTo>
                  <a:lnTo>
                    <a:pt x="153226" y="143440"/>
                  </a:lnTo>
                  <a:cubicBezTo>
                    <a:pt x="161677" y="139298"/>
                    <a:pt x="171817" y="140985"/>
                    <a:pt x="178271" y="147735"/>
                  </a:cubicBezTo>
                  <a:lnTo>
                    <a:pt x="183648" y="153412"/>
                  </a:lnTo>
                  <a:cubicBezTo>
                    <a:pt x="190716" y="134695"/>
                    <a:pt x="201779" y="118127"/>
                    <a:pt x="216068" y="104780"/>
                  </a:cubicBezTo>
                  <a:close/>
                  <a:moveTo>
                    <a:pt x="304263" y="42802"/>
                  </a:moveTo>
                  <a:cubicBezTo>
                    <a:pt x="278450" y="42802"/>
                    <a:pt x="252944" y="46944"/>
                    <a:pt x="228053" y="54921"/>
                  </a:cubicBezTo>
                  <a:lnTo>
                    <a:pt x="254942" y="79314"/>
                  </a:lnTo>
                  <a:cubicBezTo>
                    <a:pt x="270153" y="73024"/>
                    <a:pt x="286747" y="69495"/>
                    <a:pt x="304263" y="69495"/>
                  </a:cubicBezTo>
                  <a:cubicBezTo>
                    <a:pt x="338988" y="69495"/>
                    <a:pt x="370639" y="83456"/>
                    <a:pt x="393841" y="105854"/>
                  </a:cubicBezTo>
                  <a:lnTo>
                    <a:pt x="445620" y="105854"/>
                  </a:lnTo>
                  <a:cubicBezTo>
                    <a:pt x="457451" y="105854"/>
                    <a:pt x="467131" y="115519"/>
                    <a:pt x="467131" y="127332"/>
                  </a:cubicBezTo>
                  <a:cubicBezTo>
                    <a:pt x="467131" y="139144"/>
                    <a:pt x="457451" y="148656"/>
                    <a:pt x="445620" y="148656"/>
                  </a:cubicBezTo>
                  <a:lnTo>
                    <a:pt x="423034" y="148656"/>
                  </a:lnTo>
                  <a:cubicBezTo>
                    <a:pt x="428719" y="162309"/>
                    <a:pt x="432099" y="177190"/>
                    <a:pt x="432714" y="192685"/>
                  </a:cubicBezTo>
                  <a:lnTo>
                    <a:pt x="459141" y="247146"/>
                  </a:lnTo>
                  <a:lnTo>
                    <a:pt x="480960" y="247146"/>
                  </a:lnTo>
                  <a:cubicBezTo>
                    <a:pt x="492022" y="247146"/>
                    <a:pt x="500934" y="255277"/>
                    <a:pt x="502317" y="265862"/>
                  </a:cubicBezTo>
                  <a:cubicBezTo>
                    <a:pt x="531049" y="238862"/>
                    <a:pt x="551331" y="212322"/>
                    <a:pt x="561318" y="197901"/>
                  </a:cubicBezTo>
                  <a:cubicBezTo>
                    <a:pt x="550716" y="182560"/>
                    <a:pt x="528437" y="153412"/>
                    <a:pt x="496632" y="124724"/>
                  </a:cubicBezTo>
                  <a:cubicBezTo>
                    <a:pt x="436401" y="70416"/>
                    <a:pt x="371715" y="42802"/>
                    <a:pt x="304263" y="42802"/>
                  </a:cubicBezTo>
                  <a:close/>
                  <a:moveTo>
                    <a:pt x="304263" y="0"/>
                  </a:moveTo>
                  <a:cubicBezTo>
                    <a:pt x="382009" y="0"/>
                    <a:pt x="458680" y="32523"/>
                    <a:pt x="526286" y="93888"/>
                  </a:cubicBezTo>
                  <a:cubicBezTo>
                    <a:pt x="576683" y="139605"/>
                    <a:pt x="604340" y="185014"/>
                    <a:pt x="605415" y="186855"/>
                  </a:cubicBezTo>
                  <a:cubicBezTo>
                    <a:pt x="609564" y="193605"/>
                    <a:pt x="609564" y="202197"/>
                    <a:pt x="605415" y="208947"/>
                  </a:cubicBezTo>
                  <a:cubicBezTo>
                    <a:pt x="604340" y="210788"/>
                    <a:pt x="576683" y="256197"/>
                    <a:pt x="526286" y="301914"/>
                  </a:cubicBezTo>
                  <a:cubicBezTo>
                    <a:pt x="458834" y="363279"/>
                    <a:pt x="382009" y="395802"/>
                    <a:pt x="304263" y="395802"/>
                  </a:cubicBezTo>
                  <a:cubicBezTo>
                    <a:pt x="304263" y="395802"/>
                    <a:pt x="304109" y="395802"/>
                    <a:pt x="304109" y="395802"/>
                  </a:cubicBezTo>
                  <a:cubicBezTo>
                    <a:pt x="226517" y="395802"/>
                    <a:pt x="149692" y="363279"/>
                    <a:pt x="82240" y="301914"/>
                  </a:cubicBezTo>
                  <a:cubicBezTo>
                    <a:pt x="31843" y="256197"/>
                    <a:pt x="4186" y="210788"/>
                    <a:pt x="3111" y="208947"/>
                  </a:cubicBezTo>
                  <a:cubicBezTo>
                    <a:pt x="-1038" y="202197"/>
                    <a:pt x="-1038" y="193605"/>
                    <a:pt x="3111" y="186855"/>
                  </a:cubicBezTo>
                  <a:cubicBezTo>
                    <a:pt x="4186" y="185014"/>
                    <a:pt x="31843" y="139605"/>
                    <a:pt x="82240" y="93888"/>
                  </a:cubicBezTo>
                  <a:cubicBezTo>
                    <a:pt x="149846" y="32523"/>
                    <a:pt x="226517" y="0"/>
                    <a:pt x="304263" y="0"/>
                  </a:cubicBezTo>
                  <a:close/>
                </a:path>
              </a:pathLst>
            </a:custGeom>
            <a:solidFill>
              <a:srgbClr val="639A67"/>
            </a:solidFill>
            <a:ln>
              <a:solidFill>
                <a:srgbClr val="639A67"/>
              </a:solidFill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924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BA3088-02D0-4AED-B804-6695672FFC97}"/>
              </a:ext>
            </a:extLst>
          </p:cNvPr>
          <p:cNvSpPr/>
          <p:nvPr/>
        </p:nvSpPr>
        <p:spPr>
          <a:xfrm>
            <a:off x="1938529" y="3116067"/>
            <a:ext cx="4080972" cy="598136"/>
          </a:xfrm>
          <a:prstGeom prst="rect">
            <a:avLst/>
          </a:prstGeom>
          <a:noFill/>
          <a:ln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父母中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无患有近视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其子女发生近视的易感性比其他人群高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15C650-1CA5-48DE-BB74-BD7F59FFD6D7}"/>
              </a:ext>
            </a:extLst>
          </p:cNvPr>
          <p:cNvSpPr/>
          <p:nvPr/>
        </p:nvSpPr>
        <p:spPr>
          <a:xfrm>
            <a:off x="919513" y="3781245"/>
            <a:ext cx="5099987" cy="598136"/>
          </a:xfrm>
          <a:prstGeom prst="rect">
            <a:avLst/>
          </a:prstGeom>
          <a:noFill/>
          <a:ln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父母中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单方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患有近视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其子女发生近视的易感性比其他人群高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239CB8-E407-40CC-AA8F-A0F2994A0095}"/>
              </a:ext>
            </a:extLst>
          </p:cNvPr>
          <p:cNvSpPr/>
          <p:nvPr/>
        </p:nvSpPr>
        <p:spPr>
          <a:xfrm>
            <a:off x="914536" y="4446423"/>
            <a:ext cx="5104964" cy="598136"/>
          </a:xfrm>
          <a:prstGeom prst="rect">
            <a:avLst/>
          </a:prstGeom>
          <a:noFill/>
          <a:ln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父母中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双方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患有近视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r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其子女发生近视的易感性比其他人群高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30-40%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3E42FB5-7C96-48E5-8A13-6FF4CCE6FC2C}"/>
              </a:ext>
            </a:extLst>
          </p:cNvPr>
          <p:cNvSpPr/>
          <p:nvPr/>
        </p:nvSpPr>
        <p:spPr>
          <a:xfrm>
            <a:off x="2590892" y="5111601"/>
            <a:ext cx="3428608" cy="598136"/>
          </a:xfrm>
          <a:prstGeom prst="rect">
            <a:avLst/>
          </a:prstGeom>
          <a:noFill/>
          <a:ln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377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父母中有屈光度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&gt;-6.00D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r" defTabSz="914377">
              <a:lnSpc>
                <a:spcPts val="22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其子女发生近视的概率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40-60%</a:t>
            </a:r>
            <a:endParaRPr lang="zh-CN" altLang="en-US" sz="1600" b="1" dirty="0">
              <a:solidFill>
                <a:srgbClr val="659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DB6685A-00FD-40AF-8109-004D66461F59}"/>
              </a:ext>
            </a:extLst>
          </p:cNvPr>
          <p:cNvSpPr/>
          <p:nvPr/>
        </p:nvSpPr>
        <p:spPr>
          <a:xfrm>
            <a:off x="6172198" y="3105897"/>
            <a:ext cx="4305512" cy="598136"/>
          </a:xfrm>
          <a:prstGeom prst="rect">
            <a:avLst/>
          </a:prstGeom>
          <a:noFill/>
          <a:ln>
            <a:solidFill>
              <a:srgbClr val="BF9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0" indent="-190500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长时间的近距离学习、看书、电脑、电视等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66522F5-5A85-471F-B8F2-2AAAC50E4213}"/>
              </a:ext>
            </a:extLst>
          </p:cNvPr>
          <p:cNvSpPr/>
          <p:nvPr/>
        </p:nvSpPr>
        <p:spPr>
          <a:xfrm>
            <a:off x="6172198" y="3772383"/>
            <a:ext cx="4800474" cy="598136"/>
          </a:xfrm>
          <a:prstGeom prst="rect">
            <a:avLst/>
          </a:prstGeom>
          <a:noFill/>
          <a:ln>
            <a:solidFill>
              <a:srgbClr val="BF9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不良的用眼习惯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：看书、做作业姿势不正确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6996E6A-92AF-450F-9CDF-F68FA833D12F}"/>
              </a:ext>
            </a:extLst>
          </p:cNvPr>
          <p:cNvSpPr/>
          <p:nvPr/>
        </p:nvSpPr>
        <p:spPr>
          <a:xfrm>
            <a:off x="6172198" y="2439411"/>
            <a:ext cx="3383282" cy="598136"/>
          </a:xfrm>
          <a:prstGeom prst="rect">
            <a:avLst/>
          </a:prstGeom>
          <a:noFill/>
          <a:ln>
            <a:solidFill>
              <a:srgbClr val="BF9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普通近视的环境作用大于遗传作用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EACB01C-259A-4E57-A04B-E522F25A003C}"/>
              </a:ext>
            </a:extLst>
          </p:cNvPr>
          <p:cNvSpPr/>
          <p:nvPr/>
        </p:nvSpPr>
        <p:spPr>
          <a:xfrm>
            <a:off x="6172198" y="4434945"/>
            <a:ext cx="3886098" cy="598136"/>
          </a:xfrm>
          <a:prstGeom prst="rect">
            <a:avLst/>
          </a:prstGeom>
          <a:noFill/>
          <a:ln>
            <a:solidFill>
              <a:srgbClr val="BF9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不良的用眼环境：灯光、环境采光不足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4AFFAB-73FA-4607-A11D-F52E59A879BF}"/>
              </a:ext>
            </a:extLst>
          </p:cNvPr>
          <p:cNvSpPr/>
          <p:nvPr/>
        </p:nvSpPr>
        <p:spPr>
          <a:xfrm>
            <a:off x="6172198" y="5105356"/>
            <a:ext cx="4169666" cy="598136"/>
          </a:xfrm>
          <a:prstGeom prst="rect">
            <a:avLst/>
          </a:prstGeom>
          <a:noFill/>
          <a:ln>
            <a:solidFill>
              <a:srgbClr val="BF9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不够健康的饮食方式和户外活动时间不足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424EB6-EA95-4BE3-B1CB-CE41E76F1388}"/>
              </a:ext>
            </a:extLst>
          </p:cNvPr>
          <p:cNvSpPr/>
          <p:nvPr/>
        </p:nvSpPr>
        <p:spPr>
          <a:xfrm>
            <a:off x="3483864" y="1828842"/>
            <a:ext cx="2520000" cy="533386"/>
          </a:xfrm>
          <a:prstGeom prst="rect">
            <a:avLst/>
          </a:prstGeom>
          <a:solidFill>
            <a:srgbClr val="659B69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0" indent="-190500" algn="r">
              <a:lnSpc>
                <a:spcPct val="110000"/>
              </a:lnSpc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遗传因素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先天因素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491A941-3F0F-430F-BAEB-3D4A9678BA01}"/>
              </a:ext>
            </a:extLst>
          </p:cNvPr>
          <p:cNvSpPr/>
          <p:nvPr/>
        </p:nvSpPr>
        <p:spPr>
          <a:xfrm>
            <a:off x="6172198" y="1828842"/>
            <a:ext cx="2520000" cy="533386"/>
          </a:xfrm>
          <a:prstGeom prst="rect">
            <a:avLst/>
          </a:prstGeom>
          <a:solidFill>
            <a:srgbClr val="BF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0" indent="-190500">
              <a:lnSpc>
                <a:spcPct val="11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后天因素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环境因素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F61A26-5A77-4FF7-854F-40995B7572F1}"/>
              </a:ext>
            </a:extLst>
          </p:cNvPr>
          <p:cNvGrpSpPr/>
          <p:nvPr/>
        </p:nvGrpSpPr>
        <p:grpSpPr>
          <a:xfrm>
            <a:off x="2340697" y="645862"/>
            <a:ext cx="7510606" cy="708873"/>
            <a:chOff x="1950580" y="538218"/>
            <a:chExt cx="6258840" cy="590728"/>
          </a:xfrm>
        </p:grpSpPr>
        <p:sp>
          <p:nvSpPr>
            <p:cNvPr id="14" name="Text Box 6">
              <a:extLst>
                <a:ext uri="{FF2B5EF4-FFF2-40B4-BE49-F238E27FC236}">
                  <a16:creationId xmlns:a16="http://schemas.microsoft.com/office/drawing/2014/main" id="{637426F5-86CE-4AEA-BA3A-0BDD8AB159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近视与遗传和环境均存在密切联系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CE5768C-4722-41C1-A59F-A08E638AD898}"/>
                </a:ext>
              </a:extLst>
            </p:cNvPr>
            <p:cNvSpPr/>
            <p:nvPr/>
          </p:nvSpPr>
          <p:spPr>
            <a:xfrm>
              <a:off x="2764464" y="944280"/>
              <a:ext cx="462516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MYOPIA IS CLOSELY RELATED TO HEREDITY AND ENVIRONMENT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35864157-14D8-4FF3-A93D-402F92149090}"/>
              </a:ext>
            </a:extLst>
          </p:cNvPr>
          <p:cNvSpPr/>
          <p:nvPr/>
        </p:nvSpPr>
        <p:spPr>
          <a:xfrm>
            <a:off x="1014984" y="2430267"/>
            <a:ext cx="4995373" cy="598136"/>
          </a:xfrm>
          <a:prstGeom prst="rect">
            <a:avLst/>
          </a:prstGeom>
          <a:noFill/>
          <a:ln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0" lvl="1" indent="-190500"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研究表明父母近视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尤其是高度近视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marL="190500" lvl="1" indent="-190500" algn="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孩子的近视概率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(1988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Finnsh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Teikari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JM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18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72F66CA2-6C03-40E2-9629-DA87D4324CCD}"/>
              </a:ext>
            </a:extLst>
          </p:cNvPr>
          <p:cNvSpPr txBox="1">
            <a:spLocks noChangeArrowheads="1"/>
          </p:cNvSpPr>
          <p:nvPr/>
        </p:nvSpPr>
        <p:spPr>
          <a:xfrm>
            <a:off x="7086574" y="2155898"/>
            <a:ext cx="4343286" cy="3333067"/>
          </a:xfrm>
          <a:prstGeom prst="rect">
            <a:avLst/>
          </a:prstGeom>
        </p:spPr>
        <p:txBody>
          <a:bodyPr>
            <a:noAutofit/>
          </a:bodyPr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800" b="1" dirty="0">
                <a:solidFill>
                  <a:srgbClr val="D8EB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眼与全身感官、疾病关系密切：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对中枢神经中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对与眼球有关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的中枢神经纤维与视觉有关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脑部疾病有眼部症状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chemeClr val="bg1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高血压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多发性硬化等严重慢性疾病的眼部并发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A839042-03F4-43B3-8FF5-5B185DEA7F46}"/>
              </a:ext>
            </a:extLst>
          </p:cNvPr>
          <p:cNvCxnSpPr>
            <a:cxnSpLocks/>
          </p:cNvCxnSpPr>
          <p:nvPr/>
        </p:nvCxnSpPr>
        <p:spPr>
          <a:xfrm>
            <a:off x="6873686" y="1960037"/>
            <a:ext cx="0" cy="3758400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50F1B7E-3A92-477C-87E1-106A1C6B77F2}"/>
              </a:ext>
            </a:extLst>
          </p:cNvPr>
          <p:cNvGrpSpPr/>
          <p:nvPr/>
        </p:nvGrpSpPr>
        <p:grpSpPr>
          <a:xfrm>
            <a:off x="990734" y="1905040"/>
            <a:ext cx="5333860" cy="3679903"/>
            <a:chOff x="990734" y="1905040"/>
            <a:chExt cx="5333860" cy="3679903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A3C3638D-86DE-41EF-A908-90D05363228B}"/>
                </a:ext>
              </a:extLst>
            </p:cNvPr>
            <p:cNvCxnSpPr>
              <a:cxnSpLocks/>
            </p:cNvCxnSpPr>
            <p:nvPr/>
          </p:nvCxnSpPr>
          <p:spPr>
            <a:xfrm>
              <a:off x="2674968" y="3006172"/>
              <a:ext cx="0" cy="432000"/>
            </a:xfrm>
            <a:prstGeom prst="line">
              <a:avLst/>
            </a:prstGeom>
            <a:ln w="57150">
              <a:solidFill>
                <a:schemeClr val="bg1"/>
              </a:solidFill>
              <a:prstDash val="sysDot"/>
              <a:tailEnd type="stealth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3F3815A-9828-4AA8-B713-989C79149E2C}"/>
                </a:ext>
              </a:extLst>
            </p:cNvPr>
            <p:cNvCxnSpPr>
              <a:cxnSpLocks/>
            </p:cNvCxnSpPr>
            <p:nvPr/>
          </p:nvCxnSpPr>
          <p:spPr>
            <a:xfrm>
              <a:off x="4662388" y="3006172"/>
              <a:ext cx="0" cy="432000"/>
            </a:xfrm>
            <a:prstGeom prst="line">
              <a:avLst/>
            </a:prstGeom>
            <a:ln w="57150">
              <a:solidFill>
                <a:schemeClr val="bg1"/>
              </a:solidFill>
              <a:prstDash val="sysDot"/>
              <a:tailEnd type="stealth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FD636D2-2CA7-49D3-B899-F5F96B9F566A}"/>
                </a:ext>
              </a:extLst>
            </p:cNvPr>
            <p:cNvGrpSpPr/>
            <p:nvPr/>
          </p:nvGrpSpPr>
          <p:grpSpPr>
            <a:xfrm>
              <a:off x="1924587" y="2539765"/>
              <a:ext cx="3585600" cy="379998"/>
              <a:chOff x="998299" y="1892763"/>
              <a:chExt cx="2988000" cy="316665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A6B72B26-349A-4C43-9780-88593C4229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8299" y="1892763"/>
                <a:ext cx="2988000" cy="0"/>
              </a:xfrm>
              <a:prstGeom prst="line">
                <a:avLst/>
              </a:prstGeom>
              <a:ln w="57150" cmpd="thickThin">
                <a:solidFill>
                  <a:schemeClr val="bg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AD1115A-528E-49D8-A92B-318E1FA550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2299" y="1964819"/>
                <a:ext cx="0" cy="180000"/>
              </a:xfrm>
              <a:prstGeom prst="line">
                <a:avLst/>
              </a:prstGeom>
              <a:ln w="571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3297595-BB95-4709-931D-E37EDCF938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3616" y="2209428"/>
                <a:ext cx="1702800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379A0DE3-03B6-4EFD-B624-C88CFAD283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3831" y="1905040"/>
              <a:ext cx="4007112" cy="60486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人类从外界获得信息的渠道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F3FFC16-5D60-416E-B3A1-08A721D3E4F1}"/>
                </a:ext>
              </a:extLst>
            </p:cNvPr>
            <p:cNvSpPr/>
            <p:nvPr/>
          </p:nvSpPr>
          <p:spPr>
            <a:xfrm>
              <a:off x="3962456" y="5186033"/>
              <a:ext cx="2362138" cy="39891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触觉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听觉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嗅觉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味觉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776EAB5-A176-42BE-8528-761050C0185B}"/>
                </a:ext>
              </a:extLst>
            </p:cNvPr>
            <p:cNvGrpSpPr/>
            <p:nvPr/>
          </p:nvGrpSpPr>
          <p:grpSpPr>
            <a:xfrm>
              <a:off x="1119595" y="3668289"/>
              <a:ext cx="5098166" cy="1346906"/>
              <a:chOff x="543496" y="3005849"/>
              <a:chExt cx="4248472" cy="1122422"/>
            </a:xfrm>
          </p:grpSpPr>
          <p:sp>
            <p:nvSpPr>
              <p:cNvPr id="12" name="ValueBack1">
                <a:extLst>
                  <a:ext uri="{FF2B5EF4-FFF2-40B4-BE49-F238E27FC236}">
                    <a16:creationId xmlns:a16="http://schemas.microsoft.com/office/drawing/2014/main" id="{65C050C9-0B33-44B5-8AFE-C843C5761AD4}"/>
                  </a:ext>
                </a:extLst>
              </p:cNvPr>
              <p:cNvSpPr/>
              <p:nvPr/>
            </p:nvSpPr>
            <p:spPr>
              <a:xfrm>
                <a:off x="3054270" y="3104411"/>
                <a:ext cx="900088" cy="900088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ValueBack2">
                <a:extLst>
                  <a:ext uri="{FF2B5EF4-FFF2-40B4-BE49-F238E27FC236}">
                    <a16:creationId xmlns:a16="http://schemas.microsoft.com/office/drawing/2014/main" id="{A380D2FA-8DFD-4B86-B9C0-279999CE0388}"/>
                  </a:ext>
                </a:extLst>
              </p:cNvPr>
              <p:cNvSpPr/>
              <p:nvPr/>
            </p:nvSpPr>
            <p:spPr>
              <a:xfrm>
                <a:off x="1398086" y="3104411"/>
                <a:ext cx="900088" cy="90008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ValueShape1">
                <a:extLst>
                  <a:ext uri="{FF2B5EF4-FFF2-40B4-BE49-F238E27FC236}">
                    <a16:creationId xmlns:a16="http://schemas.microsoft.com/office/drawing/2014/main" id="{C515E09F-5BC3-4917-8932-AC8775B1905E}"/>
                  </a:ext>
                </a:extLst>
              </p:cNvPr>
              <p:cNvSpPr/>
              <p:nvPr/>
            </p:nvSpPr>
            <p:spPr>
              <a:xfrm flipH="1">
                <a:off x="3054270" y="3104411"/>
                <a:ext cx="900088" cy="900088"/>
              </a:xfrm>
              <a:prstGeom prst="pie">
                <a:avLst>
                  <a:gd name="adj1" fmla="val 16200000"/>
                  <a:gd name="adj2" fmla="val 12312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ValueShape2">
                <a:extLst>
                  <a:ext uri="{FF2B5EF4-FFF2-40B4-BE49-F238E27FC236}">
                    <a16:creationId xmlns:a16="http://schemas.microsoft.com/office/drawing/2014/main" id="{120150A9-724B-4236-A3FE-2C0C0727D45E}"/>
                  </a:ext>
                </a:extLst>
              </p:cNvPr>
              <p:cNvSpPr/>
              <p:nvPr/>
            </p:nvSpPr>
            <p:spPr>
              <a:xfrm flipH="1">
                <a:off x="1398086" y="3104411"/>
                <a:ext cx="900088" cy="900088"/>
              </a:xfrm>
              <a:prstGeom prst="pie">
                <a:avLst>
                  <a:gd name="adj1" fmla="val 16200000"/>
                  <a:gd name="adj2" fmla="val 1879200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ExtraShape1">
                <a:extLst>
                  <a:ext uri="{FF2B5EF4-FFF2-40B4-BE49-F238E27FC236}">
                    <a16:creationId xmlns:a16="http://schemas.microsoft.com/office/drawing/2014/main" id="{C14320A2-F41D-45FC-8A68-3A535FA01462}"/>
                  </a:ext>
                </a:extLst>
              </p:cNvPr>
              <p:cNvSpPr/>
              <p:nvPr/>
            </p:nvSpPr>
            <p:spPr>
              <a:xfrm>
                <a:off x="1299525" y="3005849"/>
                <a:ext cx="1097211" cy="1097211"/>
              </a:xfrm>
              <a:prstGeom prst="arc">
                <a:avLst>
                  <a:gd name="adj1" fmla="val 16200000"/>
                  <a:gd name="adj2" fmla="val 16167190"/>
                </a:avLst>
              </a:prstGeom>
              <a:ln w="1270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ExtraShape1">
                <a:extLst>
                  <a:ext uri="{FF2B5EF4-FFF2-40B4-BE49-F238E27FC236}">
                    <a16:creationId xmlns:a16="http://schemas.microsoft.com/office/drawing/2014/main" id="{D78DD796-D853-4C38-91A9-059CDB22A5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5544" y="3554455"/>
                <a:ext cx="286210" cy="0"/>
              </a:xfrm>
              <a:prstGeom prst="line">
                <a:avLst/>
              </a:prstGeom>
              <a:ln w="1270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ExtraShape2">
                <a:extLst>
                  <a:ext uri="{FF2B5EF4-FFF2-40B4-BE49-F238E27FC236}">
                    <a16:creationId xmlns:a16="http://schemas.microsoft.com/office/drawing/2014/main" id="{C74BF0BA-DA19-42A4-89EA-DEE255B8A5EB}"/>
                  </a:ext>
                </a:extLst>
              </p:cNvPr>
              <p:cNvSpPr/>
              <p:nvPr/>
            </p:nvSpPr>
            <p:spPr>
              <a:xfrm flipH="1">
                <a:off x="2955709" y="3005850"/>
                <a:ext cx="1097211" cy="1097211"/>
              </a:xfrm>
              <a:prstGeom prst="arc">
                <a:avLst>
                  <a:gd name="adj1" fmla="val 16200000"/>
                  <a:gd name="adj2" fmla="val 16167190"/>
                </a:avLst>
              </a:prstGeom>
              <a:ln w="1270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ExtraShape2">
                <a:extLst>
                  <a:ext uri="{FF2B5EF4-FFF2-40B4-BE49-F238E27FC236}">
                    <a16:creationId xmlns:a16="http://schemas.microsoft.com/office/drawing/2014/main" id="{7A9648C5-6840-424D-85A9-41693807A0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90691" y="3554455"/>
                <a:ext cx="286210" cy="0"/>
              </a:xfrm>
              <a:prstGeom prst="line">
                <a:avLst/>
              </a:prstGeom>
              <a:ln w="1270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ExtraShape">
                <a:extLst>
                  <a:ext uri="{FF2B5EF4-FFF2-40B4-BE49-F238E27FC236}">
                    <a16:creationId xmlns:a16="http://schemas.microsoft.com/office/drawing/2014/main" id="{BAA99033-CE9A-49B0-A1BA-8C697BC28970}"/>
                  </a:ext>
                </a:extLst>
              </p:cNvPr>
              <p:cNvSpPr/>
              <p:nvPr/>
            </p:nvSpPr>
            <p:spPr>
              <a:xfrm rot="19125444">
                <a:off x="2279296" y="3375400"/>
                <a:ext cx="768379" cy="749130"/>
              </a:xfrm>
              <a:prstGeom prst="arc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ValueText2">
                <a:extLst>
                  <a:ext uri="{FF2B5EF4-FFF2-40B4-BE49-F238E27FC236}">
                    <a16:creationId xmlns:a16="http://schemas.microsoft.com/office/drawing/2014/main" id="{476FFA95-9EDE-4745-B7F5-66ACDE4B82C2}"/>
                  </a:ext>
                </a:extLst>
              </p:cNvPr>
              <p:cNvSpPr txBox="1"/>
              <p:nvPr/>
            </p:nvSpPr>
            <p:spPr>
              <a:xfrm>
                <a:off x="543496" y="3750228"/>
                <a:ext cx="648072" cy="378042"/>
              </a:xfrm>
              <a:prstGeom prst="rect">
                <a:avLst/>
              </a:prstGeom>
              <a:noFill/>
            </p:spPr>
            <p:txBody>
              <a:bodyPr wrap="none" lIns="0" tIns="0" rIns="0" bIns="0" numCol="1" anchor="ctr" anchorCtr="1">
                <a:prstTxWarp prst="textPlain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4320" b="1" dirty="0">
                    <a:solidFill>
                      <a:srgbClr val="FFC000"/>
                    </a:solidFill>
                    <a:latin typeface="Impact" panose="020B0806030902050204" pitchFamily="34" charset="0"/>
                  </a:rPr>
                  <a:t>82%</a:t>
                </a:r>
              </a:p>
            </p:txBody>
          </p:sp>
          <p:sp>
            <p:nvSpPr>
              <p:cNvPr id="22" name="ValueText2">
                <a:extLst>
                  <a:ext uri="{FF2B5EF4-FFF2-40B4-BE49-F238E27FC236}">
                    <a16:creationId xmlns:a16="http://schemas.microsoft.com/office/drawing/2014/main" id="{C417D1B5-FFB9-44F4-A3C1-23AE15054017}"/>
                  </a:ext>
                </a:extLst>
              </p:cNvPr>
              <p:cNvSpPr txBox="1"/>
              <p:nvPr/>
            </p:nvSpPr>
            <p:spPr>
              <a:xfrm>
                <a:off x="4143896" y="3750229"/>
                <a:ext cx="648072" cy="378042"/>
              </a:xfrm>
              <a:prstGeom prst="rect">
                <a:avLst/>
              </a:prstGeom>
              <a:noFill/>
            </p:spPr>
            <p:txBody>
              <a:bodyPr wrap="none" lIns="0" tIns="0" rIns="0" bIns="0" numCol="1" anchor="ctr" anchorCtr="1">
                <a:prstTxWarp prst="textPlain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4320" b="1" dirty="0">
                    <a:solidFill>
                      <a:srgbClr val="2E75B6"/>
                    </a:solidFill>
                    <a:latin typeface="Impact" panose="020B0806030902050204" pitchFamily="34" charset="0"/>
                  </a:rPr>
                  <a:t>18%</a:t>
                </a: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7749D31-7659-4D40-B6D3-688410A09B08}"/>
                </a:ext>
              </a:extLst>
            </p:cNvPr>
            <p:cNvSpPr/>
            <p:nvPr/>
          </p:nvSpPr>
          <p:spPr>
            <a:xfrm>
              <a:off x="990734" y="5181554"/>
              <a:ext cx="2362138" cy="39891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</a:t>
              </a:r>
            </a:p>
          </p:txBody>
        </p:sp>
      </p:grpSp>
      <p:sp>
        <p:nvSpPr>
          <p:cNvPr id="26" name="Text Box 6">
            <a:extLst>
              <a:ext uri="{FF2B5EF4-FFF2-40B4-BE49-F238E27FC236}">
                <a16:creationId xmlns:a16="http://schemas.microsoft.com/office/drawing/2014/main" id="{F8E199FE-6A96-4441-AFEE-2E010E5E7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941" y="645861"/>
            <a:ext cx="4666118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rgbClr val="D8EBB5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眼睛是最重要的感知器官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2385A13-A91B-4FBE-B4AA-C9F5B993B696}"/>
              </a:ext>
            </a:extLst>
          </p:cNvPr>
          <p:cNvSpPr/>
          <p:nvPr/>
        </p:nvSpPr>
        <p:spPr>
          <a:xfrm>
            <a:off x="4022170" y="1133133"/>
            <a:ext cx="414766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D8EBB5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eye is the most important sensory organ</a:t>
            </a:r>
            <a:endParaRPr lang="zh-CN" altLang="en-US" sz="840" dirty="0">
              <a:solidFill>
                <a:srgbClr val="D8EBB5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5600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8072EF-2638-4DA2-86E7-180C8F1F3347}"/>
              </a:ext>
            </a:extLst>
          </p:cNvPr>
          <p:cNvGrpSpPr/>
          <p:nvPr/>
        </p:nvGrpSpPr>
        <p:grpSpPr>
          <a:xfrm>
            <a:off x="2340697" y="645862"/>
            <a:ext cx="7510606" cy="708873"/>
            <a:chOff x="1950580" y="538218"/>
            <a:chExt cx="6258840" cy="590728"/>
          </a:xfrm>
        </p:grpSpPr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8CDADDFB-D296-4B24-9550-A0D536EC5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环境因素导致近视增加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FB0D148-0710-4BB0-AB4D-CF9F3D40281B}"/>
                </a:ext>
              </a:extLst>
            </p:cNvPr>
            <p:cNvSpPr/>
            <p:nvPr/>
          </p:nvSpPr>
          <p:spPr>
            <a:xfrm>
              <a:off x="2764464" y="944280"/>
              <a:ext cx="462516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ENVIRONMENTAL FACTORS HAVE LED TO AN INCREASE IN MYOPIA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545163E4-AF04-48C5-AD61-A304BAEB1BBD}"/>
              </a:ext>
            </a:extLst>
          </p:cNvPr>
          <p:cNvSpPr/>
          <p:nvPr/>
        </p:nvSpPr>
        <p:spPr>
          <a:xfrm>
            <a:off x="1943209" y="4795358"/>
            <a:ext cx="8153186" cy="369332"/>
          </a:xfrm>
          <a:prstGeom prst="rect">
            <a:avLst/>
          </a:prstGeom>
          <a:solidFill>
            <a:srgbClr val="639A67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文化特点、传统习惯、社会进步、技术发展都是近视增加的环境因素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BDB7A2C-85E3-4B44-B3D9-F025E518D9A7}"/>
              </a:ext>
            </a:extLst>
          </p:cNvPr>
          <p:cNvGrpSpPr/>
          <p:nvPr/>
        </p:nvGrpSpPr>
        <p:grpSpPr>
          <a:xfrm>
            <a:off x="4301679" y="2691420"/>
            <a:ext cx="1259006" cy="1804352"/>
            <a:chOff x="4301679" y="2691420"/>
            <a:chExt cx="1259006" cy="1804352"/>
          </a:xfrm>
        </p:grpSpPr>
        <p:sp>
          <p:nvSpPr>
            <p:cNvPr id="8" name="内容占位符 2">
              <a:extLst>
                <a:ext uri="{FF2B5EF4-FFF2-40B4-BE49-F238E27FC236}">
                  <a16:creationId xmlns:a16="http://schemas.microsoft.com/office/drawing/2014/main" id="{C952F537-251F-4EA6-BCCD-54E28D24DAE1}"/>
                </a:ext>
              </a:extLst>
            </p:cNvPr>
            <p:cNvSpPr txBox="1">
              <a:spLocks/>
            </p:cNvSpPr>
            <p:nvPr/>
          </p:nvSpPr>
          <p:spPr>
            <a:xfrm>
              <a:off x="4319182" y="4135772"/>
              <a:ext cx="1224000" cy="360000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MS PGothic" panose="020B0600070205080204" pitchFamily="34" charset="-128"/>
                  <a:cs typeface="ＭＳ Ｐゴシック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MS PGothic" panose="020B0600070205080204" pitchFamily="34" charset="-128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MS PGothic" panose="020B0600070205080204" pitchFamily="34" charset="-128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MS PGothic" panose="020B0600070205080204" pitchFamily="34" charset="-128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MS PGothic" panose="020B0600070205080204" pitchFamily="34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914400">
                <a:lnSpc>
                  <a:spcPct val="115000"/>
                </a:lnSpc>
                <a:buNone/>
              </a:pPr>
              <a:r>
                <a:rPr lang="zh-CN" altLang="en-US" sz="18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传统习惯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21C6893-3EBA-4E8E-9C57-2D7680F1C3C2}"/>
                </a:ext>
              </a:extLst>
            </p:cNvPr>
            <p:cNvSpPr/>
            <p:nvPr/>
          </p:nvSpPr>
          <p:spPr>
            <a:xfrm>
              <a:off x="4301679" y="2691420"/>
              <a:ext cx="1259006" cy="1259006"/>
            </a:xfrm>
            <a:prstGeom prst="ellipse">
              <a:avLst/>
            </a:prstGeom>
            <a:noFill/>
            <a:ln w="76200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6" name="图形 25" descr="花灯">
              <a:extLst>
                <a:ext uri="{FF2B5EF4-FFF2-40B4-BE49-F238E27FC236}">
                  <a16:creationId xmlns:a16="http://schemas.microsoft.com/office/drawing/2014/main" id="{2E224F38-2B39-4B57-98F3-050611D8F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10882" y="2910288"/>
              <a:ext cx="840600" cy="840600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79E11F9-77D7-41CB-9A0D-0C0991C496A1}"/>
              </a:ext>
            </a:extLst>
          </p:cNvPr>
          <p:cNvGrpSpPr/>
          <p:nvPr/>
        </p:nvGrpSpPr>
        <p:grpSpPr>
          <a:xfrm>
            <a:off x="2066538" y="2691420"/>
            <a:ext cx="1259006" cy="1804352"/>
            <a:chOff x="2066538" y="2691420"/>
            <a:chExt cx="1259006" cy="180435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B1D4CAE-00E5-45C3-8955-3DE2A436A888}"/>
                </a:ext>
              </a:extLst>
            </p:cNvPr>
            <p:cNvSpPr/>
            <p:nvPr/>
          </p:nvSpPr>
          <p:spPr>
            <a:xfrm>
              <a:off x="2066538" y="2691420"/>
              <a:ext cx="1259006" cy="1259006"/>
            </a:xfrm>
            <a:prstGeom prst="ellipse">
              <a:avLst/>
            </a:prstGeom>
            <a:noFill/>
            <a:ln w="76200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9256F56-BBAF-4626-8B9C-7695E7E03CBD}"/>
                </a:ext>
              </a:extLst>
            </p:cNvPr>
            <p:cNvSpPr/>
            <p:nvPr/>
          </p:nvSpPr>
          <p:spPr>
            <a:xfrm>
              <a:off x="2084041" y="4135772"/>
              <a:ext cx="1224000" cy="360000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pPr algn="ctr" defTabSz="914400">
                <a:lnSpc>
                  <a:spcPct val="115000"/>
                </a:lnSpc>
              </a:pP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文化特点</a:t>
              </a:r>
            </a:p>
          </p:txBody>
        </p:sp>
        <p:pic>
          <p:nvPicPr>
            <p:cNvPr id="28" name="图形 27" descr="麻将">
              <a:extLst>
                <a:ext uri="{FF2B5EF4-FFF2-40B4-BE49-F238E27FC236}">
                  <a16:creationId xmlns:a16="http://schemas.microsoft.com/office/drawing/2014/main" id="{9128CB27-FC91-4A88-8A78-433143427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75741" y="2910288"/>
              <a:ext cx="840600" cy="840600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982337A-9F30-44DD-95A3-F2D3594BF09F}"/>
              </a:ext>
            </a:extLst>
          </p:cNvPr>
          <p:cNvGrpSpPr/>
          <p:nvPr/>
        </p:nvGrpSpPr>
        <p:grpSpPr>
          <a:xfrm>
            <a:off x="8771962" y="2691420"/>
            <a:ext cx="1259006" cy="1804352"/>
            <a:chOff x="8771962" y="2691420"/>
            <a:chExt cx="1259006" cy="180435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D38E27F-8D65-4FC0-8155-C392277F0E4F}"/>
                </a:ext>
              </a:extLst>
            </p:cNvPr>
            <p:cNvSpPr/>
            <p:nvPr/>
          </p:nvSpPr>
          <p:spPr>
            <a:xfrm>
              <a:off x="8771962" y="2691420"/>
              <a:ext cx="1259006" cy="1259006"/>
            </a:xfrm>
            <a:prstGeom prst="ellipse">
              <a:avLst/>
            </a:prstGeom>
            <a:noFill/>
            <a:ln w="76200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2F6D9B3-5A70-46D1-B500-25F040349D27}"/>
                </a:ext>
              </a:extLst>
            </p:cNvPr>
            <p:cNvSpPr/>
            <p:nvPr/>
          </p:nvSpPr>
          <p:spPr>
            <a:xfrm>
              <a:off x="8789465" y="4135772"/>
              <a:ext cx="1224000" cy="360000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pPr algn="ctr" defTabSz="914400">
                <a:lnSpc>
                  <a:spcPct val="115000"/>
                </a:lnSpc>
              </a:pP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技术发展</a:t>
              </a:r>
            </a:p>
          </p:txBody>
        </p:sp>
        <p:pic>
          <p:nvPicPr>
            <p:cNvPr id="30" name="图形 29" descr="QR 代码">
              <a:extLst>
                <a:ext uri="{FF2B5EF4-FFF2-40B4-BE49-F238E27FC236}">
                  <a16:creationId xmlns:a16="http://schemas.microsoft.com/office/drawing/2014/main" id="{2C064437-CB70-435D-A133-83B02E629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020465" y="2949588"/>
              <a:ext cx="762000" cy="762000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4BC09BE-A673-4834-86FB-B4885BB15EE3}"/>
              </a:ext>
            </a:extLst>
          </p:cNvPr>
          <p:cNvGrpSpPr/>
          <p:nvPr/>
        </p:nvGrpSpPr>
        <p:grpSpPr>
          <a:xfrm>
            <a:off x="6536820" y="2691420"/>
            <a:ext cx="1259006" cy="1804352"/>
            <a:chOff x="6536820" y="2691420"/>
            <a:chExt cx="1259006" cy="180435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8665C14-AFA3-49A7-9FDE-CB2949348497}"/>
                </a:ext>
              </a:extLst>
            </p:cNvPr>
            <p:cNvSpPr/>
            <p:nvPr/>
          </p:nvSpPr>
          <p:spPr>
            <a:xfrm>
              <a:off x="6536820" y="2691420"/>
              <a:ext cx="1259006" cy="1259006"/>
            </a:xfrm>
            <a:prstGeom prst="ellipse">
              <a:avLst/>
            </a:prstGeom>
            <a:noFill/>
            <a:ln w="76200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3AD0507-1A48-4A84-B0F8-1B34AA682D5E}"/>
                </a:ext>
              </a:extLst>
            </p:cNvPr>
            <p:cNvSpPr/>
            <p:nvPr/>
          </p:nvSpPr>
          <p:spPr>
            <a:xfrm>
              <a:off x="6554323" y="4135772"/>
              <a:ext cx="1224000" cy="360000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pPr algn="ctr" defTabSz="914400">
                <a:lnSpc>
                  <a:spcPct val="115000"/>
                </a:lnSpc>
              </a:pPr>
              <a:r>
                <a:rPr lang="zh-CN" altLang="en-US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社会进步</a:t>
              </a:r>
              <a:endParaRPr lang="en-US" altLang="zh-CN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形 31" descr="舞步">
              <a:extLst>
                <a:ext uri="{FF2B5EF4-FFF2-40B4-BE49-F238E27FC236}">
                  <a16:creationId xmlns:a16="http://schemas.microsoft.com/office/drawing/2014/main" id="{55B9E501-C13B-49C7-BBA4-7F80F8E86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73131" y="2937396"/>
              <a:ext cx="786384" cy="786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673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F61A26-5A77-4FF7-854F-40995B7572F1}"/>
              </a:ext>
            </a:extLst>
          </p:cNvPr>
          <p:cNvGrpSpPr/>
          <p:nvPr/>
        </p:nvGrpSpPr>
        <p:grpSpPr>
          <a:xfrm>
            <a:off x="2340697" y="645862"/>
            <a:ext cx="7510606" cy="705860"/>
            <a:chOff x="1950580" y="538218"/>
            <a:chExt cx="6258840" cy="588217"/>
          </a:xfrm>
        </p:grpSpPr>
        <p:sp>
          <p:nvSpPr>
            <p:cNvPr id="14" name="Text Box 6">
              <a:extLst>
                <a:ext uri="{FF2B5EF4-FFF2-40B4-BE49-F238E27FC236}">
                  <a16:creationId xmlns:a16="http://schemas.microsoft.com/office/drawing/2014/main" id="{637426F5-86CE-4AEA-BA3A-0BDD8AB159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0580" y="538218"/>
              <a:ext cx="625884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近视的发生机制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CE5768C-4722-41C1-A59F-A08E638AD898}"/>
                </a:ext>
              </a:extLst>
            </p:cNvPr>
            <p:cNvSpPr/>
            <p:nvPr/>
          </p:nvSpPr>
          <p:spPr>
            <a:xfrm>
              <a:off x="4027916" y="937655"/>
              <a:ext cx="2104170" cy="18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THE MECHANISM OF MYOPIA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grpSp>
        <p:nvGrpSpPr>
          <p:cNvPr id="804" name="组合 803">
            <a:extLst>
              <a:ext uri="{FF2B5EF4-FFF2-40B4-BE49-F238E27FC236}">
                <a16:creationId xmlns:a16="http://schemas.microsoft.com/office/drawing/2014/main" id="{E6EE006C-3AA6-49DB-9EA6-B202D788DFB1}"/>
              </a:ext>
            </a:extLst>
          </p:cNvPr>
          <p:cNvGrpSpPr/>
          <p:nvPr/>
        </p:nvGrpSpPr>
        <p:grpSpPr>
          <a:xfrm>
            <a:off x="667512" y="1687068"/>
            <a:ext cx="10865700" cy="4412796"/>
            <a:chOff x="667512" y="1842516"/>
            <a:chExt cx="10865700" cy="4412796"/>
          </a:xfrm>
        </p:grpSpPr>
        <p:grpSp>
          <p:nvGrpSpPr>
            <p:cNvPr id="797" name="组合 796">
              <a:extLst>
                <a:ext uri="{FF2B5EF4-FFF2-40B4-BE49-F238E27FC236}">
                  <a16:creationId xmlns:a16="http://schemas.microsoft.com/office/drawing/2014/main" id="{30A4EE27-9155-4CFE-BC26-85AEB8BAA0A4}"/>
                </a:ext>
              </a:extLst>
            </p:cNvPr>
            <p:cNvGrpSpPr/>
            <p:nvPr/>
          </p:nvGrpSpPr>
          <p:grpSpPr>
            <a:xfrm>
              <a:off x="673398" y="1842516"/>
              <a:ext cx="10853928" cy="1723644"/>
              <a:chOff x="768096" y="1796796"/>
              <a:chExt cx="10853928" cy="1723644"/>
            </a:xfrm>
          </p:grpSpPr>
          <p:grpSp>
            <p:nvGrpSpPr>
              <p:cNvPr id="796" name="组合 795">
                <a:extLst>
                  <a:ext uri="{FF2B5EF4-FFF2-40B4-BE49-F238E27FC236}">
                    <a16:creationId xmlns:a16="http://schemas.microsoft.com/office/drawing/2014/main" id="{133B14B8-F937-47B3-97C9-6A81A8D9B87D}"/>
                  </a:ext>
                </a:extLst>
              </p:cNvPr>
              <p:cNvGrpSpPr/>
              <p:nvPr/>
            </p:nvGrpSpPr>
            <p:grpSpPr>
              <a:xfrm>
                <a:off x="885292" y="1916609"/>
                <a:ext cx="7607398" cy="1506879"/>
                <a:chOff x="885292" y="1921181"/>
                <a:chExt cx="7607398" cy="1506879"/>
              </a:xfrm>
            </p:grpSpPr>
            <p:grpSp>
              <p:nvGrpSpPr>
                <p:cNvPr id="777" name="组合 776">
                  <a:extLst>
                    <a:ext uri="{FF2B5EF4-FFF2-40B4-BE49-F238E27FC236}">
                      <a16:creationId xmlns:a16="http://schemas.microsoft.com/office/drawing/2014/main" id="{BC45E4D7-13B5-442B-AADC-A1BF1F0C19DE}"/>
                    </a:ext>
                  </a:extLst>
                </p:cNvPr>
                <p:cNvGrpSpPr/>
                <p:nvPr/>
              </p:nvGrpSpPr>
              <p:grpSpPr>
                <a:xfrm>
                  <a:off x="885292" y="1921181"/>
                  <a:ext cx="1563205" cy="1500965"/>
                  <a:chOff x="1267205" y="2071228"/>
                  <a:chExt cx="1548000" cy="1486365"/>
                </a:xfrm>
              </p:grpSpPr>
              <p:grpSp>
                <p:nvGrpSpPr>
                  <p:cNvPr id="1725" name="组合 1724">
                    <a:extLst>
                      <a:ext uri="{FF2B5EF4-FFF2-40B4-BE49-F238E27FC236}">
                        <a16:creationId xmlns:a16="http://schemas.microsoft.com/office/drawing/2014/main" id="{67D4240B-1EBF-40F0-8D00-7D975CA1E88E}"/>
                      </a:ext>
                    </a:extLst>
                  </p:cNvPr>
                  <p:cNvGrpSpPr/>
                  <p:nvPr/>
                </p:nvGrpSpPr>
                <p:grpSpPr>
                  <a:xfrm>
                    <a:off x="1267205" y="2385055"/>
                    <a:ext cx="1548000" cy="1172538"/>
                    <a:chOff x="8874252" y="5042916"/>
                    <a:chExt cx="950976" cy="777240"/>
                  </a:xfrm>
                </p:grpSpPr>
                <p:sp>
                  <p:nvSpPr>
                    <p:cNvPr id="1724" name="矩形 1723">
                      <a:extLst>
                        <a:ext uri="{FF2B5EF4-FFF2-40B4-BE49-F238E27FC236}">
                          <a16:creationId xmlns:a16="http://schemas.microsoft.com/office/drawing/2014/main" id="{DDDD92F9-A363-43F8-A7E8-116670A397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74252" y="5056632"/>
                      <a:ext cx="950976" cy="749808"/>
                    </a:xfrm>
                    <a:prstGeom prst="rect">
                      <a:avLst/>
                    </a:prstGeom>
                    <a:solidFill>
                      <a:schemeClr val="accent4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pic>
                  <p:nvPicPr>
                    <p:cNvPr id="1250" name="Picture 226">
                      <a:extLst>
                        <a:ext uri="{FF2B5EF4-FFF2-40B4-BE49-F238E27FC236}">
                          <a16:creationId xmlns:a16="http://schemas.microsoft.com/office/drawing/2014/main" id="{F8EF3FEB-1AD0-4D35-89BD-AD936CDBE4F1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3">
                      <a:extLst>
                        <a:ext uri="{BEBA8EAE-BF5A-486C-A8C5-ECC9F3942E4B}">
                          <a14:imgProps xmlns:a14="http://schemas.microsoft.com/office/drawing/2010/main">
                            <a14:imgLayer r:embed="rId4">
                              <a14:imgEffect>
                                <a14:backgroundRemoval t="10000" b="90000" l="10000" r="90000">
                                  <a14:foregroundMark x1="33200" y1="52973" x2="33200" y2="52973"/>
                                  <a14:foregroundMark x1="52400" y1="34595" x2="52400" y2="34595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0836" t="25340" r="9636" b="28341"/>
                    <a:stretch/>
                  </p:blipFill>
                  <p:spPr bwMode="auto">
                    <a:xfrm>
                      <a:off x="8878824" y="5042916"/>
                      <a:ext cx="941832" cy="77724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sp>
                <p:nvSpPr>
                  <p:cNvPr id="771" name="文本框 770">
                    <a:extLst>
                      <a:ext uri="{FF2B5EF4-FFF2-40B4-BE49-F238E27FC236}">
                        <a16:creationId xmlns:a16="http://schemas.microsoft.com/office/drawing/2014/main" id="{5BE5A2B4-14EC-4859-9F27-8BF7C4F3CD07}"/>
                      </a:ext>
                    </a:extLst>
                  </p:cNvPr>
                  <p:cNvSpPr txBox="1"/>
                  <p:nvPr/>
                </p:nvSpPr>
                <p:spPr>
                  <a:xfrm>
                    <a:off x="1267205" y="2071228"/>
                    <a:ext cx="1548000" cy="261610"/>
                  </a:xfrm>
                  <a:prstGeom prst="rect">
                    <a:avLst/>
                  </a:prstGeom>
                  <a:solidFill>
                    <a:srgbClr val="659B69"/>
                  </a:solidFill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视觉信息</a:t>
                    </a:r>
                  </a:p>
                </p:txBody>
              </p:sp>
            </p:grpSp>
            <p:grpSp>
              <p:nvGrpSpPr>
                <p:cNvPr id="778" name="组合 777">
                  <a:extLst>
                    <a:ext uri="{FF2B5EF4-FFF2-40B4-BE49-F238E27FC236}">
                      <a16:creationId xmlns:a16="http://schemas.microsoft.com/office/drawing/2014/main" id="{BC1CC78F-E13B-490A-AC20-9D0A9AEEC63A}"/>
                    </a:ext>
                  </a:extLst>
                </p:cNvPr>
                <p:cNvGrpSpPr/>
                <p:nvPr/>
              </p:nvGrpSpPr>
              <p:grpSpPr>
                <a:xfrm>
                  <a:off x="2478771" y="1921181"/>
                  <a:ext cx="2217571" cy="1506879"/>
                  <a:chOff x="3320479" y="2071228"/>
                  <a:chExt cx="2196000" cy="1492221"/>
                </a:xfrm>
              </p:grpSpPr>
              <p:grpSp>
                <p:nvGrpSpPr>
                  <p:cNvPr id="772" name="组合 771">
                    <a:extLst>
                      <a:ext uri="{FF2B5EF4-FFF2-40B4-BE49-F238E27FC236}">
                        <a16:creationId xmlns:a16="http://schemas.microsoft.com/office/drawing/2014/main" id="{77CC286E-EA15-45CD-B30F-C9444B9525DB}"/>
                      </a:ext>
                    </a:extLst>
                  </p:cNvPr>
                  <p:cNvGrpSpPr/>
                  <p:nvPr/>
                </p:nvGrpSpPr>
                <p:grpSpPr>
                  <a:xfrm>
                    <a:off x="3320479" y="2385055"/>
                    <a:ext cx="2196000" cy="1178394"/>
                    <a:chOff x="3303398" y="2568303"/>
                    <a:chExt cx="2209076" cy="1178394"/>
                  </a:xfrm>
                </p:grpSpPr>
                <p:pic>
                  <p:nvPicPr>
                    <p:cNvPr id="1301" name="Picture 277">
                      <a:extLst>
                        <a:ext uri="{FF2B5EF4-FFF2-40B4-BE49-F238E27FC236}">
                          <a16:creationId xmlns:a16="http://schemas.microsoft.com/office/drawing/2014/main" id="{C0D237E8-69C4-40E0-9221-AB2AAE6915C1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duotone>
                        <a:schemeClr val="accent2">
                          <a:shade val="45000"/>
                          <a:satMod val="135000"/>
                        </a:schemeClr>
                        <a:prstClr val="white"/>
                      </a:duotone>
                      <a:alphaModFix/>
                      <a:lum bright="-20000" contrast="40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03399" y="2568304"/>
                      <a:ext cx="2196000" cy="117141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775" name="Picture 277">
                      <a:extLst>
                        <a:ext uri="{FF2B5EF4-FFF2-40B4-BE49-F238E27FC236}">
                          <a16:creationId xmlns:a16="http://schemas.microsoft.com/office/drawing/2014/main" id="{62FEDB36-786A-4AD3-9644-C373B9D66AA1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duotone>
                        <a:schemeClr val="accent2">
                          <a:shade val="45000"/>
                          <a:satMod val="135000"/>
                        </a:schemeClr>
                        <a:prstClr val="white"/>
                      </a:duotone>
                      <a:alphaModFix/>
                      <a:lum bright="-40000" contrast="40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03398" y="2568303"/>
                      <a:ext cx="2209076" cy="117839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sp>
                <p:nvSpPr>
                  <p:cNvPr id="789" name="文本框 788">
                    <a:extLst>
                      <a:ext uri="{FF2B5EF4-FFF2-40B4-BE49-F238E27FC236}">
                        <a16:creationId xmlns:a16="http://schemas.microsoft.com/office/drawing/2014/main" id="{1008E3F6-1C26-49CA-8773-6860F0A6DC43}"/>
                      </a:ext>
                    </a:extLst>
                  </p:cNvPr>
                  <p:cNvSpPr txBox="1"/>
                  <p:nvPr/>
                </p:nvSpPr>
                <p:spPr>
                  <a:xfrm>
                    <a:off x="3320479" y="2071228"/>
                    <a:ext cx="2196000" cy="261610"/>
                  </a:xfrm>
                  <a:prstGeom prst="rect">
                    <a:avLst/>
                  </a:prstGeom>
                  <a:solidFill>
                    <a:srgbClr val="659B69"/>
                  </a:solidFill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视觉信息</a:t>
                    </a:r>
                  </a:p>
                </p:txBody>
              </p:sp>
            </p:grpSp>
            <p:grpSp>
              <p:nvGrpSpPr>
                <p:cNvPr id="781" name="组合 780">
                  <a:extLst>
                    <a:ext uri="{FF2B5EF4-FFF2-40B4-BE49-F238E27FC236}">
                      <a16:creationId xmlns:a16="http://schemas.microsoft.com/office/drawing/2014/main" id="{931A3FEE-0CFB-41F8-AF10-34809405DBA9}"/>
                    </a:ext>
                  </a:extLst>
                </p:cNvPr>
                <p:cNvGrpSpPr/>
                <p:nvPr/>
              </p:nvGrpSpPr>
              <p:grpSpPr>
                <a:xfrm>
                  <a:off x="4726616" y="1921181"/>
                  <a:ext cx="1245347" cy="1482046"/>
                  <a:chOff x="6030913" y="2071228"/>
                  <a:chExt cx="1233233" cy="1467629"/>
                </a:xfrm>
              </p:grpSpPr>
              <p:grpSp>
                <p:nvGrpSpPr>
                  <p:cNvPr id="1727" name="组合 1726">
                    <a:extLst>
                      <a:ext uri="{FF2B5EF4-FFF2-40B4-BE49-F238E27FC236}">
                        <a16:creationId xmlns:a16="http://schemas.microsoft.com/office/drawing/2014/main" id="{8BDF20DA-9828-4F44-98D6-69B45FF28A86}"/>
                      </a:ext>
                    </a:extLst>
                  </p:cNvPr>
                  <p:cNvGrpSpPr/>
                  <p:nvPr/>
                </p:nvGrpSpPr>
                <p:grpSpPr>
                  <a:xfrm>
                    <a:off x="6030913" y="2385055"/>
                    <a:ext cx="1233233" cy="1153802"/>
                    <a:chOff x="8218615" y="4847209"/>
                    <a:chExt cx="1174750" cy="1112838"/>
                  </a:xfrm>
                </p:grpSpPr>
                <p:pic>
                  <p:nvPicPr>
                    <p:cNvPr id="1299" name="Picture 275">
                      <a:extLst>
                        <a:ext uri="{FF2B5EF4-FFF2-40B4-BE49-F238E27FC236}">
                          <a16:creationId xmlns:a16="http://schemas.microsoft.com/office/drawing/2014/main" id="{580E4588-9C61-406D-AB20-04AF6A77BD1E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alphaModFix/>
                      <a:duotone>
                        <a:schemeClr val="accent4">
                          <a:shade val="45000"/>
                          <a:satMod val="135000"/>
                        </a:schemeClr>
                        <a:prstClr val="white"/>
                      </a:duotone>
                      <a:lum bright="-20000" contrast="40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218615" y="4847209"/>
                      <a:ext cx="1174750" cy="11128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773" name="Picture 275">
                      <a:extLst>
                        <a:ext uri="{FF2B5EF4-FFF2-40B4-BE49-F238E27FC236}">
                          <a16:creationId xmlns:a16="http://schemas.microsoft.com/office/drawing/2014/main" id="{3F3B647B-81E8-4822-80F8-E616FEB27EA7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alphaModFix/>
                      <a:duotone>
                        <a:schemeClr val="accent4">
                          <a:shade val="45000"/>
                          <a:satMod val="135000"/>
                        </a:schemeClr>
                        <a:prstClr val="white"/>
                      </a:duotone>
                      <a:lum bright="-20000" contrast="40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218615" y="4847209"/>
                      <a:ext cx="1174750" cy="11128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774" name="Picture 275">
                      <a:extLst>
                        <a:ext uri="{FF2B5EF4-FFF2-40B4-BE49-F238E27FC236}">
                          <a16:creationId xmlns:a16="http://schemas.microsoft.com/office/drawing/2014/main" id="{566280B2-053A-47A3-86C2-B3E7237FB7AF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>
                      <a:alphaModFix/>
                      <a:duotone>
                        <a:schemeClr val="accent4">
                          <a:shade val="45000"/>
                          <a:satMod val="135000"/>
                        </a:schemeClr>
                        <a:prstClr val="white"/>
                      </a:duotone>
                      <a:lum bright="-20000" contrast="40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218615" y="4847209"/>
                      <a:ext cx="1174750" cy="11128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sp>
                <p:nvSpPr>
                  <p:cNvPr id="791" name="文本框 790">
                    <a:extLst>
                      <a:ext uri="{FF2B5EF4-FFF2-40B4-BE49-F238E27FC236}">
                        <a16:creationId xmlns:a16="http://schemas.microsoft.com/office/drawing/2014/main" id="{1A52CF49-7FC3-43D1-BBED-3EC36E2BAEF5}"/>
                      </a:ext>
                    </a:extLst>
                  </p:cNvPr>
                  <p:cNvSpPr txBox="1"/>
                  <p:nvPr/>
                </p:nvSpPr>
                <p:spPr>
                  <a:xfrm>
                    <a:off x="6030913" y="2071228"/>
                    <a:ext cx="1233233" cy="261610"/>
                  </a:xfrm>
                  <a:prstGeom prst="rect">
                    <a:avLst/>
                  </a:prstGeom>
                  <a:solidFill>
                    <a:srgbClr val="659B69"/>
                  </a:solidFill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脉络膜信息传递</a:t>
                    </a:r>
                  </a:p>
                </p:txBody>
              </p:sp>
            </p:grpSp>
            <p:grpSp>
              <p:nvGrpSpPr>
                <p:cNvPr id="782" name="组合 781">
                  <a:extLst>
                    <a:ext uri="{FF2B5EF4-FFF2-40B4-BE49-F238E27FC236}">
                      <a16:creationId xmlns:a16="http://schemas.microsoft.com/office/drawing/2014/main" id="{7A1D2575-4630-4C45-9790-D2DEE9C44BBD}"/>
                    </a:ext>
                  </a:extLst>
                </p:cNvPr>
                <p:cNvGrpSpPr/>
                <p:nvPr/>
              </p:nvGrpSpPr>
              <p:grpSpPr>
                <a:xfrm>
                  <a:off x="6002237" y="1921181"/>
                  <a:ext cx="1231022" cy="1499351"/>
                  <a:chOff x="7780097" y="2071228"/>
                  <a:chExt cx="1219047" cy="1484766"/>
                </a:xfrm>
              </p:grpSpPr>
              <p:grpSp>
                <p:nvGrpSpPr>
                  <p:cNvPr id="768" name="组合 767">
                    <a:extLst>
                      <a:ext uri="{FF2B5EF4-FFF2-40B4-BE49-F238E27FC236}">
                        <a16:creationId xmlns:a16="http://schemas.microsoft.com/office/drawing/2014/main" id="{AE0608B2-F9C8-49E8-91E0-2110DA14E606}"/>
                      </a:ext>
                    </a:extLst>
                  </p:cNvPr>
                  <p:cNvGrpSpPr/>
                  <p:nvPr/>
                </p:nvGrpSpPr>
                <p:grpSpPr>
                  <a:xfrm>
                    <a:off x="7780097" y="2385055"/>
                    <a:ext cx="1219047" cy="1170939"/>
                    <a:chOff x="3820097" y="4964683"/>
                    <a:chExt cx="990600" cy="1109664"/>
                  </a:xfrm>
                </p:grpSpPr>
                <p:pic>
                  <p:nvPicPr>
                    <p:cNvPr id="1297" name="Picture 273">
                      <a:extLst>
                        <a:ext uri="{FF2B5EF4-FFF2-40B4-BE49-F238E27FC236}">
                          <a16:creationId xmlns:a16="http://schemas.microsoft.com/office/drawing/2014/main" id="{D8D05FD4-5FDB-4210-9366-3FC329BB3FCB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820097" y="4964684"/>
                      <a:ext cx="990600" cy="110966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776" name="Picture 273">
                      <a:extLst>
                        <a:ext uri="{FF2B5EF4-FFF2-40B4-BE49-F238E27FC236}">
                          <a16:creationId xmlns:a16="http://schemas.microsoft.com/office/drawing/2014/main" id="{76637B6B-4B6B-4282-8642-5F3A3D06FEEB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820097" y="4964683"/>
                      <a:ext cx="990600" cy="110966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sp>
                <p:nvSpPr>
                  <p:cNvPr id="792" name="文本框 791">
                    <a:extLst>
                      <a:ext uri="{FF2B5EF4-FFF2-40B4-BE49-F238E27FC236}">
                        <a16:creationId xmlns:a16="http://schemas.microsoft.com/office/drawing/2014/main" id="{1B30911C-9433-4438-84B2-4D6A192A73AB}"/>
                      </a:ext>
                    </a:extLst>
                  </p:cNvPr>
                  <p:cNvSpPr txBox="1"/>
                  <p:nvPr/>
                </p:nvSpPr>
                <p:spPr>
                  <a:xfrm>
                    <a:off x="7780097" y="2071228"/>
                    <a:ext cx="1219047" cy="261610"/>
                  </a:xfrm>
                  <a:prstGeom prst="rect">
                    <a:avLst/>
                  </a:prstGeom>
                  <a:solidFill>
                    <a:srgbClr val="659B69"/>
                  </a:solidFill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巩膜主动重塑</a:t>
                    </a:r>
                  </a:p>
                </p:txBody>
              </p:sp>
            </p:grpSp>
            <p:grpSp>
              <p:nvGrpSpPr>
                <p:cNvPr id="787" name="组合 786">
                  <a:extLst>
                    <a:ext uri="{FF2B5EF4-FFF2-40B4-BE49-F238E27FC236}">
                      <a16:creationId xmlns:a16="http://schemas.microsoft.com/office/drawing/2014/main" id="{B90B434D-A352-47D7-80A4-C73DE4B33E4D}"/>
                    </a:ext>
                  </a:extLst>
                </p:cNvPr>
                <p:cNvGrpSpPr/>
                <p:nvPr/>
              </p:nvGrpSpPr>
              <p:grpSpPr>
                <a:xfrm>
                  <a:off x="7162951" y="1921181"/>
                  <a:ext cx="1329739" cy="1395514"/>
                  <a:chOff x="9739423" y="2025508"/>
                  <a:chExt cx="1345692" cy="1412256"/>
                </a:xfrm>
              </p:grpSpPr>
              <p:pic>
                <p:nvPicPr>
                  <p:cNvPr id="780" name="图片 779" descr="图片包含 游戏机, 吉他&#10;&#10;描述已自动生成">
                    <a:extLst>
                      <a:ext uri="{FF2B5EF4-FFF2-40B4-BE49-F238E27FC236}">
                        <a16:creationId xmlns:a16="http://schemas.microsoft.com/office/drawing/2014/main" id="{CD83FAD9-9432-4C20-97AF-D1328D3ECD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>
                    <a:extLst>
                      <a:ext uri="{BEBA8EAE-BF5A-486C-A8C5-ECC9F3942E4B}">
                        <a14:imgProps xmlns:a14="http://schemas.microsoft.com/office/drawing/2010/main">
                          <a14:imgLayer r:embed="rId9">
                            <a14:imgEffect>
                              <a14:backgroundRemoval t="44163" b="71206" l="26417" r="47500">
                                <a14:foregroundMark x1="40833" y1="45136" x2="41750" y2="45331"/>
                                <a14:foregroundMark x1="47167" y1="56226" x2="47500" y2="60700"/>
                                <a14:foregroundMark x1="34083" y1="57782" x2="34250" y2="57782"/>
                              </a14:backgroundRemoval>
                            </a14:imgEffect>
                          </a14:imgLayer>
                        </a14:imgProps>
                      </a:ext>
                    </a:extLst>
                  </a:blip>
                  <a:srcRect l="33104" t="40828" r="50110" b="25293"/>
                  <a:stretch/>
                </p:blipFill>
                <p:spPr>
                  <a:xfrm>
                    <a:off x="9739423" y="2306262"/>
                    <a:ext cx="1345692" cy="1131502"/>
                  </a:xfrm>
                  <a:prstGeom prst="rect">
                    <a:avLst/>
                  </a:prstGeom>
                </p:spPr>
              </p:pic>
              <p:sp>
                <p:nvSpPr>
                  <p:cNvPr id="793" name="文本框 792">
                    <a:extLst>
                      <a:ext uri="{FF2B5EF4-FFF2-40B4-BE49-F238E27FC236}">
                        <a16:creationId xmlns:a16="http://schemas.microsoft.com/office/drawing/2014/main" id="{384EABAC-FB67-49B7-B4EC-DBC8EC55EF17}"/>
                      </a:ext>
                    </a:extLst>
                  </p:cNvPr>
                  <p:cNvSpPr txBox="1"/>
                  <p:nvPr/>
                </p:nvSpPr>
                <p:spPr>
                  <a:xfrm>
                    <a:off x="9841373" y="2025508"/>
                    <a:ext cx="1141793" cy="261610"/>
                  </a:xfrm>
                  <a:prstGeom prst="rect">
                    <a:avLst/>
                  </a:prstGeom>
                  <a:solidFill>
                    <a:srgbClr val="659B69"/>
                  </a:solidFill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1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屈光发育</a:t>
                    </a:r>
                  </a:p>
                </p:txBody>
              </p:sp>
            </p:grpSp>
          </p:grpSp>
          <p:sp>
            <p:nvSpPr>
              <p:cNvPr id="800" name="矩形 799">
                <a:extLst>
                  <a:ext uri="{FF2B5EF4-FFF2-40B4-BE49-F238E27FC236}">
                    <a16:creationId xmlns:a16="http://schemas.microsoft.com/office/drawing/2014/main" id="{CAA09FA1-4609-4F9D-BEE9-818AE53C2DC2}"/>
                  </a:ext>
                </a:extLst>
              </p:cNvPr>
              <p:cNvSpPr/>
              <p:nvPr/>
            </p:nvSpPr>
            <p:spPr>
              <a:xfrm>
                <a:off x="8519963" y="1845675"/>
                <a:ext cx="3083773" cy="16578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</a:t>
                </a:r>
                <a:r>
                  <a:rPr lang="zh-CN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诱导近视的视觉信息组分破坏视网膜多巴胺受体内稳态平衡，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2500"/>
                  </a:lnSpc>
                </a:pPr>
                <a:r>
                  <a:rPr lang="zh-CN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引起脉络膜血流量减少导致巩膜微环境缺氧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继发细胞外基质降解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形成近视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；</a:t>
                </a:r>
                <a:endPara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0" name="矩形 789">
                <a:extLst>
                  <a:ext uri="{FF2B5EF4-FFF2-40B4-BE49-F238E27FC236}">
                    <a16:creationId xmlns:a16="http://schemas.microsoft.com/office/drawing/2014/main" id="{B3B83FB4-BB8E-4390-AFE0-5D678E99BA8B}"/>
                  </a:ext>
                </a:extLst>
              </p:cNvPr>
              <p:cNvSpPr/>
              <p:nvPr/>
            </p:nvSpPr>
            <p:spPr>
              <a:xfrm>
                <a:off x="768096" y="1801368"/>
                <a:ext cx="10853928" cy="1719072"/>
              </a:xfrm>
              <a:prstGeom prst="rect">
                <a:avLst/>
              </a:prstGeom>
              <a:noFill/>
              <a:ln>
                <a:solidFill>
                  <a:srgbClr val="659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5" name="直接连接符 794">
                <a:extLst>
                  <a:ext uri="{FF2B5EF4-FFF2-40B4-BE49-F238E27FC236}">
                    <a16:creationId xmlns:a16="http://schemas.microsoft.com/office/drawing/2014/main" id="{EBFE9742-8C4A-48B7-BB30-BCDF30710967}"/>
                  </a:ext>
                </a:extLst>
              </p:cNvPr>
              <p:cNvCxnSpPr/>
              <p:nvPr/>
            </p:nvCxnSpPr>
            <p:spPr>
              <a:xfrm>
                <a:off x="8494776" y="1796796"/>
                <a:ext cx="0" cy="1720800"/>
              </a:xfrm>
              <a:prstGeom prst="line">
                <a:avLst/>
              </a:prstGeom>
              <a:ln>
                <a:solidFill>
                  <a:srgbClr val="659B6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3" name="组合 802">
              <a:extLst>
                <a:ext uri="{FF2B5EF4-FFF2-40B4-BE49-F238E27FC236}">
                  <a16:creationId xmlns:a16="http://schemas.microsoft.com/office/drawing/2014/main" id="{78886B3C-4E95-47A2-8A75-DE0E0940E454}"/>
                </a:ext>
              </a:extLst>
            </p:cNvPr>
            <p:cNvGrpSpPr/>
            <p:nvPr/>
          </p:nvGrpSpPr>
          <p:grpSpPr>
            <a:xfrm>
              <a:off x="667512" y="3739895"/>
              <a:ext cx="10865700" cy="2515417"/>
              <a:chOff x="667512" y="3739895"/>
              <a:chExt cx="10865700" cy="2515417"/>
            </a:xfrm>
          </p:grpSpPr>
          <p:grpSp>
            <p:nvGrpSpPr>
              <p:cNvPr id="798" name="组合 797">
                <a:extLst>
                  <a:ext uri="{FF2B5EF4-FFF2-40B4-BE49-F238E27FC236}">
                    <a16:creationId xmlns:a16="http://schemas.microsoft.com/office/drawing/2014/main" id="{7C9EB715-E26F-49F1-AD95-B0D248A648F7}"/>
                  </a:ext>
                </a:extLst>
              </p:cNvPr>
              <p:cNvGrpSpPr/>
              <p:nvPr/>
            </p:nvGrpSpPr>
            <p:grpSpPr>
              <a:xfrm>
                <a:off x="667512" y="3739895"/>
                <a:ext cx="10844784" cy="2515417"/>
                <a:chOff x="694944" y="3803903"/>
                <a:chExt cx="10844784" cy="2515417"/>
              </a:xfrm>
            </p:grpSpPr>
            <p:pic>
              <p:nvPicPr>
                <p:cNvPr id="802" name="图片 801">
                  <a:extLst>
                    <a:ext uri="{FF2B5EF4-FFF2-40B4-BE49-F238E27FC236}">
                      <a16:creationId xmlns:a16="http://schemas.microsoft.com/office/drawing/2014/main" id="{288E4668-9542-44F1-8B59-B24E28D0A78B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0"/>
                <a:srcRect l="17899" t="24401" r="15323" b="17298"/>
                <a:stretch/>
              </p:blipFill>
              <p:spPr>
                <a:xfrm>
                  <a:off x="6163056" y="3803903"/>
                  <a:ext cx="5376672" cy="2515417"/>
                </a:xfrm>
                <a:prstGeom prst="rect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</p:pic>
            <p:pic>
              <p:nvPicPr>
                <p:cNvPr id="801" name="图片 800">
                  <a:extLst>
                    <a:ext uri="{FF2B5EF4-FFF2-40B4-BE49-F238E27FC236}">
                      <a16:creationId xmlns:a16="http://schemas.microsoft.com/office/drawing/2014/main" id="{D32F34C4-164F-4BA5-98DE-4AE64CECD280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11"/>
                <a:srcRect l="3366" t="18070" r="7135" b="7175"/>
                <a:stretch/>
              </p:blipFill>
              <p:spPr>
                <a:xfrm>
                  <a:off x="694944" y="3803903"/>
                  <a:ext cx="5376672" cy="2515417"/>
                </a:xfrm>
                <a:prstGeom prst="rect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</p:pic>
          </p:grpSp>
          <p:sp>
            <p:nvSpPr>
              <p:cNvPr id="810" name="矩形 809">
                <a:extLst>
                  <a:ext uri="{FF2B5EF4-FFF2-40B4-BE49-F238E27FC236}">
                    <a16:creationId xmlns:a16="http://schemas.microsoft.com/office/drawing/2014/main" id="{C07E2EE3-D374-4B72-A37D-18E990BFD08E}"/>
                  </a:ext>
                </a:extLst>
              </p:cNvPr>
              <p:cNvSpPr/>
              <p:nvPr/>
            </p:nvSpPr>
            <p:spPr>
              <a:xfrm>
                <a:off x="3749040" y="5394901"/>
                <a:ext cx="7784172" cy="540000"/>
              </a:xfrm>
              <a:prstGeom prst="rect">
                <a:avLst/>
              </a:prstGeom>
              <a:solidFill>
                <a:schemeClr val="accent6">
                  <a:lumMod val="50000"/>
                  <a:alpha val="69804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巩膜缺氧参与近视的形成，提出视网膜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脉络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巩膜信号传导通路的机制模式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59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人, 长凳, 公园&#10;&#10;描述已自动生成">
            <a:extLst>
              <a:ext uri="{FF2B5EF4-FFF2-40B4-BE49-F238E27FC236}">
                <a16:creationId xmlns:a16="http://schemas.microsoft.com/office/drawing/2014/main" id="{9E6A7F00-6B7A-46FF-B10C-78BA7C1D60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3EAEC6-A841-440C-9384-0C3A7D82F6A4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155877-EE88-41AB-AFB4-B436CED36921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标题 1">
            <a:extLst>
              <a:ext uri="{FF2B5EF4-FFF2-40B4-BE49-F238E27FC236}">
                <a16:creationId xmlns:a16="http://schemas.microsoft.com/office/drawing/2014/main" id="{697B0107-14D0-4930-875F-F7B1A7FDBBB1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近视的分类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FAC6B51-0E91-4410-8049-56F143BF62E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69302624-CC04-4F63-AF60-14C7AA785AF3}"/>
              </a:ext>
            </a:extLst>
          </p:cNvPr>
          <p:cNvSpPr/>
          <p:nvPr/>
        </p:nvSpPr>
        <p:spPr>
          <a:xfrm>
            <a:off x="4552134" y="1831636"/>
            <a:ext cx="3087732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CLASSIFICATION OF MYOPIA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44856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EBD7B61B-CE7F-4B52-B9A4-10FA9B196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近视的分类</a:t>
            </a:r>
            <a:endParaRPr lang="en-US" altLang="zh-CN" sz="288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BEF6CB-96C3-4F7B-BF01-ABC4F1B7FF76}"/>
              </a:ext>
            </a:extLst>
          </p:cNvPr>
          <p:cNvSpPr/>
          <p:nvPr/>
        </p:nvSpPr>
        <p:spPr>
          <a:xfrm>
            <a:off x="4783737" y="1133135"/>
            <a:ext cx="2624526" cy="22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bg1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CLASSIFICATION OF MYOPIA</a:t>
            </a:r>
            <a:endParaRPr lang="zh-CN" altLang="en-US" sz="840" dirty="0">
              <a:solidFill>
                <a:schemeClr val="bg1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EBDE10-4D18-4774-84BE-D5F483C59984}"/>
              </a:ext>
            </a:extLst>
          </p:cNvPr>
          <p:cNvGrpSpPr/>
          <p:nvPr/>
        </p:nvGrpSpPr>
        <p:grpSpPr>
          <a:xfrm>
            <a:off x="2171803" y="2362228"/>
            <a:ext cx="7848394" cy="3047920"/>
            <a:chOff x="2171803" y="2362228"/>
            <a:chExt cx="7848394" cy="304792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3CD6B76-C998-464C-8DA3-26EC75A6F857}"/>
                </a:ext>
              </a:extLst>
            </p:cNvPr>
            <p:cNvSpPr/>
            <p:nvPr/>
          </p:nvSpPr>
          <p:spPr>
            <a:xfrm>
              <a:off x="2171803" y="2362228"/>
              <a:ext cx="2285940" cy="533386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近视分类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2B89EB2-26A4-4095-AA70-F17F3C686B85}"/>
                </a:ext>
              </a:extLst>
            </p:cNvPr>
            <p:cNvSpPr/>
            <p:nvPr/>
          </p:nvSpPr>
          <p:spPr>
            <a:xfrm>
              <a:off x="4533941" y="2362228"/>
              <a:ext cx="5486256" cy="533386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近视表现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A60F8C7-D88B-48EF-827C-F2A34728FF25}"/>
                </a:ext>
              </a:extLst>
            </p:cNvPr>
            <p:cNvSpPr/>
            <p:nvPr/>
          </p:nvSpPr>
          <p:spPr>
            <a:xfrm>
              <a:off x="2171803" y="2971812"/>
              <a:ext cx="2285940" cy="1447762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按近视度数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6BC0DBF-C68C-4208-9778-D79103BBEE72}"/>
                </a:ext>
              </a:extLst>
            </p:cNvPr>
            <p:cNvSpPr/>
            <p:nvPr/>
          </p:nvSpPr>
          <p:spPr>
            <a:xfrm>
              <a:off x="2171803" y="4457673"/>
              <a:ext cx="2285940" cy="952475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按是否有眼底改变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A3D2CCA-1F8E-4F15-BE53-51B4CAE84933}"/>
                </a:ext>
              </a:extLst>
            </p:cNvPr>
            <p:cNvSpPr/>
            <p:nvPr/>
          </p:nvSpPr>
          <p:spPr>
            <a:xfrm>
              <a:off x="4533941" y="2971812"/>
              <a:ext cx="5486256" cy="457188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低度近视：屈光度≦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-3D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C64B07A-243E-4F9F-979F-6B4ABBCFADD1}"/>
                </a:ext>
              </a:extLst>
            </p:cNvPr>
            <p:cNvSpPr/>
            <p:nvPr/>
          </p:nvSpPr>
          <p:spPr>
            <a:xfrm>
              <a:off x="4533941" y="3467099"/>
              <a:ext cx="5486256" cy="457188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中度近视：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-3D&lt;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屈光度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&lt;-6D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CA8A5F2-EA07-4486-891A-03BC55E8DAC7}"/>
                </a:ext>
              </a:extLst>
            </p:cNvPr>
            <p:cNvSpPr/>
            <p:nvPr/>
          </p:nvSpPr>
          <p:spPr>
            <a:xfrm>
              <a:off x="4533941" y="3962386"/>
              <a:ext cx="5486256" cy="457188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高度近视：屈光度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≧-6D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54EBC46-F1D1-4E98-9105-9CE253D18580}"/>
                </a:ext>
              </a:extLst>
            </p:cNvPr>
            <p:cNvSpPr/>
            <p:nvPr/>
          </p:nvSpPr>
          <p:spPr>
            <a:xfrm>
              <a:off x="4533941" y="4457673"/>
              <a:ext cx="5486256" cy="457188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有眼底改变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病理性近视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24FCD33-53EF-4A0F-80E3-8F32A5E0CF24}"/>
                </a:ext>
              </a:extLst>
            </p:cNvPr>
            <p:cNvSpPr/>
            <p:nvPr/>
          </p:nvSpPr>
          <p:spPr>
            <a:xfrm>
              <a:off x="4533941" y="4952960"/>
              <a:ext cx="5486256" cy="457188"/>
            </a:xfrm>
            <a:prstGeom prst="rect">
              <a:avLst/>
            </a:prstGeom>
            <a:solidFill>
              <a:srgbClr val="F2F2F2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无眼底改变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单纯性近视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0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>
            <a:extLst>
              <a:ext uri="{FF2B5EF4-FFF2-40B4-BE49-F238E27FC236}">
                <a16:creationId xmlns:a16="http://schemas.microsoft.com/office/drawing/2014/main" id="{2E812913-707E-4BD6-8371-C8756BFF3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0697" y="645862"/>
            <a:ext cx="7510606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按有无眼底改变分类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F51273-0B6E-4630-ACAC-3865CD59B398}"/>
              </a:ext>
            </a:extLst>
          </p:cNvPr>
          <p:cNvGrpSpPr/>
          <p:nvPr/>
        </p:nvGrpSpPr>
        <p:grpSpPr>
          <a:xfrm>
            <a:off x="2932242" y="2453668"/>
            <a:ext cx="2858542" cy="2133544"/>
            <a:chOff x="2941386" y="2325652"/>
            <a:chExt cx="2858542" cy="2133544"/>
          </a:xfrm>
        </p:grpSpPr>
        <p:pic>
          <p:nvPicPr>
            <p:cNvPr id="7" name="图片 6" descr="图片包含 游戏机, 桌子&#10;&#10;描述已自动生成">
              <a:extLst>
                <a:ext uri="{FF2B5EF4-FFF2-40B4-BE49-F238E27FC236}">
                  <a16:creationId xmlns:a16="http://schemas.microsoft.com/office/drawing/2014/main" id="{4A9A87F3-A1B1-4E85-B36E-7D63475DB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048" b="96483" l="10000" r="90000">
                          <a14:foregroundMark x1="27578" y1="14654" x2="62266" y2="3165"/>
                          <a14:foregroundMark x1="62266" y1="3165" x2="67109" y2="3986"/>
                          <a14:foregroundMark x1="46172" y1="95662" x2="75547" y2="9648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41386" y="2325652"/>
              <a:ext cx="2858542" cy="1676356"/>
            </a:xfrm>
            <a:prstGeom prst="rect">
              <a:avLst/>
            </a:prstGeom>
          </p:spPr>
        </p:pic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8CBBBCE7-E7D7-4D53-A757-1038C1F6F2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8182" y="4078206"/>
              <a:ext cx="1904950" cy="380990"/>
            </a:xfrm>
            <a:prstGeom prst="rect">
              <a:avLst/>
            </a:prstGeom>
            <a:solidFill>
              <a:srgbClr val="659B69"/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单纯性近视眼底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1CBA195-B238-488E-98A2-512B9FB2B5A0}"/>
              </a:ext>
            </a:extLst>
          </p:cNvPr>
          <p:cNvGrpSpPr/>
          <p:nvPr/>
        </p:nvGrpSpPr>
        <p:grpSpPr>
          <a:xfrm>
            <a:off x="6467846" y="2453668"/>
            <a:ext cx="2133544" cy="2133544"/>
            <a:chOff x="6476990" y="2362228"/>
            <a:chExt cx="2133544" cy="2133544"/>
          </a:xfrm>
        </p:grpSpPr>
        <p:pic>
          <p:nvPicPr>
            <p:cNvPr id="6" name="Picture 2" descr="C:\Users\sword\Desktop\20110608113807182.jpg">
              <a:extLst>
                <a:ext uri="{FF2B5EF4-FFF2-40B4-BE49-F238E27FC236}">
                  <a16:creationId xmlns:a16="http://schemas.microsoft.com/office/drawing/2014/main" id="{AAAD847D-15F8-4DA3-A324-916A3BB54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750" b="95500" l="3600" r="96400">
                          <a14:foregroundMark x1="8000" y1="27000" x2="13200" y2="17250"/>
                          <a14:foregroundMark x1="13200" y1="17250" x2="61800" y2="6000"/>
                          <a14:foregroundMark x1="61800" y1="6000" x2="71400" y2="7500"/>
                          <a14:foregroundMark x1="71400" y1="7500" x2="78800" y2="11750"/>
                          <a14:foregroundMark x1="78800" y1="11750" x2="78800" y2="11750"/>
                          <a14:foregroundMark x1="14800" y1="12750" x2="3600" y2="46750"/>
                          <a14:foregroundMark x1="3600" y1="46750" x2="3200" y2="58750"/>
                          <a14:foregroundMark x1="3200" y1="58750" x2="5200" y2="68500"/>
                          <a14:foregroundMark x1="5200" y1="68500" x2="19000" y2="95500"/>
                          <a14:foregroundMark x1="19000" y1="95500" x2="23600" y2="94000"/>
                          <a14:foregroundMark x1="22400" y1="8000" x2="39800" y2="6750"/>
                          <a14:foregroundMark x1="39800" y1="6750" x2="48400" y2="6750"/>
                          <a14:foregroundMark x1="84314" y1="11922" x2="90800" y2="43000"/>
                          <a14:foregroundMark x1="90800" y1="43000" x2="91600" y2="58000"/>
                          <a14:foregroundMark x1="91600" y1="58000" x2="87800" y2="75250"/>
                          <a14:foregroundMark x1="89600" y1="19000" x2="96400" y2="50500"/>
                          <a14:foregroundMark x1="96400" y1="50500" x2="96400" y2="52500"/>
                          <a14:foregroundMark x1="3600" y1="36250" x2="4200" y2="58000"/>
                          <a14:foregroundMark x1="73200" y1="3250" x2="79400" y2="6250"/>
                          <a14:foregroundMark x1="87846" y1="8957" x2="88200" y2="9500"/>
                          <a14:foregroundMark x1="83800" y1="2750" x2="84406" y2="3681"/>
                          <a14:backgroundMark x1="88915" y1="8889" x2="90000" y2="10500"/>
                          <a14:backgroundMark x1="83600" y1="1000" x2="84421" y2="2219"/>
                          <a14:backgroundMark x1="90200" y1="6250" x2="90200" y2="6250"/>
                          <a14:backgroundMark x1="88400" y1="4500" x2="89800" y2="7750"/>
                          <a14:backgroundMark x1="88200" y1="4500" x2="89000" y2="6750"/>
                          <a14:backgroundMark x1="86200" y1="1750" x2="89600" y2="4000"/>
                          <a14:backgroundMark x1="85200" y1="2750" x2="88200" y2="5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76990" y="2362228"/>
              <a:ext cx="2133544" cy="16763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 Box 6">
              <a:extLst>
                <a:ext uri="{FF2B5EF4-FFF2-40B4-BE49-F238E27FC236}">
                  <a16:creationId xmlns:a16="http://schemas.microsoft.com/office/drawing/2014/main" id="{506ABE06-40A3-447F-8633-0C5CACBC9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87" y="4114782"/>
              <a:ext cx="1904950" cy="380990"/>
            </a:xfrm>
            <a:prstGeom prst="rect">
              <a:avLst/>
            </a:prstGeom>
            <a:solidFill>
              <a:srgbClr val="659B69"/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病理性近视眼底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82C872FA-2DE7-4C1E-911A-8E383127F89A}"/>
              </a:ext>
            </a:extLst>
          </p:cNvPr>
          <p:cNvSpPr/>
          <p:nvPr/>
        </p:nvSpPr>
        <p:spPr>
          <a:xfrm>
            <a:off x="3943698" y="1133135"/>
            <a:ext cx="4304604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CLASSIFICATION OF MYOPIA – FUNDUS CHANGE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0997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D0E78C2B-F7CB-4A53-B01B-2FD158ED5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病理性近视眼底表现及并发症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4163AE-AA5A-4857-8FF8-3DFC262E50FD}"/>
              </a:ext>
            </a:extLst>
          </p:cNvPr>
          <p:cNvSpPr/>
          <p:nvPr/>
        </p:nvSpPr>
        <p:spPr>
          <a:xfrm>
            <a:off x="3181252" y="1133135"/>
            <a:ext cx="5829496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FUNDUS MANIFESTATIONS AND COMPLICATIONS OF PATHOLOGICAL MYOPIA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FC71E31-56F2-4725-B331-F30529371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91" r="95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793" y="3246740"/>
            <a:ext cx="1449424" cy="12804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28481A-3A02-4F21-92A0-EFADA295AF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6" b="100000" l="9798" r="897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28" y="1746123"/>
            <a:ext cx="1752554" cy="13764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1110541-5E07-4524-AD44-065351C7FF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08" b="100000" l="0" r="998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793" y="4646506"/>
            <a:ext cx="1449424" cy="144942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F3F726F-EEF9-48BE-A6E3-ABC6B96B37F4}"/>
              </a:ext>
            </a:extLst>
          </p:cNvPr>
          <p:cNvGrpSpPr/>
          <p:nvPr/>
        </p:nvGrpSpPr>
        <p:grpSpPr>
          <a:xfrm>
            <a:off x="1118327" y="2438426"/>
            <a:ext cx="3987099" cy="2743128"/>
            <a:chOff x="762140" y="2438426"/>
            <a:chExt cx="3987099" cy="2743128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ABF09317-10EF-4633-9AC2-6DA994303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140" y="2438426"/>
              <a:ext cx="3987099" cy="2743128"/>
            </a:xfrm>
            <a:prstGeom prst="rect">
              <a:avLst/>
            </a:prstGeom>
          </p:spPr>
        </p:pic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6D7A01D-C3FA-4E26-BCE6-FA3435019689}"/>
                </a:ext>
              </a:extLst>
            </p:cNvPr>
            <p:cNvSpPr/>
            <p:nvPr/>
          </p:nvSpPr>
          <p:spPr>
            <a:xfrm>
              <a:off x="3276674" y="3505198"/>
              <a:ext cx="533386" cy="533386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6C3ABE39-67B4-4C9C-9C7A-1CA7DEB86481}"/>
              </a:ext>
            </a:extLst>
          </p:cNvPr>
          <p:cNvSpPr txBox="1">
            <a:spLocks/>
          </p:cNvSpPr>
          <p:nvPr/>
        </p:nvSpPr>
        <p:spPr>
          <a:xfrm>
            <a:off x="7146869" y="2102501"/>
            <a:ext cx="4373143" cy="3201019"/>
          </a:xfrm>
          <a:prstGeom prst="rect">
            <a:avLst/>
          </a:prstGeom>
        </p:spPr>
        <p:txBody>
          <a:bodyPr/>
          <a:lstStyle>
            <a:lvl1pPr marL="381000" indent="-381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5500" indent="-3175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1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94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2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0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8000" indent="-254000" algn="l" defTabSz="10160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 defTabSz="685772">
              <a:lnSpc>
                <a:spcPts val="2700"/>
              </a:lnSpc>
              <a:spcBef>
                <a:spcPts val="0"/>
              </a:spcBef>
              <a:buSzPct val="91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病理性近视</a:t>
            </a:r>
            <a:r>
              <a:rPr lang="en-US" altLang="zh-CN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主要致盲原因</a:t>
            </a:r>
            <a:r>
              <a:rPr lang="en-US" altLang="zh-CN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1800" b="1" kern="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后巩膜葡萄肿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视网膜下新生血管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视网膜萎缩、变性和出血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视网膜脱离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开角型青光眼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视网膜裂孔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脉络膜视网膜萎缩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漆样裂纹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5404681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人, 长凳, 公园&#10;&#10;描述已自动生成">
            <a:extLst>
              <a:ext uri="{FF2B5EF4-FFF2-40B4-BE49-F238E27FC236}">
                <a16:creationId xmlns:a16="http://schemas.microsoft.com/office/drawing/2014/main" id="{F9FED949-4CF3-4222-B68C-C2184D358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3EAEC6-A841-440C-9384-0C3A7D82F6A4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155877-EE88-41AB-AFB4-B436CED36921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标题 1">
            <a:extLst>
              <a:ext uri="{FF2B5EF4-FFF2-40B4-BE49-F238E27FC236}">
                <a16:creationId xmlns:a16="http://schemas.microsoft.com/office/drawing/2014/main" id="{697B0107-14D0-4930-875F-F7B1A7FDBBB1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近视的筛查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FAC6B51-0E91-4410-8049-56F143BF62E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63076C3E-DC4C-478A-9C97-B5D20A823985}"/>
              </a:ext>
            </a:extLst>
          </p:cNvPr>
          <p:cNvSpPr/>
          <p:nvPr/>
        </p:nvSpPr>
        <p:spPr>
          <a:xfrm>
            <a:off x="4552134" y="1831636"/>
            <a:ext cx="3087732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SCREENING FOR MYOPIA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991184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0A82CB3-A784-4C84-90FC-F08AA4255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视力监测与视力表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5201A24-EEF3-45A7-93F1-0E548446DBF1}"/>
              </a:ext>
            </a:extLst>
          </p:cNvPr>
          <p:cNvSpPr/>
          <p:nvPr/>
        </p:nvSpPr>
        <p:spPr>
          <a:xfrm>
            <a:off x="3869040" y="1133135"/>
            <a:ext cx="445392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ACUITY MONITORING AND VISUAL ACUITY CHART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1701B85-7071-4E7A-9A9C-E3C283FE2007}"/>
              </a:ext>
            </a:extLst>
          </p:cNvPr>
          <p:cNvGrpSpPr/>
          <p:nvPr/>
        </p:nvGrpSpPr>
        <p:grpSpPr>
          <a:xfrm>
            <a:off x="1468913" y="2167128"/>
            <a:ext cx="9254174" cy="3730752"/>
            <a:chOff x="1210056" y="2167128"/>
            <a:chExt cx="9254174" cy="373075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CF402FC-1C3B-4D19-9F39-CF3748247424}"/>
                </a:ext>
              </a:extLst>
            </p:cNvPr>
            <p:cNvGrpSpPr/>
            <p:nvPr/>
          </p:nvGrpSpPr>
          <p:grpSpPr>
            <a:xfrm>
              <a:off x="1210056" y="2167128"/>
              <a:ext cx="3498224" cy="3730752"/>
              <a:chOff x="1621536" y="2139696"/>
              <a:chExt cx="3498224" cy="3730752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780E5F2A-F1C5-44CB-861A-CFC287094B52}"/>
                  </a:ext>
                </a:extLst>
              </p:cNvPr>
              <p:cNvGrpSpPr/>
              <p:nvPr/>
            </p:nvGrpSpPr>
            <p:grpSpPr>
              <a:xfrm>
                <a:off x="3415284" y="2519172"/>
                <a:ext cx="1704476" cy="2971800"/>
                <a:chOff x="3168396" y="2295144"/>
                <a:chExt cx="1704476" cy="2971800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9C9FB45A-0774-4585-905B-1421F2469994}"/>
                    </a:ext>
                  </a:extLst>
                </p:cNvPr>
                <p:cNvSpPr/>
                <p:nvPr/>
              </p:nvSpPr>
              <p:spPr>
                <a:xfrm>
                  <a:off x="3326717" y="3425385"/>
                  <a:ext cx="1387835" cy="720528"/>
                </a:xfrm>
                <a:custGeom>
                  <a:avLst/>
                  <a:gdLst>
                    <a:gd name="connsiteX0" fmla="*/ 806087 w 1612175"/>
                    <a:gd name="connsiteY0" fmla="*/ 0 h 837000"/>
                    <a:gd name="connsiteX1" fmla="*/ 1506123 w 1612175"/>
                    <a:gd name="connsiteY1" fmla="*/ 289964 h 837000"/>
                    <a:gd name="connsiteX2" fmla="*/ 1612175 w 1612175"/>
                    <a:gd name="connsiteY2" fmla="*/ 418500 h 837000"/>
                    <a:gd name="connsiteX3" fmla="*/ 1506123 w 1612175"/>
                    <a:gd name="connsiteY3" fmla="*/ 547036 h 837000"/>
                    <a:gd name="connsiteX4" fmla="*/ 806087 w 1612175"/>
                    <a:gd name="connsiteY4" fmla="*/ 837000 h 837000"/>
                    <a:gd name="connsiteX5" fmla="*/ 106051 w 1612175"/>
                    <a:gd name="connsiteY5" fmla="*/ 547036 h 837000"/>
                    <a:gd name="connsiteX6" fmla="*/ 0 w 1612175"/>
                    <a:gd name="connsiteY6" fmla="*/ 418500 h 837000"/>
                    <a:gd name="connsiteX7" fmla="*/ 106051 w 1612175"/>
                    <a:gd name="connsiteY7" fmla="*/ 289964 h 837000"/>
                    <a:gd name="connsiteX8" fmla="*/ 806087 w 1612175"/>
                    <a:gd name="connsiteY8" fmla="*/ 0 h 837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2175" h="837000">
                      <a:moveTo>
                        <a:pt x="806087" y="0"/>
                      </a:moveTo>
                      <a:cubicBezTo>
                        <a:pt x="1079468" y="0"/>
                        <a:pt x="1326968" y="110810"/>
                        <a:pt x="1506123" y="289964"/>
                      </a:cubicBezTo>
                      <a:lnTo>
                        <a:pt x="1612175" y="418500"/>
                      </a:lnTo>
                      <a:lnTo>
                        <a:pt x="1506123" y="547036"/>
                      </a:lnTo>
                      <a:cubicBezTo>
                        <a:pt x="1326968" y="726191"/>
                        <a:pt x="1079468" y="837000"/>
                        <a:pt x="806087" y="837000"/>
                      </a:cubicBezTo>
                      <a:cubicBezTo>
                        <a:pt x="532706" y="837000"/>
                        <a:pt x="285206" y="726191"/>
                        <a:pt x="106051" y="547036"/>
                      </a:cubicBezTo>
                      <a:lnTo>
                        <a:pt x="0" y="418500"/>
                      </a:lnTo>
                      <a:lnTo>
                        <a:pt x="106051" y="289964"/>
                      </a:lnTo>
                      <a:cubicBezTo>
                        <a:pt x="285206" y="110810"/>
                        <a:pt x="532706" y="0"/>
                        <a:pt x="806087" y="0"/>
                      </a:cubicBezTo>
                      <a:close/>
                    </a:path>
                  </a:pathLst>
                </a:custGeom>
                <a:solidFill>
                  <a:srgbClr val="D8EBB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2436BE45-610D-4C6E-9813-E65675ED56B8}"/>
                    </a:ext>
                  </a:extLst>
                </p:cNvPr>
                <p:cNvSpPr/>
                <p:nvPr/>
              </p:nvSpPr>
              <p:spPr>
                <a:xfrm>
                  <a:off x="3168396" y="2295144"/>
                  <a:ext cx="1704476" cy="1344212"/>
                </a:xfrm>
                <a:custGeom>
                  <a:avLst/>
                  <a:gdLst>
                    <a:gd name="connsiteX0" fmla="*/ 990000 w 1980000"/>
                    <a:gd name="connsiteY0" fmla="*/ 0 h 1561500"/>
                    <a:gd name="connsiteX1" fmla="*/ 1980000 w 1980000"/>
                    <a:gd name="connsiteY1" fmla="*/ 990000 h 1561500"/>
                    <a:gd name="connsiteX2" fmla="*/ 1810924 w 1980000"/>
                    <a:gd name="connsiteY2" fmla="*/ 1543518 h 1561500"/>
                    <a:gd name="connsiteX3" fmla="*/ 1796088 w 1980000"/>
                    <a:gd name="connsiteY3" fmla="*/ 1561500 h 1561500"/>
                    <a:gd name="connsiteX4" fmla="*/ 1690036 w 1980000"/>
                    <a:gd name="connsiteY4" fmla="*/ 1432964 h 1561500"/>
                    <a:gd name="connsiteX5" fmla="*/ 990000 w 1980000"/>
                    <a:gd name="connsiteY5" fmla="*/ 1143000 h 1561500"/>
                    <a:gd name="connsiteX6" fmla="*/ 289964 w 1980000"/>
                    <a:gd name="connsiteY6" fmla="*/ 1432964 h 1561500"/>
                    <a:gd name="connsiteX7" fmla="*/ 183913 w 1980000"/>
                    <a:gd name="connsiteY7" fmla="*/ 1561500 h 1561500"/>
                    <a:gd name="connsiteX8" fmla="*/ 169076 w 1980000"/>
                    <a:gd name="connsiteY8" fmla="*/ 1543518 h 1561500"/>
                    <a:gd name="connsiteX9" fmla="*/ 0 w 1980000"/>
                    <a:gd name="connsiteY9" fmla="*/ 990000 h 1561500"/>
                    <a:gd name="connsiteX10" fmla="*/ 990000 w 1980000"/>
                    <a:gd name="connsiteY10" fmla="*/ 0 h 15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80000" h="1561500">
                      <a:moveTo>
                        <a:pt x="990000" y="0"/>
                      </a:moveTo>
                      <a:cubicBezTo>
                        <a:pt x="1536762" y="0"/>
                        <a:pt x="1980000" y="443238"/>
                        <a:pt x="1980000" y="990000"/>
                      </a:cubicBezTo>
                      <a:cubicBezTo>
                        <a:pt x="1980000" y="1195036"/>
                        <a:pt x="1917670" y="1385514"/>
                        <a:pt x="1810924" y="1543518"/>
                      </a:cubicBezTo>
                      <a:lnTo>
                        <a:pt x="1796088" y="1561500"/>
                      </a:lnTo>
                      <a:lnTo>
                        <a:pt x="1690036" y="1432964"/>
                      </a:lnTo>
                      <a:cubicBezTo>
                        <a:pt x="1510881" y="1253810"/>
                        <a:pt x="1263381" y="1143000"/>
                        <a:pt x="990000" y="1143000"/>
                      </a:cubicBezTo>
                      <a:cubicBezTo>
                        <a:pt x="716619" y="1143000"/>
                        <a:pt x="469119" y="1253810"/>
                        <a:pt x="289964" y="1432964"/>
                      </a:cubicBezTo>
                      <a:lnTo>
                        <a:pt x="183913" y="1561500"/>
                      </a:lnTo>
                      <a:lnTo>
                        <a:pt x="169076" y="1543518"/>
                      </a:lnTo>
                      <a:cubicBezTo>
                        <a:pt x="62330" y="1385514"/>
                        <a:pt x="0" y="1195036"/>
                        <a:pt x="0" y="990000"/>
                      </a:cubicBezTo>
                      <a:cubicBezTo>
                        <a:pt x="0" y="443238"/>
                        <a:pt x="443238" y="0"/>
                        <a:pt x="990000" y="0"/>
                      </a:cubicBezTo>
                      <a:close/>
                    </a:path>
                  </a:pathLst>
                </a:custGeom>
                <a:solidFill>
                  <a:srgbClr val="639A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65473C36-0AC1-477F-A955-70A3DE49972B}"/>
                    </a:ext>
                  </a:extLst>
                </p:cNvPr>
                <p:cNvSpPr/>
                <p:nvPr/>
              </p:nvSpPr>
              <p:spPr>
                <a:xfrm>
                  <a:off x="3168396" y="3922732"/>
                  <a:ext cx="1704476" cy="1344212"/>
                </a:xfrm>
                <a:custGeom>
                  <a:avLst/>
                  <a:gdLst>
                    <a:gd name="connsiteX0" fmla="*/ 183913 w 1980000"/>
                    <a:gd name="connsiteY0" fmla="*/ 0 h 1561500"/>
                    <a:gd name="connsiteX1" fmla="*/ 289964 w 1980000"/>
                    <a:gd name="connsiteY1" fmla="*/ 128536 h 1561500"/>
                    <a:gd name="connsiteX2" fmla="*/ 990000 w 1980000"/>
                    <a:gd name="connsiteY2" fmla="*/ 418500 h 1561500"/>
                    <a:gd name="connsiteX3" fmla="*/ 1690036 w 1980000"/>
                    <a:gd name="connsiteY3" fmla="*/ 128536 h 1561500"/>
                    <a:gd name="connsiteX4" fmla="*/ 1796088 w 1980000"/>
                    <a:gd name="connsiteY4" fmla="*/ 0 h 1561500"/>
                    <a:gd name="connsiteX5" fmla="*/ 1810924 w 1980000"/>
                    <a:gd name="connsiteY5" fmla="*/ 17982 h 1561500"/>
                    <a:gd name="connsiteX6" fmla="*/ 1980000 w 1980000"/>
                    <a:gd name="connsiteY6" fmla="*/ 571500 h 1561500"/>
                    <a:gd name="connsiteX7" fmla="*/ 990000 w 1980000"/>
                    <a:gd name="connsiteY7" fmla="*/ 1561500 h 1561500"/>
                    <a:gd name="connsiteX8" fmla="*/ 0 w 1980000"/>
                    <a:gd name="connsiteY8" fmla="*/ 571500 h 1561500"/>
                    <a:gd name="connsiteX9" fmla="*/ 169076 w 1980000"/>
                    <a:gd name="connsiteY9" fmla="*/ 17982 h 1561500"/>
                    <a:gd name="connsiteX10" fmla="*/ 183913 w 1980000"/>
                    <a:gd name="connsiteY10" fmla="*/ 0 h 15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80000" h="1561500">
                      <a:moveTo>
                        <a:pt x="183913" y="0"/>
                      </a:moveTo>
                      <a:lnTo>
                        <a:pt x="289964" y="128536"/>
                      </a:lnTo>
                      <a:cubicBezTo>
                        <a:pt x="469119" y="307691"/>
                        <a:pt x="716619" y="418500"/>
                        <a:pt x="990000" y="418500"/>
                      </a:cubicBezTo>
                      <a:cubicBezTo>
                        <a:pt x="1263381" y="418500"/>
                        <a:pt x="1510881" y="307691"/>
                        <a:pt x="1690036" y="128536"/>
                      </a:cubicBezTo>
                      <a:lnTo>
                        <a:pt x="1796088" y="0"/>
                      </a:lnTo>
                      <a:lnTo>
                        <a:pt x="1810924" y="17982"/>
                      </a:lnTo>
                      <a:cubicBezTo>
                        <a:pt x="1917670" y="175987"/>
                        <a:pt x="1980000" y="366464"/>
                        <a:pt x="1980000" y="571500"/>
                      </a:cubicBezTo>
                      <a:cubicBezTo>
                        <a:pt x="1980000" y="1118262"/>
                        <a:pt x="1536762" y="1561500"/>
                        <a:pt x="990000" y="1561500"/>
                      </a:cubicBezTo>
                      <a:cubicBezTo>
                        <a:pt x="443238" y="1561500"/>
                        <a:pt x="0" y="1118262"/>
                        <a:pt x="0" y="571500"/>
                      </a:cubicBezTo>
                      <a:cubicBezTo>
                        <a:pt x="0" y="366464"/>
                        <a:pt x="62330" y="175987"/>
                        <a:pt x="169076" y="17982"/>
                      </a:cubicBezTo>
                      <a:lnTo>
                        <a:pt x="183913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37B2DC71-0503-4E90-A296-A55C427F9697}"/>
                    </a:ext>
                  </a:extLst>
                </p:cNvPr>
                <p:cNvSpPr txBox="1"/>
                <p:nvPr/>
              </p:nvSpPr>
              <p:spPr>
                <a:xfrm>
                  <a:off x="3525879" y="2782584"/>
                  <a:ext cx="98951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视力表</a:t>
                  </a: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DA710908-CE45-41BB-88CC-9282FD3DE959}"/>
                    </a:ext>
                  </a:extLst>
                </p:cNvPr>
                <p:cNvSpPr txBox="1"/>
                <p:nvPr/>
              </p:nvSpPr>
              <p:spPr>
                <a:xfrm>
                  <a:off x="3465688" y="4435869"/>
                  <a:ext cx="1109893" cy="3179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视力检测</a:t>
                  </a: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FE3E396D-D36D-416D-84E2-C13B721839AA}"/>
                    </a:ext>
                  </a:extLst>
                </p:cNvPr>
                <p:cNvSpPr/>
                <p:nvPr/>
              </p:nvSpPr>
              <p:spPr>
                <a:xfrm>
                  <a:off x="3543581" y="3474969"/>
                  <a:ext cx="954107" cy="657937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>
                    <a:lnSpc>
                      <a:spcPts val="13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14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VA</a:t>
                  </a:r>
                </a:p>
                <a:p>
                  <a:pPr algn="ctr">
                    <a:lnSpc>
                      <a:spcPts val="13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20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=</a:t>
                  </a:r>
                </a:p>
                <a:p>
                  <a:pPr algn="ctr">
                    <a:lnSpc>
                      <a:spcPts val="1300"/>
                    </a:lnSpc>
                    <a:buFont typeface="Arial" panose="020B0604020202020204" pitchFamily="34" charset="0"/>
                    <a:buNone/>
                  </a:pPr>
                  <a:r>
                    <a:rPr lang="zh-CN" altLang="en-US" sz="14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心理物理学</a:t>
                  </a:r>
                </a:p>
              </p:txBody>
            </p:sp>
          </p:grp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8D55EDE-90BF-419C-B3B9-B17A968448B5}"/>
                  </a:ext>
                </a:extLst>
              </p:cNvPr>
              <p:cNvSpPr/>
              <p:nvPr/>
            </p:nvSpPr>
            <p:spPr>
              <a:xfrm>
                <a:off x="1636776" y="2139696"/>
                <a:ext cx="2633472" cy="3730752"/>
              </a:xfrm>
              <a:custGeom>
                <a:avLst/>
                <a:gdLst>
                  <a:gd name="connsiteX0" fmla="*/ 0 w 1975104"/>
                  <a:gd name="connsiteY0" fmla="*/ 0 h 3730752"/>
                  <a:gd name="connsiteX1" fmla="*/ 1975104 w 1975104"/>
                  <a:gd name="connsiteY1" fmla="*/ 0 h 3730752"/>
                  <a:gd name="connsiteX2" fmla="*/ 1975104 w 1975104"/>
                  <a:gd name="connsiteY2" fmla="*/ 3730752 h 3730752"/>
                  <a:gd name="connsiteX3" fmla="*/ 0 w 1975104"/>
                  <a:gd name="connsiteY3" fmla="*/ 3730752 h 3730752"/>
                  <a:gd name="connsiteX4" fmla="*/ 0 w 1975104"/>
                  <a:gd name="connsiteY4" fmla="*/ 0 h 3730752"/>
                  <a:gd name="connsiteX0" fmla="*/ 0 w 1975104"/>
                  <a:gd name="connsiteY0" fmla="*/ 0 h 3730752"/>
                  <a:gd name="connsiteX1" fmla="*/ 1975104 w 1975104"/>
                  <a:gd name="connsiteY1" fmla="*/ 0 h 3730752"/>
                  <a:gd name="connsiteX2" fmla="*/ 1965960 w 1975104"/>
                  <a:gd name="connsiteY2" fmla="*/ 713232 h 3730752"/>
                  <a:gd name="connsiteX3" fmla="*/ 1975104 w 1975104"/>
                  <a:gd name="connsiteY3" fmla="*/ 3730752 h 3730752"/>
                  <a:gd name="connsiteX4" fmla="*/ 0 w 1975104"/>
                  <a:gd name="connsiteY4" fmla="*/ 3730752 h 3730752"/>
                  <a:gd name="connsiteX5" fmla="*/ 0 w 1975104"/>
                  <a:gd name="connsiteY5" fmla="*/ 0 h 3730752"/>
                  <a:gd name="connsiteX0" fmla="*/ 1965960 w 2057400"/>
                  <a:gd name="connsiteY0" fmla="*/ 713232 h 3730752"/>
                  <a:gd name="connsiteX1" fmla="*/ 1975104 w 2057400"/>
                  <a:gd name="connsiteY1" fmla="*/ 3730752 h 3730752"/>
                  <a:gd name="connsiteX2" fmla="*/ 0 w 2057400"/>
                  <a:gd name="connsiteY2" fmla="*/ 3730752 h 3730752"/>
                  <a:gd name="connsiteX3" fmla="*/ 0 w 2057400"/>
                  <a:gd name="connsiteY3" fmla="*/ 0 h 3730752"/>
                  <a:gd name="connsiteX4" fmla="*/ 1975104 w 2057400"/>
                  <a:gd name="connsiteY4" fmla="*/ 0 h 3730752"/>
                  <a:gd name="connsiteX5" fmla="*/ 2057400 w 2057400"/>
                  <a:gd name="connsiteY5" fmla="*/ 804672 h 3730752"/>
                  <a:gd name="connsiteX0" fmla="*/ 1984248 w 2057400"/>
                  <a:gd name="connsiteY0" fmla="*/ 2587752 h 3730752"/>
                  <a:gd name="connsiteX1" fmla="*/ 1975104 w 2057400"/>
                  <a:gd name="connsiteY1" fmla="*/ 3730752 h 3730752"/>
                  <a:gd name="connsiteX2" fmla="*/ 0 w 2057400"/>
                  <a:gd name="connsiteY2" fmla="*/ 3730752 h 3730752"/>
                  <a:gd name="connsiteX3" fmla="*/ 0 w 2057400"/>
                  <a:gd name="connsiteY3" fmla="*/ 0 h 3730752"/>
                  <a:gd name="connsiteX4" fmla="*/ 1975104 w 2057400"/>
                  <a:gd name="connsiteY4" fmla="*/ 0 h 3730752"/>
                  <a:gd name="connsiteX5" fmla="*/ 2057400 w 2057400"/>
                  <a:gd name="connsiteY5" fmla="*/ 804672 h 3730752"/>
                  <a:gd name="connsiteX0" fmla="*/ 1984248 w 1984248"/>
                  <a:gd name="connsiteY0" fmla="*/ 2587752 h 3730752"/>
                  <a:gd name="connsiteX1" fmla="*/ 1975104 w 1984248"/>
                  <a:gd name="connsiteY1" fmla="*/ 3730752 h 3730752"/>
                  <a:gd name="connsiteX2" fmla="*/ 0 w 1984248"/>
                  <a:gd name="connsiteY2" fmla="*/ 3730752 h 3730752"/>
                  <a:gd name="connsiteX3" fmla="*/ 0 w 1984248"/>
                  <a:gd name="connsiteY3" fmla="*/ 0 h 3730752"/>
                  <a:gd name="connsiteX4" fmla="*/ 1975104 w 1984248"/>
                  <a:gd name="connsiteY4" fmla="*/ 0 h 3730752"/>
                  <a:gd name="connsiteX5" fmla="*/ 1956816 w 1984248"/>
                  <a:gd name="connsiteY5" fmla="*/ 804672 h 3730752"/>
                  <a:gd name="connsiteX0" fmla="*/ 1984248 w 1984248"/>
                  <a:gd name="connsiteY0" fmla="*/ 2587752 h 3730752"/>
                  <a:gd name="connsiteX1" fmla="*/ 1975104 w 1984248"/>
                  <a:gd name="connsiteY1" fmla="*/ 3730752 h 3730752"/>
                  <a:gd name="connsiteX2" fmla="*/ 0 w 1984248"/>
                  <a:gd name="connsiteY2" fmla="*/ 3730752 h 3730752"/>
                  <a:gd name="connsiteX3" fmla="*/ 0 w 1984248"/>
                  <a:gd name="connsiteY3" fmla="*/ 0 h 3730752"/>
                  <a:gd name="connsiteX4" fmla="*/ 1975104 w 1984248"/>
                  <a:gd name="connsiteY4" fmla="*/ 0 h 3730752"/>
                  <a:gd name="connsiteX5" fmla="*/ 1975104 w 1984248"/>
                  <a:gd name="connsiteY5" fmla="*/ 804672 h 3730752"/>
                  <a:gd name="connsiteX0" fmla="*/ 1984248 w 1984248"/>
                  <a:gd name="connsiteY0" fmla="*/ 2587752 h 3730752"/>
                  <a:gd name="connsiteX1" fmla="*/ 1975104 w 1984248"/>
                  <a:gd name="connsiteY1" fmla="*/ 3730752 h 3730752"/>
                  <a:gd name="connsiteX2" fmla="*/ 0 w 1984248"/>
                  <a:gd name="connsiteY2" fmla="*/ 3730752 h 3730752"/>
                  <a:gd name="connsiteX3" fmla="*/ 0 w 1984248"/>
                  <a:gd name="connsiteY3" fmla="*/ 0 h 3730752"/>
                  <a:gd name="connsiteX4" fmla="*/ 1975104 w 1984248"/>
                  <a:gd name="connsiteY4" fmla="*/ 0 h 3730752"/>
                  <a:gd name="connsiteX5" fmla="*/ 1965960 w 1984248"/>
                  <a:gd name="connsiteY5" fmla="*/ 301752 h 3730752"/>
                  <a:gd name="connsiteX0" fmla="*/ 1984248 w 1993392"/>
                  <a:gd name="connsiteY0" fmla="*/ 2587752 h 3730752"/>
                  <a:gd name="connsiteX1" fmla="*/ 1975104 w 1993392"/>
                  <a:gd name="connsiteY1" fmla="*/ 3730752 h 3730752"/>
                  <a:gd name="connsiteX2" fmla="*/ 0 w 1993392"/>
                  <a:gd name="connsiteY2" fmla="*/ 3730752 h 3730752"/>
                  <a:gd name="connsiteX3" fmla="*/ 0 w 1993392"/>
                  <a:gd name="connsiteY3" fmla="*/ 0 h 3730752"/>
                  <a:gd name="connsiteX4" fmla="*/ 1975104 w 1993392"/>
                  <a:gd name="connsiteY4" fmla="*/ 0 h 3730752"/>
                  <a:gd name="connsiteX5" fmla="*/ 1993392 w 1993392"/>
                  <a:gd name="connsiteY5" fmla="*/ 301752 h 3730752"/>
                  <a:gd name="connsiteX0" fmla="*/ 1984248 w 1984248"/>
                  <a:gd name="connsiteY0" fmla="*/ 2587752 h 3730752"/>
                  <a:gd name="connsiteX1" fmla="*/ 1975104 w 1984248"/>
                  <a:gd name="connsiteY1" fmla="*/ 3730752 h 3730752"/>
                  <a:gd name="connsiteX2" fmla="*/ 0 w 1984248"/>
                  <a:gd name="connsiteY2" fmla="*/ 3730752 h 3730752"/>
                  <a:gd name="connsiteX3" fmla="*/ 0 w 1984248"/>
                  <a:gd name="connsiteY3" fmla="*/ 0 h 3730752"/>
                  <a:gd name="connsiteX4" fmla="*/ 1975104 w 1984248"/>
                  <a:gd name="connsiteY4" fmla="*/ 0 h 3730752"/>
                  <a:gd name="connsiteX5" fmla="*/ 1975104 w 1984248"/>
                  <a:gd name="connsiteY5" fmla="*/ 301752 h 3730752"/>
                  <a:gd name="connsiteX0" fmla="*/ 1965960 w 1975104"/>
                  <a:gd name="connsiteY0" fmla="*/ 3438144 h 3730752"/>
                  <a:gd name="connsiteX1" fmla="*/ 1975104 w 1975104"/>
                  <a:gd name="connsiteY1" fmla="*/ 3730752 h 3730752"/>
                  <a:gd name="connsiteX2" fmla="*/ 0 w 1975104"/>
                  <a:gd name="connsiteY2" fmla="*/ 3730752 h 3730752"/>
                  <a:gd name="connsiteX3" fmla="*/ 0 w 1975104"/>
                  <a:gd name="connsiteY3" fmla="*/ 0 h 3730752"/>
                  <a:gd name="connsiteX4" fmla="*/ 1975104 w 1975104"/>
                  <a:gd name="connsiteY4" fmla="*/ 0 h 3730752"/>
                  <a:gd name="connsiteX5" fmla="*/ 1975104 w 1975104"/>
                  <a:gd name="connsiteY5" fmla="*/ 301752 h 3730752"/>
                  <a:gd name="connsiteX0" fmla="*/ 1984248 w 1984248"/>
                  <a:gd name="connsiteY0" fmla="*/ 3438144 h 3730752"/>
                  <a:gd name="connsiteX1" fmla="*/ 1975104 w 1984248"/>
                  <a:gd name="connsiteY1" fmla="*/ 3730752 h 3730752"/>
                  <a:gd name="connsiteX2" fmla="*/ 0 w 1984248"/>
                  <a:gd name="connsiteY2" fmla="*/ 3730752 h 3730752"/>
                  <a:gd name="connsiteX3" fmla="*/ 0 w 1984248"/>
                  <a:gd name="connsiteY3" fmla="*/ 0 h 3730752"/>
                  <a:gd name="connsiteX4" fmla="*/ 1975104 w 1984248"/>
                  <a:gd name="connsiteY4" fmla="*/ 0 h 3730752"/>
                  <a:gd name="connsiteX5" fmla="*/ 1975104 w 1984248"/>
                  <a:gd name="connsiteY5" fmla="*/ 301752 h 3730752"/>
                  <a:gd name="connsiteX0" fmla="*/ 1975104 w 1975104"/>
                  <a:gd name="connsiteY0" fmla="*/ 3456432 h 3730752"/>
                  <a:gd name="connsiteX1" fmla="*/ 1975104 w 1975104"/>
                  <a:gd name="connsiteY1" fmla="*/ 3730752 h 3730752"/>
                  <a:gd name="connsiteX2" fmla="*/ 0 w 1975104"/>
                  <a:gd name="connsiteY2" fmla="*/ 3730752 h 3730752"/>
                  <a:gd name="connsiteX3" fmla="*/ 0 w 1975104"/>
                  <a:gd name="connsiteY3" fmla="*/ 0 h 3730752"/>
                  <a:gd name="connsiteX4" fmla="*/ 1975104 w 1975104"/>
                  <a:gd name="connsiteY4" fmla="*/ 0 h 3730752"/>
                  <a:gd name="connsiteX5" fmla="*/ 1975104 w 1975104"/>
                  <a:gd name="connsiteY5" fmla="*/ 301752 h 3730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5104" h="3730752">
                    <a:moveTo>
                      <a:pt x="1975104" y="3456432"/>
                    </a:moveTo>
                    <a:lnTo>
                      <a:pt x="1975104" y="3730752"/>
                    </a:lnTo>
                    <a:lnTo>
                      <a:pt x="0" y="3730752"/>
                    </a:lnTo>
                    <a:lnTo>
                      <a:pt x="0" y="0"/>
                    </a:lnTo>
                    <a:lnTo>
                      <a:pt x="1975104" y="0"/>
                    </a:lnTo>
                    <a:cubicBezTo>
                      <a:pt x="1972056" y="237744"/>
                      <a:pt x="1975104" y="301752"/>
                      <a:pt x="1975104" y="301752"/>
                    </a:cubicBezTo>
                  </a:path>
                </a:pathLst>
              </a:custGeom>
              <a:noFill/>
              <a:ln w="57150">
                <a:solidFill>
                  <a:srgbClr val="639A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4953533-67DB-4244-A0F7-1FF313CBB740}"/>
                  </a:ext>
                </a:extLst>
              </p:cNvPr>
              <p:cNvSpPr/>
              <p:nvPr/>
            </p:nvSpPr>
            <p:spPr>
              <a:xfrm>
                <a:off x="1621536" y="2935965"/>
                <a:ext cx="1862328" cy="2138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2700"/>
                  </a:lnSpc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看似简单的</a:t>
                </a:r>
                <a:endParaRPr lang="en-US" altLang="zh-CN" sz="1600" dirty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“视力表”</a:t>
                </a:r>
                <a:endParaRPr lang="en-US" altLang="zh-CN" sz="1600" dirty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和</a:t>
                </a:r>
                <a:endParaRPr lang="en-US" altLang="zh-CN" sz="1600" dirty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“视力检测”</a:t>
                </a:r>
                <a:endParaRPr lang="en-US" altLang="zh-CN" sz="1600" dirty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zh-CN" altLang="en-US" sz="1600" b="1" dirty="0">
                    <a:solidFill>
                      <a:srgbClr val="639A67"/>
                    </a:solidFill>
                    <a:latin typeface="微软雅黑" pitchFamily="34" charset="-122"/>
                    <a:ea typeface="微软雅黑" pitchFamily="34" charset="-122"/>
                  </a:rPr>
                  <a:t>实际表达复杂的</a:t>
                </a:r>
                <a:endParaRPr lang="en-US" altLang="zh-CN" sz="1600" b="1" dirty="0">
                  <a:solidFill>
                    <a:srgbClr val="639A67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zh-CN" altLang="en-US" sz="1600" b="1" dirty="0">
                    <a:solidFill>
                      <a:srgbClr val="639A67"/>
                    </a:solidFill>
                    <a:latin typeface="微软雅黑" pitchFamily="34" charset="-122"/>
                    <a:ea typeface="微软雅黑" pitchFamily="34" charset="-122"/>
                  </a:rPr>
                  <a:t>视觉心理物理学</a:t>
                </a:r>
              </a:p>
            </p:txBody>
          </p:sp>
        </p:grpSp>
        <p:sp>
          <p:nvSpPr>
            <p:cNvPr id="25" name="内容占位符 2">
              <a:extLst>
                <a:ext uri="{FF2B5EF4-FFF2-40B4-BE49-F238E27FC236}">
                  <a16:creationId xmlns:a16="http://schemas.microsoft.com/office/drawing/2014/main" id="{42472BAF-F020-4D9D-A4E9-33F8B8FF0E4E}"/>
                </a:ext>
              </a:extLst>
            </p:cNvPr>
            <p:cNvSpPr txBox="1">
              <a:spLocks/>
            </p:cNvSpPr>
            <p:nvPr/>
          </p:nvSpPr>
          <p:spPr>
            <a:xfrm>
              <a:off x="7562088" y="2191364"/>
              <a:ext cx="2132659" cy="1551729"/>
            </a:xfrm>
            <a:prstGeom prst="rect">
              <a:avLst/>
            </a:prstGeom>
          </p:spPr>
          <p:txBody>
            <a:bodyPr vert="horz" lIns="109728" tIns="54864" rIns="109728" bIns="54864" rtlCol="0">
              <a:normAutofit fontScale="92500"/>
            </a:bodyPr>
            <a:lstStyle>
              <a:lvl1pPr marL="190500" indent="-190500" algn="l" defTabSz="1016000" rtl="0" eaLnBrk="1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500"/>
                </a:spcAft>
                <a:buClr>
                  <a:srgbClr val="821E36"/>
                </a:buClr>
                <a:buFont typeface="Wingdings" panose="05000000000000000000" pitchFamily="2" charset="2"/>
                <a:buChar char="Ø"/>
                <a:defRPr sz="2000" b="1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825500" indent="-3175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–"/>
                <a:defRPr sz="1665" b="1" kern="1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952500" indent="-1905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Calibri" panose="020F0502020204030204" pitchFamily="34" charset="0"/>
                <a:buChar char="—"/>
                <a:defRPr sz="1500" b="1" kern="1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1778000" indent="-2540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–"/>
                <a:defRPr sz="1335" b="1" kern="1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defRPr>
              </a:lvl4pPr>
              <a:lvl5pPr marL="2286000" indent="-2540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»"/>
                <a:defRPr sz="1335" b="1" kern="1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defRPr>
              </a:lvl5pPr>
              <a:lvl6pPr marL="2794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02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10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18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None/>
              </a:pPr>
              <a:r>
                <a:rPr lang="en-US" altLang="zh-CN" sz="1800" dirty="0">
                  <a:solidFill>
                    <a:schemeClr val="accent4">
                      <a:lumMod val="75000"/>
                    </a:schemeClr>
                  </a:solidFill>
                </a:rPr>
                <a:t>VA</a:t>
              </a:r>
              <a:r>
                <a:rPr lang="zh-CN" altLang="en-US" sz="1800" dirty="0">
                  <a:solidFill>
                    <a:schemeClr val="accent4">
                      <a:lumMod val="75000"/>
                    </a:schemeClr>
                  </a:solidFill>
                </a:rPr>
                <a:t>复杂的行为</a:t>
              </a:r>
              <a:r>
                <a:rPr lang="en-US" altLang="zh-CN" sz="1800" dirty="0">
                  <a:solidFill>
                    <a:schemeClr val="accent4">
                      <a:lumMod val="75000"/>
                    </a:schemeClr>
                  </a:solidFill>
                </a:rPr>
                <a:t>:;;;</a:t>
              </a:r>
              <a:endParaRPr lang="zh-CN" altLang="en-US" sz="1800" dirty="0">
                <a:solidFill>
                  <a:schemeClr val="accent4">
                    <a:lumMod val="75000"/>
                  </a:schemeClr>
                </a:solidFill>
              </a:endParaRPr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光学</a:t>
              </a:r>
              <a:r>
                <a:rPr lang="en-US" altLang="zh-CN" sz="1600" b="0" dirty="0"/>
                <a:t>;</a:t>
              </a:r>
              <a:endParaRPr lang="zh-CN" altLang="en-US" sz="1600" b="0" dirty="0"/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神经学、心理反应</a:t>
              </a:r>
              <a:r>
                <a:rPr lang="en-US" altLang="zh-CN" sz="1600" b="0" dirty="0"/>
                <a:t>;</a:t>
              </a:r>
              <a:endParaRPr lang="zh-CN" altLang="en-US" sz="1600" b="0" dirty="0"/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眼睛到大脑</a:t>
              </a:r>
              <a:r>
                <a:rPr lang="en-US" altLang="zh-CN" sz="1600" b="0" dirty="0"/>
                <a:t>;</a:t>
              </a:r>
              <a:endParaRPr lang="zh-CN" altLang="en-US" sz="1600" b="0" dirty="0"/>
            </a:p>
          </p:txBody>
        </p:sp>
        <p:sp>
          <p:nvSpPr>
            <p:cNvPr id="31" name="矩形 20">
              <a:extLst>
                <a:ext uri="{FF2B5EF4-FFF2-40B4-BE49-F238E27FC236}">
                  <a16:creationId xmlns:a16="http://schemas.microsoft.com/office/drawing/2014/main" id="{9E91FDEF-4F9F-4EAF-98DD-B7E6E1608C81}"/>
                </a:ext>
              </a:extLst>
            </p:cNvPr>
            <p:cNvSpPr/>
            <p:nvPr/>
          </p:nvSpPr>
          <p:spPr>
            <a:xfrm flipH="1">
              <a:off x="5998382" y="2625852"/>
              <a:ext cx="941913" cy="2813304"/>
            </a:xfrm>
            <a:custGeom>
              <a:avLst/>
              <a:gdLst>
                <a:gd name="connsiteX0" fmla="*/ 0 w 1975104"/>
                <a:gd name="connsiteY0" fmla="*/ 0 h 3730752"/>
                <a:gd name="connsiteX1" fmla="*/ 1975104 w 1975104"/>
                <a:gd name="connsiteY1" fmla="*/ 0 h 3730752"/>
                <a:gd name="connsiteX2" fmla="*/ 1975104 w 1975104"/>
                <a:gd name="connsiteY2" fmla="*/ 3730752 h 3730752"/>
                <a:gd name="connsiteX3" fmla="*/ 0 w 1975104"/>
                <a:gd name="connsiteY3" fmla="*/ 3730752 h 3730752"/>
                <a:gd name="connsiteX4" fmla="*/ 0 w 1975104"/>
                <a:gd name="connsiteY4" fmla="*/ 0 h 3730752"/>
                <a:gd name="connsiteX0" fmla="*/ 0 w 1975104"/>
                <a:gd name="connsiteY0" fmla="*/ 0 h 3730752"/>
                <a:gd name="connsiteX1" fmla="*/ 1975104 w 1975104"/>
                <a:gd name="connsiteY1" fmla="*/ 0 h 3730752"/>
                <a:gd name="connsiteX2" fmla="*/ 1965960 w 1975104"/>
                <a:gd name="connsiteY2" fmla="*/ 713232 h 3730752"/>
                <a:gd name="connsiteX3" fmla="*/ 1975104 w 1975104"/>
                <a:gd name="connsiteY3" fmla="*/ 3730752 h 3730752"/>
                <a:gd name="connsiteX4" fmla="*/ 0 w 1975104"/>
                <a:gd name="connsiteY4" fmla="*/ 3730752 h 3730752"/>
                <a:gd name="connsiteX5" fmla="*/ 0 w 1975104"/>
                <a:gd name="connsiteY5" fmla="*/ 0 h 3730752"/>
                <a:gd name="connsiteX0" fmla="*/ 1965960 w 2057400"/>
                <a:gd name="connsiteY0" fmla="*/ 713232 h 3730752"/>
                <a:gd name="connsiteX1" fmla="*/ 1975104 w 2057400"/>
                <a:gd name="connsiteY1" fmla="*/ 3730752 h 3730752"/>
                <a:gd name="connsiteX2" fmla="*/ 0 w 2057400"/>
                <a:gd name="connsiteY2" fmla="*/ 3730752 h 3730752"/>
                <a:gd name="connsiteX3" fmla="*/ 0 w 2057400"/>
                <a:gd name="connsiteY3" fmla="*/ 0 h 3730752"/>
                <a:gd name="connsiteX4" fmla="*/ 1975104 w 2057400"/>
                <a:gd name="connsiteY4" fmla="*/ 0 h 3730752"/>
                <a:gd name="connsiteX5" fmla="*/ 2057400 w 2057400"/>
                <a:gd name="connsiteY5" fmla="*/ 804672 h 3730752"/>
                <a:gd name="connsiteX0" fmla="*/ 1984248 w 2057400"/>
                <a:gd name="connsiteY0" fmla="*/ 2587752 h 3730752"/>
                <a:gd name="connsiteX1" fmla="*/ 1975104 w 2057400"/>
                <a:gd name="connsiteY1" fmla="*/ 3730752 h 3730752"/>
                <a:gd name="connsiteX2" fmla="*/ 0 w 2057400"/>
                <a:gd name="connsiteY2" fmla="*/ 3730752 h 3730752"/>
                <a:gd name="connsiteX3" fmla="*/ 0 w 2057400"/>
                <a:gd name="connsiteY3" fmla="*/ 0 h 3730752"/>
                <a:gd name="connsiteX4" fmla="*/ 1975104 w 2057400"/>
                <a:gd name="connsiteY4" fmla="*/ 0 h 3730752"/>
                <a:gd name="connsiteX5" fmla="*/ 2057400 w 2057400"/>
                <a:gd name="connsiteY5" fmla="*/ 804672 h 3730752"/>
                <a:gd name="connsiteX0" fmla="*/ 1984248 w 1984248"/>
                <a:gd name="connsiteY0" fmla="*/ 2587752 h 3730752"/>
                <a:gd name="connsiteX1" fmla="*/ 1975104 w 1984248"/>
                <a:gd name="connsiteY1" fmla="*/ 3730752 h 3730752"/>
                <a:gd name="connsiteX2" fmla="*/ 0 w 1984248"/>
                <a:gd name="connsiteY2" fmla="*/ 3730752 h 3730752"/>
                <a:gd name="connsiteX3" fmla="*/ 0 w 1984248"/>
                <a:gd name="connsiteY3" fmla="*/ 0 h 3730752"/>
                <a:gd name="connsiteX4" fmla="*/ 1975104 w 1984248"/>
                <a:gd name="connsiteY4" fmla="*/ 0 h 3730752"/>
                <a:gd name="connsiteX5" fmla="*/ 1956816 w 1984248"/>
                <a:gd name="connsiteY5" fmla="*/ 804672 h 3730752"/>
                <a:gd name="connsiteX0" fmla="*/ 1984248 w 1984248"/>
                <a:gd name="connsiteY0" fmla="*/ 2587752 h 3730752"/>
                <a:gd name="connsiteX1" fmla="*/ 1975104 w 1984248"/>
                <a:gd name="connsiteY1" fmla="*/ 3730752 h 3730752"/>
                <a:gd name="connsiteX2" fmla="*/ 0 w 1984248"/>
                <a:gd name="connsiteY2" fmla="*/ 3730752 h 3730752"/>
                <a:gd name="connsiteX3" fmla="*/ 0 w 1984248"/>
                <a:gd name="connsiteY3" fmla="*/ 0 h 3730752"/>
                <a:gd name="connsiteX4" fmla="*/ 1975104 w 1984248"/>
                <a:gd name="connsiteY4" fmla="*/ 0 h 3730752"/>
                <a:gd name="connsiteX5" fmla="*/ 1975104 w 1984248"/>
                <a:gd name="connsiteY5" fmla="*/ 804672 h 3730752"/>
                <a:gd name="connsiteX0" fmla="*/ 1984248 w 1984248"/>
                <a:gd name="connsiteY0" fmla="*/ 2587752 h 3730752"/>
                <a:gd name="connsiteX1" fmla="*/ 1975104 w 1984248"/>
                <a:gd name="connsiteY1" fmla="*/ 3730752 h 3730752"/>
                <a:gd name="connsiteX2" fmla="*/ 0 w 1984248"/>
                <a:gd name="connsiteY2" fmla="*/ 3730752 h 3730752"/>
                <a:gd name="connsiteX3" fmla="*/ 0 w 1984248"/>
                <a:gd name="connsiteY3" fmla="*/ 0 h 3730752"/>
                <a:gd name="connsiteX4" fmla="*/ 1975104 w 1984248"/>
                <a:gd name="connsiteY4" fmla="*/ 0 h 3730752"/>
                <a:gd name="connsiteX5" fmla="*/ 1965960 w 1984248"/>
                <a:gd name="connsiteY5" fmla="*/ 301752 h 3730752"/>
                <a:gd name="connsiteX0" fmla="*/ 1984248 w 1993392"/>
                <a:gd name="connsiteY0" fmla="*/ 2587752 h 3730752"/>
                <a:gd name="connsiteX1" fmla="*/ 1975104 w 1993392"/>
                <a:gd name="connsiteY1" fmla="*/ 3730752 h 3730752"/>
                <a:gd name="connsiteX2" fmla="*/ 0 w 1993392"/>
                <a:gd name="connsiteY2" fmla="*/ 3730752 h 3730752"/>
                <a:gd name="connsiteX3" fmla="*/ 0 w 1993392"/>
                <a:gd name="connsiteY3" fmla="*/ 0 h 3730752"/>
                <a:gd name="connsiteX4" fmla="*/ 1975104 w 1993392"/>
                <a:gd name="connsiteY4" fmla="*/ 0 h 3730752"/>
                <a:gd name="connsiteX5" fmla="*/ 1993392 w 1993392"/>
                <a:gd name="connsiteY5" fmla="*/ 301752 h 3730752"/>
                <a:gd name="connsiteX0" fmla="*/ 1984248 w 1984248"/>
                <a:gd name="connsiteY0" fmla="*/ 2587752 h 3730752"/>
                <a:gd name="connsiteX1" fmla="*/ 1975104 w 1984248"/>
                <a:gd name="connsiteY1" fmla="*/ 3730752 h 3730752"/>
                <a:gd name="connsiteX2" fmla="*/ 0 w 1984248"/>
                <a:gd name="connsiteY2" fmla="*/ 3730752 h 3730752"/>
                <a:gd name="connsiteX3" fmla="*/ 0 w 1984248"/>
                <a:gd name="connsiteY3" fmla="*/ 0 h 3730752"/>
                <a:gd name="connsiteX4" fmla="*/ 1975104 w 1984248"/>
                <a:gd name="connsiteY4" fmla="*/ 0 h 3730752"/>
                <a:gd name="connsiteX5" fmla="*/ 1975104 w 1984248"/>
                <a:gd name="connsiteY5" fmla="*/ 301752 h 3730752"/>
                <a:gd name="connsiteX0" fmla="*/ 1965960 w 1975104"/>
                <a:gd name="connsiteY0" fmla="*/ 3438144 h 3730752"/>
                <a:gd name="connsiteX1" fmla="*/ 1975104 w 1975104"/>
                <a:gd name="connsiteY1" fmla="*/ 3730752 h 3730752"/>
                <a:gd name="connsiteX2" fmla="*/ 0 w 1975104"/>
                <a:gd name="connsiteY2" fmla="*/ 3730752 h 3730752"/>
                <a:gd name="connsiteX3" fmla="*/ 0 w 1975104"/>
                <a:gd name="connsiteY3" fmla="*/ 0 h 3730752"/>
                <a:gd name="connsiteX4" fmla="*/ 1975104 w 1975104"/>
                <a:gd name="connsiteY4" fmla="*/ 0 h 3730752"/>
                <a:gd name="connsiteX5" fmla="*/ 1975104 w 1975104"/>
                <a:gd name="connsiteY5" fmla="*/ 301752 h 3730752"/>
                <a:gd name="connsiteX0" fmla="*/ 1984248 w 1984248"/>
                <a:gd name="connsiteY0" fmla="*/ 3438144 h 3730752"/>
                <a:gd name="connsiteX1" fmla="*/ 1975104 w 1984248"/>
                <a:gd name="connsiteY1" fmla="*/ 3730752 h 3730752"/>
                <a:gd name="connsiteX2" fmla="*/ 0 w 1984248"/>
                <a:gd name="connsiteY2" fmla="*/ 3730752 h 3730752"/>
                <a:gd name="connsiteX3" fmla="*/ 0 w 1984248"/>
                <a:gd name="connsiteY3" fmla="*/ 0 h 3730752"/>
                <a:gd name="connsiteX4" fmla="*/ 1975104 w 1984248"/>
                <a:gd name="connsiteY4" fmla="*/ 0 h 3730752"/>
                <a:gd name="connsiteX5" fmla="*/ 1975104 w 1984248"/>
                <a:gd name="connsiteY5" fmla="*/ 301752 h 3730752"/>
                <a:gd name="connsiteX0" fmla="*/ 1975104 w 1975104"/>
                <a:gd name="connsiteY0" fmla="*/ 3456432 h 3730752"/>
                <a:gd name="connsiteX1" fmla="*/ 1975104 w 1975104"/>
                <a:gd name="connsiteY1" fmla="*/ 3730752 h 3730752"/>
                <a:gd name="connsiteX2" fmla="*/ 0 w 1975104"/>
                <a:gd name="connsiteY2" fmla="*/ 3730752 h 3730752"/>
                <a:gd name="connsiteX3" fmla="*/ 0 w 1975104"/>
                <a:gd name="connsiteY3" fmla="*/ 0 h 3730752"/>
                <a:gd name="connsiteX4" fmla="*/ 1975104 w 1975104"/>
                <a:gd name="connsiteY4" fmla="*/ 0 h 3730752"/>
                <a:gd name="connsiteX5" fmla="*/ 1975104 w 1975104"/>
                <a:gd name="connsiteY5" fmla="*/ 301752 h 3730752"/>
                <a:gd name="connsiteX0" fmla="*/ 1975104 w 1988097"/>
                <a:gd name="connsiteY0" fmla="*/ 3456432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1065379 h 3730752"/>
                <a:gd name="connsiteX0" fmla="*/ 1962110 w 1988097"/>
                <a:gd name="connsiteY0" fmla="*/ 2738396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1065379 h 3730752"/>
                <a:gd name="connsiteX0" fmla="*/ 1962110 w 1988097"/>
                <a:gd name="connsiteY0" fmla="*/ 2738396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894417 h 3730752"/>
                <a:gd name="connsiteX0" fmla="*/ 1923130 w 1988097"/>
                <a:gd name="connsiteY0" fmla="*/ 3068921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894417 h 3730752"/>
                <a:gd name="connsiteX0" fmla="*/ 1975104 w 1988097"/>
                <a:gd name="connsiteY0" fmla="*/ 3080318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894417 h 3730752"/>
                <a:gd name="connsiteX0" fmla="*/ 1975104 w 1988097"/>
                <a:gd name="connsiteY0" fmla="*/ 2829575 h 3730752"/>
                <a:gd name="connsiteX1" fmla="*/ 1975104 w 1988097"/>
                <a:gd name="connsiteY1" fmla="*/ 3730752 h 3730752"/>
                <a:gd name="connsiteX2" fmla="*/ 0 w 1988097"/>
                <a:gd name="connsiteY2" fmla="*/ 3730752 h 3730752"/>
                <a:gd name="connsiteX3" fmla="*/ 0 w 1988097"/>
                <a:gd name="connsiteY3" fmla="*/ 0 h 3730752"/>
                <a:gd name="connsiteX4" fmla="*/ 1975104 w 1988097"/>
                <a:gd name="connsiteY4" fmla="*/ 0 h 3730752"/>
                <a:gd name="connsiteX5" fmla="*/ 1988097 w 1988097"/>
                <a:gd name="connsiteY5" fmla="*/ 894417 h 3730752"/>
                <a:gd name="connsiteX0" fmla="*/ 1975104 w 1975104"/>
                <a:gd name="connsiteY0" fmla="*/ 2829575 h 3730752"/>
                <a:gd name="connsiteX1" fmla="*/ 1975104 w 1975104"/>
                <a:gd name="connsiteY1" fmla="*/ 3730752 h 3730752"/>
                <a:gd name="connsiteX2" fmla="*/ 0 w 1975104"/>
                <a:gd name="connsiteY2" fmla="*/ 3730752 h 3730752"/>
                <a:gd name="connsiteX3" fmla="*/ 0 w 1975104"/>
                <a:gd name="connsiteY3" fmla="*/ 0 h 3730752"/>
                <a:gd name="connsiteX4" fmla="*/ 1975104 w 1975104"/>
                <a:gd name="connsiteY4" fmla="*/ 0 h 3730752"/>
                <a:gd name="connsiteX5" fmla="*/ 1975104 w 1975104"/>
                <a:gd name="connsiteY5" fmla="*/ 928610 h 373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5104" h="3730752">
                  <a:moveTo>
                    <a:pt x="1975104" y="2829575"/>
                  </a:moveTo>
                  <a:lnTo>
                    <a:pt x="1975104" y="3730752"/>
                  </a:lnTo>
                  <a:lnTo>
                    <a:pt x="0" y="3730752"/>
                  </a:lnTo>
                  <a:lnTo>
                    <a:pt x="0" y="0"/>
                  </a:lnTo>
                  <a:lnTo>
                    <a:pt x="1975104" y="0"/>
                  </a:lnTo>
                  <a:cubicBezTo>
                    <a:pt x="1972056" y="237744"/>
                    <a:pt x="1975104" y="928610"/>
                    <a:pt x="1975104" y="928610"/>
                  </a:cubicBezTo>
                </a:path>
              </a:pathLst>
            </a:custGeom>
            <a:noFill/>
            <a:ln w="38100">
              <a:solidFill>
                <a:srgbClr val="639A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DA3295C-E026-4A56-81BC-459171C8B515}"/>
                </a:ext>
              </a:extLst>
            </p:cNvPr>
            <p:cNvCxnSpPr>
              <a:cxnSpLocks/>
            </p:cNvCxnSpPr>
            <p:nvPr/>
          </p:nvCxnSpPr>
          <p:spPr>
            <a:xfrm>
              <a:off x="4974336" y="3694176"/>
              <a:ext cx="0" cy="756000"/>
            </a:xfrm>
            <a:prstGeom prst="line">
              <a:avLst/>
            </a:prstGeom>
            <a:ln w="38100">
              <a:solidFill>
                <a:srgbClr val="639A6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3DC60605-8120-49FD-A191-01C9433508E3}"/>
                </a:ext>
              </a:extLst>
            </p:cNvPr>
            <p:cNvSpPr/>
            <p:nvPr/>
          </p:nvSpPr>
          <p:spPr>
            <a:xfrm>
              <a:off x="5344668" y="3456432"/>
              <a:ext cx="1440180" cy="512064"/>
            </a:xfrm>
            <a:prstGeom prst="roundRect">
              <a:avLst/>
            </a:prstGeom>
            <a:noFill/>
            <a:ln w="38100">
              <a:solidFill>
                <a:srgbClr val="639A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</a:t>
              </a:r>
              <a:r>
                <a:rPr lang="en-US" altLang="zh-CN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刺激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6622FB6-6B4D-4DBC-BE7B-71C747B57B97}"/>
                </a:ext>
              </a:extLst>
            </p:cNvPr>
            <p:cNvSpPr/>
            <p:nvPr/>
          </p:nvSpPr>
          <p:spPr>
            <a:xfrm>
              <a:off x="5344668" y="4142232"/>
              <a:ext cx="1440180" cy="512064"/>
            </a:xfrm>
            <a:prstGeom prst="roundRect">
              <a:avLst/>
            </a:prstGeom>
            <a:noFill/>
            <a:ln w="38100">
              <a:solidFill>
                <a:srgbClr val="639A6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</a:t>
              </a:r>
              <a:r>
                <a:rPr lang="en-US" altLang="zh-CN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1600" dirty="0">
                  <a:solidFill>
                    <a:srgbClr val="639A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反应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6DC25CB-24F4-42FB-9D89-0A42168ED94B}"/>
                </a:ext>
              </a:extLst>
            </p:cNvPr>
            <p:cNvCxnSpPr>
              <a:cxnSpLocks/>
            </p:cNvCxnSpPr>
            <p:nvPr/>
          </p:nvCxnSpPr>
          <p:spPr>
            <a:xfrm>
              <a:off x="5010912" y="3712464"/>
              <a:ext cx="252000" cy="0"/>
            </a:xfrm>
            <a:prstGeom prst="line">
              <a:avLst/>
            </a:prstGeom>
            <a:ln w="38100">
              <a:solidFill>
                <a:srgbClr val="639A67"/>
              </a:solidFill>
              <a:prstDash val="sys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5CF462A-A3E4-4AE3-BE09-155D2715BCBD}"/>
                </a:ext>
              </a:extLst>
            </p:cNvPr>
            <p:cNvCxnSpPr>
              <a:cxnSpLocks/>
            </p:cNvCxnSpPr>
            <p:nvPr/>
          </p:nvCxnSpPr>
          <p:spPr>
            <a:xfrm>
              <a:off x="4617720" y="4072176"/>
              <a:ext cx="288000" cy="0"/>
            </a:xfrm>
            <a:prstGeom prst="line">
              <a:avLst/>
            </a:prstGeom>
            <a:ln w="38100">
              <a:solidFill>
                <a:srgbClr val="639A67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EEC32BC-4600-430C-A894-81CF84B36950}"/>
                </a:ext>
              </a:extLst>
            </p:cNvPr>
            <p:cNvCxnSpPr>
              <a:cxnSpLocks/>
            </p:cNvCxnSpPr>
            <p:nvPr/>
          </p:nvCxnSpPr>
          <p:spPr>
            <a:xfrm>
              <a:off x="5010912" y="4398264"/>
              <a:ext cx="252000" cy="0"/>
            </a:xfrm>
            <a:prstGeom prst="line">
              <a:avLst/>
            </a:prstGeom>
            <a:ln w="38100">
              <a:solidFill>
                <a:srgbClr val="639A67"/>
              </a:solidFill>
              <a:prstDash val="sys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0F276F2-90E1-4B17-B44B-61093B287E67}"/>
                </a:ext>
              </a:extLst>
            </p:cNvPr>
            <p:cNvSpPr/>
            <p:nvPr/>
          </p:nvSpPr>
          <p:spPr>
            <a:xfrm>
              <a:off x="7556438" y="2185416"/>
              <a:ext cx="2907792" cy="1563624"/>
            </a:xfrm>
            <a:prstGeom prst="rect">
              <a:avLst/>
            </a:prstGeom>
            <a:noFill/>
            <a:ln w="28575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内容占位符 2">
              <a:extLst>
                <a:ext uri="{FF2B5EF4-FFF2-40B4-BE49-F238E27FC236}">
                  <a16:creationId xmlns:a16="http://schemas.microsoft.com/office/drawing/2014/main" id="{1E5A4B9D-088F-40F8-849E-F780FA456D2E}"/>
                </a:ext>
              </a:extLst>
            </p:cNvPr>
            <p:cNvSpPr txBox="1">
              <a:spLocks/>
            </p:cNvSpPr>
            <p:nvPr/>
          </p:nvSpPr>
          <p:spPr>
            <a:xfrm>
              <a:off x="7550789" y="4270248"/>
              <a:ext cx="2626483" cy="1553986"/>
            </a:xfrm>
            <a:prstGeom prst="rect">
              <a:avLst/>
            </a:prstGeom>
          </p:spPr>
          <p:txBody>
            <a:bodyPr vert="horz" lIns="109728" tIns="54864" rIns="109728" bIns="54864" rtlCol="0">
              <a:normAutofit fontScale="92500"/>
            </a:bodyPr>
            <a:lstStyle>
              <a:lvl1pPr marL="190500" indent="-190500" algn="l" defTabSz="1016000" rtl="0" eaLnBrk="1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500"/>
                </a:spcAft>
                <a:buClr>
                  <a:srgbClr val="821E36"/>
                </a:buClr>
                <a:buFont typeface="Wingdings" panose="05000000000000000000" pitchFamily="2" charset="2"/>
                <a:buChar char="Ø"/>
                <a:defRPr sz="2000" b="1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825500" indent="-3175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–"/>
                <a:defRPr sz="1665" b="1" kern="1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2pPr>
              <a:lvl3pPr marL="952500" indent="-1905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Calibri" panose="020F0502020204030204" pitchFamily="34" charset="0"/>
                <a:buChar char="—"/>
                <a:defRPr sz="1500" b="1" kern="1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defRPr>
              </a:lvl3pPr>
              <a:lvl4pPr marL="1778000" indent="-2540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–"/>
                <a:defRPr sz="1335" b="1" kern="1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defRPr>
              </a:lvl4pPr>
              <a:lvl5pPr marL="2286000" indent="-254000" algn="l" defTabSz="1016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>
                  <a:srgbClr val="821E36"/>
                </a:buClr>
                <a:buFont typeface="Arial" panose="020B0604020202020204" pitchFamily="34" charset="0"/>
                <a:buChar char="»"/>
                <a:defRPr sz="1335" b="1" kern="12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defRPr>
              </a:lvl5pPr>
              <a:lvl6pPr marL="2794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02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10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18000" indent="-254000" algn="l" defTabSz="10160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2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None/>
              </a:pPr>
              <a:r>
                <a:rPr lang="zh-CN" altLang="en-US" sz="1800" dirty="0">
                  <a:solidFill>
                    <a:schemeClr val="accent4">
                      <a:lumMod val="75000"/>
                    </a:schemeClr>
                  </a:solidFill>
                </a:rPr>
                <a:t>重要性</a:t>
              </a:r>
              <a:r>
                <a:rPr lang="en-US" altLang="zh-CN" sz="1800" dirty="0">
                  <a:solidFill>
                    <a:schemeClr val="accent4">
                      <a:lumMod val="75000"/>
                    </a:schemeClr>
                  </a:solidFill>
                </a:rPr>
                <a:t>:</a:t>
              </a:r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普查</a:t>
              </a:r>
              <a:r>
                <a:rPr lang="en-US" altLang="zh-CN" sz="1600" b="0" dirty="0"/>
                <a:t>:</a:t>
              </a:r>
              <a:r>
                <a:rPr lang="zh-CN" altLang="en-US" sz="1600" b="0" dirty="0"/>
                <a:t>发现异常</a:t>
              </a:r>
              <a:r>
                <a:rPr lang="en-US" altLang="zh-CN" sz="1600" b="0" dirty="0"/>
                <a:t>;</a:t>
              </a:r>
              <a:endParaRPr lang="zh-CN" altLang="en-US" sz="1600" b="0" dirty="0"/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临床</a:t>
              </a:r>
              <a:r>
                <a:rPr lang="en-US" altLang="zh-CN" sz="1600" b="0" dirty="0"/>
                <a:t>:</a:t>
              </a:r>
              <a:r>
                <a:rPr lang="zh-CN" altLang="en-US" sz="1600" b="0" dirty="0"/>
                <a:t>直接表达</a:t>
              </a:r>
              <a:r>
                <a:rPr lang="en-US" altLang="zh-CN" sz="1600" b="0" dirty="0"/>
                <a:t>;</a:t>
              </a:r>
            </a:p>
            <a:p>
              <a:pPr marL="288000" indent="-288000">
                <a:lnSpc>
                  <a:spcPts val="2700"/>
                </a:lnSpc>
                <a:spcBef>
                  <a:spcPts val="0"/>
                </a:spcBef>
                <a:spcAft>
                  <a:spcPts val="0"/>
                </a:spcAft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b="0" dirty="0"/>
                <a:t>研究</a:t>
              </a:r>
              <a:r>
                <a:rPr lang="en-US" altLang="zh-CN" sz="1600" b="0" dirty="0"/>
                <a:t>:</a:t>
              </a:r>
              <a:r>
                <a:rPr lang="zh-CN" altLang="en-US" sz="1600" b="0" dirty="0"/>
                <a:t>科学数据</a:t>
              </a:r>
              <a:r>
                <a:rPr lang="en-US" altLang="zh-CN" sz="1600" b="0" dirty="0"/>
                <a:t>,</a:t>
              </a:r>
              <a:r>
                <a:rPr lang="zh-CN" altLang="en-US" sz="1600" b="0" dirty="0"/>
                <a:t>定性定量</a:t>
              </a:r>
              <a:r>
                <a:rPr lang="en-US" altLang="zh-CN" sz="1600" b="0" dirty="0"/>
                <a:t>;</a:t>
              </a:r>
              <a:endParaRPr lang="zh-CN" altLang="en-US" sz="1600" b="0" dirty="0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4752E64-FBA8-4DA2-BB91-416079782FC9}"/>
                </a:ext>
              </a:extLst>
            </p:cNvPr>
            <p:cNvSpPr/>
            <p:nvPr/>
          </p:nvSpPr>
          <p:spPr>
            <a:xfrm>
              <a:off x="7556438" y="4270248"/>
              <a:ext cx="2907792" cy="1563624"/>
            </a:xfrm>
            <a:prstGeom prst="rect">
              <a:avLst/>
            </a:prstGeom>
            <a:noFill/>
            <a:ln w="28575"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箭头: 右 52">
              <a:extLst>
                <a:ext uri="{FF2B5EF4-FFF2-40B4-BE49-F238E27FC236}">
                  <a16:creationId xmlns:a16="http://schemas.microsoft.com/office/drawing/2014/main" id="{6032EA96-D12E-4A44-B2C4-CF4AC63AF4DB}"/>
                </a:ext>
              </a:extLst>
            </p:cNvPr>
            <p:cNvSpPr/>
            <p:nvPr/>
          </p:nvSpPr>
          <p:spPr>
            <a:xfrm>
              <a:off x="7061111" y="2756680"/>
              <a:ext cx="380160" cy="421096"/>
            </a:xfrm>
            <a:prstGeom prst="rightArrow">
              <a:avLst/>
            </a:prstGeom>
            <a:noFill/>
            <a:ln w="19050">
              <a:solidFill>
                <a:srgbClr val="639A6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54" name="箭头: 右 53">
              <a:extLst>
                <a:ext uri="{FF2B5EF4-FFF2-40B4-BE49-F238E27FC236}">
                  <a16:creationId xmlns:a16="http://schemas.microsoft.com/office/drawing/2014/main" id="{AEB2253B-08EF-4940-8629-64156FF8E07C}"/>
                </a:ext>
              </a:extLst>
            </p:cNvPr>
            <p:cNvSpPr/>
            <p:nvPr/>
          </p:nvSpPr>
          <p:spPr>
            <a:xfrm rot="16200000">
              <a:off x="8820254" y="3799096"/>
              <a:ext cx="380160" cy="421096"/>
            </a:xfrm>
            <a:prstGeom prst="rightArrow">
              <a:avLst/>
            </a:prstGeom>
            <a:noFill/>
            <a:ln w="19050">
              <a:solidFill>
                <a:srgbClr val="639A6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01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C2650E2-A02E-4F28-AA31-1898815E1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视力监测与视力表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D1C3724-FA5C-4536-86FA-981F5C550B86}"/>
              </a:ext>
            </a:extLst>
          </p:cNvPr>
          <p:cNvGrpSpPr/>
          <p:nvPr/>
        </p:nvGrpSpPr>
        <p:grpSpPr>
          <a:xfrm>
            <a:off x="782143" y="2285441"/>
            <a:ext cx="3785063" cy="2401941"/>
            <a:chOff x="782143" y="2612013"/>
            <a:chExt cx="3785063" cy="240194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BDE084A-4497-4475-BEAB-445ADA26DDEE}"/>
                </a:ext>
              </a:extLst>
            </p:cNvPr>
            <p:cNvGrpSpPr/>
            <p:nvPr/>
          </p:nvGrpSpPr>
          <p:grpSpPr>
            <a:xfrm>
              <a:off x="782143" y="3175868"/>
              <a:ext cx="3785063" cy="1838086"/>
              <a:chOff x="896438" y="2947680"/>
              <a:chExt cx="3785063" cy="183808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6C370A8-12B4-48A8-BF28-22703FE09E66}"/>
                  </a:ext>
                </a:extLst>
              </p:cNvPr>
              <p:cNvGrpSpPr/>
              <p:nvPr/>
            </p:nvGrpSpPr>
            <p:grpSpPr>
              <a:xfrm rot="21302651">
                <a:off x="2006428" y="2947680"/>
                <a:ext cx="2675073" cy="1838086"/>
                <a:chOff x="1960381" y="2471539"/>
                <a:chExt cx="2675073" cy="1838086"/>
              </a:xfrm>
            </p:grpSpPr>
            <p:pic>
              <p:nvPicPr>
                <p:cNvPr id="5" name="图片 4" descr="图片包含 游戏机, 装饰品, 伞&#10;&#10;描述已自动生成">
                  <a:extLst>
                    <a:ext uri="{FF2B5EF4-FFF2-40B4-BE49-F238E27FC236}">
                      <a16:creationId xmlns:a16="http://schemas.microsoft.com/office/drawing/2014/main" id="{153A16D7-F0D1-4EF6-B44E-578898CE27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9400" b="90400" l="8600" r="90400">
                              <a14:foregroundMark x1="45200" y1="9600" x2="51400" y2="9400"/>
                              <a14:foregroundMark x1="60600" y1="10200" x2="61600" y2="10600"/>
                              <a14:foregroundMark x1="90800" y1="45200" x2="90600" y2="49000"/>
                              <a14:foregroundMark x1="9800" y1="43400" x2="9200" y2="48000"/>
                              <a14:foregroundMark x1="48400" y1="90400" x2="50800" y2="90400"/>
                              <a14:foregroundMark x1="9000" y1="42600" x2="9000" y2="42800"/>
                              <a14:foregroundMark x1="8800" y1="44200" x2="9200" y2="43800"/>
                              <a14:foregroundMark x1="8800" y1="45600" x2="8600" y2="478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66" t="6680" r="6852" b="6223"/>
                <a:stretch/>
              </p:blipFill>
              <p:spPr>
                <a:xfrm rot="20610867">
                  <a:off x="2808212" y="2471539"/>
                  <a:ext cx="1827242" cy="1838086"/>
                </a:xfrm>
                <a:prstGeom prst="rect">
                  <a:avLst/>
                </a:prstGeom>
              </p:spPr>
            </p:pic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id="{D36B4633-7205-49AA-8CE3-35684A5631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84248" y="3412332"/>
                  <a:ext cx="1740620" cy="464724"/>
                </a:xfrm>
                <a:prstGeom prst="line">
                  <a:avLst/>
                </a:prstGeom>
                <a:ln w="38100">
                  <a:solidFill>
                    <a:srgbClr val="BF9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030B54D7-9C86-4961-BF69-6BD882B9BF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967652">
                  <a:off x="1960381" y="3017278"/>
                  <a:ext cx="1782918" cy="335453"/>
                </a:xfrm>
                <a:prstGeom prst="line">
                  <a:avLst/>
                </a:prstGeom>
                <a:ln w="38100">
                  <a:solidFill>
                    <a:srgbClr val="BF9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弧形 17">
                  <a:extLst>
                    <a:ext uri="{FF2B5EF4-FFF2-40B4-BE49-F238E27FC236}">
                      <a16:creationId xmlns:a16="http://schemas.microsoft.com/office/drawing/2014/main" id="{C8F8EEA5-C4E2-465C-9854-0CA0976DA937}"/>
                    </a:ext>
                  </a:extLst>
                </p:cNvPr>
                <p:cNvSpPr/>
                <p:nvPr/>
              </p:nvSpPr>
              <p:spPr>
                <a:xfrm rot="13642425">
                  <a:off x="2490186" y="3011995"/>
                  <a:ext cx="838632" cy="838632"/>
                </a:xfrm>
                <a:prstGeom prst="arc">
                  <a:avLst/>
                </a:prstGeom>
                <a:ln w="38100">
                  <a:solidFill>
                    <a:srgbClr val="BF9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弧形 26">
                  <a:extLst>
                    <a:ext uri="{FF2B5EF4-FFF2-40B4-BE49-F238E27FC236}">
                      <a16:creationId xmlns:a16="http://schemas.microsoft.com/office/drawing/2014/main" id="{1BD3B2DD-529C-4EDC-8598-DDED3410DB9B}"/>
                    </a:ext>
                  </a:extLst>
                </p:cNvPr>
                <p:cNvSpPr/>
                <p:nvPr/>
              </p:nvSpPr>
              <p:spPr>
                <a:xfrm rot="19654031">
                  <a:off x="3121530" y="2790278"/>
                  <a:ext cx="1200608" cy="1200608"/>
                </a:xfrm>
                <a:prstGeom prst="arc">
                  <a:avLst>
                    <a:gd name="adj1" fmla="val 16200000"/>
                    <a:gd name="adj2" fmla="val 10379406"/>
                  </a:avLst>
                </a:prstGeom>
                <a:ln w="76200">
                  <a:solidFill>
                    <a:schemeClr val="bg1"/>
                  </a:solidFill>
                  <a:prstDash val="sysDash"/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8CAF8ADB-4348-4638-91B5-95DA44D49F3C}"/>
                    </a:ext>
                  </a:extLst>
                </p:cNvPr>
                <p:cNvSpPr/>
                <p:nvPr/>
              </p:nvSpPr>
              <p:spPr>
                <a:xfrm rot="297349">
                  <a:off x="3196168" y="3551624"/>
                  <a:ext cx="992579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3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360</a:t>
                  </a:r>
                  <a:r>
                    <a:rPr lang="zh-CN" altLang="en-US" sz="13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等分角</a:t>
                  </a:r>
                  <a:endParaRPr lang="zh-CN" altLang="en-US" sz="13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" name="文本框 2">
                <a:extLst>
                  <a:ext uri="{FF2B5EF4-FFF2-40B4-BE49-F238E27FC236}">
                    <a16:creationId xmlns:a16="http://schemas.microsoft.com/office/drawing/2014/main" id="{E0A8B4D1-D0CC-4F7F-A801-6C8B122BA6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6438" y="3657312"/>
                <a:ext cx="1408177" cy="747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>
                  <a:lnSpc>
                    <a:spcPts val="2700"/>
                  </a:lnSpc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1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等分角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=1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度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endParaRPr>
              </a:p>
              <a:p>
                <a:pPr algn="ctr">
                  <a:lnSpc>
                    <a:spcPts val="2700"/>
                  </a:lnSpc>
                </a:pP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1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度</a:t>
                </a:r>
                <a:r>
                  <a:rPr lang="en-US" altLang="zh-CN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=60</a:t>
                </a:r>
                <a:r>
                  <a:rPr lang="zh-CN" altLang="en-US" sz="16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rPr>
                  <a:t>分</a:t>
                </a:r>
                <a:endPara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endParaRPr>
              </a:p>
            </p:txBody>
          </p:sp>
        </p:grpSp>
        <p:sp>
          <p:nvSpPr>
            <p:cNvPr id="31" name="文本框 2">
              <a:extLst>
                <a:ext uri="{FF2B5EF4-FFF2-40B4-BE49-F238E27FC236}">
                  <a16:creationId xmlns:a16="http://schemas.microsoft.com/office/drawing/2014/main" id="{D8038FED-14AB-4B2D-B756-E4AF215E79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984" y="2612013"/>
              <a:ext cx="1781475" cy="369332"/>
            </a:xfrm>
            <a:prstGeom prst="rect">
              <a:avLst/>
            </a:prstGeom>
            <a:solidFill>
              <a:srgbClr val="639A67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1800" b="1" dirty="0">
                  <a:sym typeface="Calibri" pitchFamily="34" charset="0"/>
                </a:rPr>
                <a:t>1</a:t>
              </a:r>
              <a:r>
                <a:rPr lang="zh-CN" altLang="en-US" sz="1800" b="1" dirty="0">
                  <a:sym typeface="Calibri" pitchFamily="34" charset="0"/>
                </a:rPr>
                <a:t>分视角概念</a:t>
              </a:r>
              <a:endParaRPr lang="en-US" altLang="zh-CN" sz="1800" b="1" dirty="0">
                <a:sym typeface="Calibri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03E9061-7E98-4574-B34C-E94E52F77C06}"/>
              </a:ext>
            </a:extLst>
          </p:cNvPr>
          <p:cNvGrpSpPr/>
          <p:nvPr/>
        </p:nvGrpSpPr>
        <p:grpSpPr>
          <a:xfrm>
            <a:off x="4791456" y="2285441"/>
            <a:ext cx="3191256" cy="3386392"/>
            <a:chOff x="4882896" y="2285441"/>
            <a:chExt cx="3191256" cy="3386392"/>
          </a:xfrm>
        </p:grpSpPr>
        <p:sp>
          <p:nvSpPr>
            <p:cNvPr id="32" name="矩形 1">
              <a:extLst>
                <a:ext uri="{FF2B5EF4-FFF2-40B4-BE49-F238E27FC236}">
                  <a16:creationId xmlns:a16="http://schemas.microsoft.com/office/drawing/2014/main" id="{469CA23A-00CC-4146-A50A-959146AA2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2896" y="4924705"/>
              <a:ext cx="3191256" cy="747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27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标准正方形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  <a:p>
              <a:pPr algn="ctr">
                <a:lnSpc>
                  <a:spcPts val="27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每笔划与眼睛相连的角度都是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1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itchFamily="34" charset="0"/>
                </a:rPr>
                <a:t>分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812E65F-9E7B-475D-A096-670EF92E3F56}"/>
                </a:ext>
              </a:extLst>
            </p:cNvPr>
            <p:cNvGrpSpPr/>
            <p:nvPr/>
          </p:nvGrpSpPr>
          <p:grpSpPr>
            <a:xfrm>
              <a:off x="5402752" y="2285441"/>
              <a:ext cx="2277265" cy="2630118"/>
              <a:chOff x="5402752" y="2285441"/>
              <a:chExt cx="2277265" cy="2630118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4A9ABEC-E1CC-4066-94DC-13C1C38A8ACE}"/>
                  </a:ext>
                </a:extLst>
              </p:cNvPr>
              <p:cNvGrpSpPr/>
              <p:nvPr/>
            </p:nvGrpSpPr>
            <p:grpSpPr>
              <a:xfrm>
                <a:off x="5402752" y="2849296"/>
                <a:ext cx="2183876" cy="2066263"/>
                <a:chOff x="5402752" y="2849296"/>
                <a:chExt cx="2183876" cy="2066263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8E12C663-AA48-461D-9475-91D7453238AC}"/>
                    </a:ext>
                  </a:extLst>
                </p:cNvPr>
                <p:cNvGrpSpPr/>
                <p:nvPr/>
              </p:nvGrpSpPr>
              <p:grpSpPr>
                <a:xfrm>
                  <a:off x="5402752" y="2849296"/>
                  <a:ext cx="1728000" cy="1783342"/>
                  <a:chOff x="5689108" y="2538638"/>
                  <a:chExt cx="1728000" cy="1783342"/>
                </a:xfrm>
              </p:grpSpPr>
              <p:sp>
                <p:nvSpPr>
                  <p:cNvPr id="21" name="Rectangle 2">
                    <a:extLst>
                      <a:ext uri="{FF2B5EF4-FFF2-40B4-BE49-F238E27FC236}">
                        <a16:creationId xmlns:a16="http://schemas.microsoft.com/office/drawing/2014/main" id="{207B5611-9B1C-494C-BDB3-94DC9B8A02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78828" y="2737038"/>
                    <a:ext cx="309600" cy="1584942"/>
                  </a:xfrm>
                  <a:prstGeom prst="rect">
                    <a:avLst/>
                  </a:prstGeom>
                  <a:solidFill>
                    <a:srgbClr val="639A67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fontAlgn="auto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None/>
                      <a:defRPr/>
                    </a:pPr>
                    <a:endParaRPr lang="zh-CN" altLang="zh-CN" sz="2160" kern="0" dirty="0">
                      <a:solidFill>
                        <a:prstClr val="black"/>
                      </a:solidFill>
                      <a:latin typeface="Arial" panose="020B0604020202020204" pitchFamily="34" charset="0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22" name="Rectangle 3">
                    <a:extLst>
                      <a:ext uri="{FF2B5EF4-FFF2-40B4-BE49-F238E27FC236}">
                        <a16:creationId xmlns:a16="http://schemas.microsoft.com/office/drawing/2014/main" id="{7BE7EE5D-B61C-48DB-8828-CD03C45378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83241" y="2737038"/>
                    <a:ext cx="1224723" cy="309257"/>
                  </a:xfrm>
                  <a:prstGeom prst="rect">
                    <a:avLst/>
                  </a:prstGeom>
                  <a:solidFill>
                    <a:srgbClr val="639A67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fontAlgn="auto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None/>
                      <a:defRPr/>
                    </a:pPr>
                    <a:endParaRPr lang="zh-CN" altLang="zh-CN" sz="2160" kern="0">
                      <a:solidFill>
                        <a:prstClr val="black"/>
                      </a:solidFill>
                      <a:latin typeface="Arial" panose="020B0604020202020204" pitchFamily="34" charset="0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23" name="Rectangle 4">
                    <a:extLst>
                      <a:ext uri="{FF2B5EF4-FFF2-40B4-BE49-F238E27FC236}">
                        <a16:creationId xmlns:a16="http://schemas.microsoft.com/office/drawing/2014/main" id="{B7507B7E-1C59-4C4B-8107-656B4D3F574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83241" y="4012723"/>
                    <a:ext cx="1224723" cy="309257"/>
                  </a:xfrm>
                  <a:prstGeom prst="rect">
                    <a:avLst/>
                  </a:prstGeom>
                  <a:solidFill>
                    <a:srgbClr val="639A67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fontAlgn="auto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None/>
                      <a:defRPr/>
                    </a:pPr>
                    <a:endParaRPr lang="zh-CN" altLang="zh-CN" sz="2160" kern="0">
                      <a:solidFill>
                        <a:prstClr val="black"/>
                      </a:solidFill>
                      <a:latin typeface="Arial" panose="020B0604020202020204" pitchFamily="34" charset="0"/>
                      <a:sym typeface="Calibri" panose="020F0502020204030204" pitchFamily="34" charset="0"/>
                    </a:endParaRPr>
                  </a:p>
                </p:txBody>
              </p:sp>
              <p:sp>
                <p:nvSpPr>
                  <p:cNvPr id="24" name="Rectangle 5">
                    <a:extLst>
                      <a:ext uri="{FF2B5EF4-FFF2-40B4-BE49-F238E27FC236}">
                        <a16:creationId xmlns:a16="http://schemas.microsoft.com/office/drawing/2014/main" id="{160EC8E4-39D8-46BE-A8BF-C3D9D3820A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83241" y="3394209"/>
                    <a:ext cx="1224723" cy="309257"/>
                  </a:xfrm>
                  <a:prstGeom prst="rect">
                    <a:avLst/>
                  </a:prstGeom>
                  <a:solidFill>
                    <a:srgbClr val="639A67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375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13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fontAlgn="auto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None/>
                      <a:defRPr/>
                    </a:pPr>
                    <a:endParaRPr lang="zh-CN" altLang="zh-CN" sz="2160" kern="0">
                      <a:solidFill>
                        <a:prstClr val="black"/>
                      </a:solidFill>
                      <a:latin typeface="Arial" panose="020B0604020202020204" pitchFamily="34" charset="0"/>
                      <a:sym typeface="Calibri" panose="020F0502020204030204" pitchFamily="34" charset="0"/>
                    </a:endParaRPr>
                  </a:p>
                </p:txBody>
              </p:sp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id="{AD5D4543-661E-4376-BC23-732917B086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689108" y="2538638"/>
                    <a:ext cx="1728000" cy="1"/>
                  </a:xfrm>
                  <a:prstGeom prst="line">
                    <a:avLst/>
                  </a:prstGeom>
                  <a:ln w="38100">
                    <a:solidFill>
                      <a:srgbClr val="BF9000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>
                    <a:extLst>
                      <a:ext uri="{FF2B5EF4-FFF2-40B4-BE49-F238E27FC236}">
                        <a16:creationId xmlns:a16="http://schemas.microsoft.com/office/drawing/2014/main" id="{56668493-5CE4-4A1E-9594-F4C15599A0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708548" y="2593980"/>
                    <a:ext cx="0" cy="1728000"/>
                  </a:xfrm>
                  <a:prstGeom prst="line">
                    <a:avLst/>
                  </a:prstGeom>
                  <a:ln w="38100">
                    <a:solidFill>
                      <a:srgbClr val="BF9000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" name="Line 6">
                  <a:extLst>
                    <a:ext uri="{FF2B5EF4-FFF2-40B4-BE49-F238E27FC236}">
                      <a16:creationId xmlns:a16="http://schemas.microsoft.com/office/drawing/2014/main" id="{AE59B5C2-EBC2-45B5-9948-F34BC66A7A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116919" y="3052313"/>
                  <a:ext cx="288000" cy="0"/>
                </a:xfrm>
                <a:prstGeom prst="line">
                  <a:avLst/>
                </a:prstGeom>
                <a:noFill/>
                <a:ln w="9525">
                  <a:solidFill>
                    <a:srgbClr val="659B6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43" name="Line 7">
                  <a:extLst>
                    <a:ext uri="{FF2B5EF4-FFF2-40B4-BE49-F238E27FC236}">
                      <a16:creationId xmlns:a16="http://schemas.microsoft.com/office/drawing/2014/main" id="{4A61E2A4-CC2E-486F-AEC4-C38E30CDD4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116919" y="3352477"/>
                  <a:ext cx="288000" cy="0"/>
                </a:xfrm>
                <a:prstGeom prst="line">
                  <a:avLst/>
                </a:prstGeom>
                <a:noFill/>
                <a:ln w="9525">
                  <a:solidFill>
                    <a:srgbClr val="659B6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black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072BF956-4631-4F47-8005-0E2289EAD89C}"/>
                    </a:ext>
                  </a:extLst>
                </p:cNvPr>
                <p:cNvGrpSpPr/>
                <p:nvPr/>
              </p:nvGrpSpPr>
              <p:grpSpPr>
                <a:xfrm rot="5400000">
                  <a:off x="5604042" y="4621258"/>
                  <a:ext cx="288000" cy="300164"/>
                  <a:chOff x="6324283" y="4611558"/>
                  <a:chExt cx="288000" cy="300164"/>
                </a:xfrm>
              </p:grpSpPr>
              <p:sp>
                <p:nvSpPr>
                  <p:cNvPr id="46" name="Line 6">
                    <a:extLst>
                      <a:ext uri="{FF2B5EF4-FFF2-40B4-BE49-F238E27FC236}">
                        <a16:creationId xmlns:a16="http://schemas.microsoft.com/office/drawing/2014/main" id="{5363A15B-963B-476F-AF95-36D70C9BF2C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324283" y="4611558"/>
                    <a:ext cx="28800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659B6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prstClr val="black"/>
                      </a:solidFill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7" name="Line 7">
                    <a:extLst>
                      <a:ext uri="{FF2B5EF4-FFF2-40B4-BE49-F238E27FC236}">
                        <a16:creationId xmlns:a16="http://schemas.microsoft.com/office/drawing/2014/main" id="{A1A1DB01-3401-443F-B4BB-FE371CB34AF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6324283" y="4911722"/>
                    <a:ext cx="28800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659B6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prstClr val="black"/>
                      </a:solidFill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52" name="Text Box 20">
                  <a:extLst>
                    <a:ext uri="{FF2B5EF4-FFF2-40B4-BE49-F238E27FC236}">
                      <a16:creationId xmlns:a16="http://schemas.microsoft.com/office/drawing/2014/main" id="{3280B724-470B-4136-B041-8B2AB76F89C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73663" y="3064437"/>
                  <a:ext cx="61296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12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1</a:t>
                  </a:r>
                  <a:r>
                    <a:rPr lang="zh-CN" altLang="en-US" sz="12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分</a:t>
                  </a:r>
                  <a:endParaRPr lang="en-US" altLang="zh-CN" sz="1200" b="1" dirty="0">
                    <a:solidFill>
                      <a:srgbClr val="BF9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endParaRPr>
                </a:p>
              </p:txBody>
            </p:sp>
            <p:sp>
              <p:nvSpPr>
                <p:cNvPr id="53" name="Text Box 20">
                  <a:extLst>
                    <a:ext uri="{FF2B5EF4-FFF2-40B4-BE49-F238E27FC236}">
                      <a16:creationId xmlns:a16="http://schemas.microsoft.com/office/drawing/2014/main" id="{B84CAB2A-63E0-43A8-9B5D-D33E43F36AE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40266" y="4638560"/>
                  <a:ext cx="612965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12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1</a:t>
                  </a:r>
                  <a:r>
                    <a:rPr lang="zh-CN" altLang="en-US" sz="12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itchFamily="34" charset="0"/>
                    </a:rPr>
                    <a:t>分</a:t>
                  </a:r>
                  <a:endParaRPr lang="en-US" altLang="zh-CN" sz="1200" b="1" dirty="0">
                    <a:solidFill>
                      <a:srgbClr val="BF9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itchFamily="34" charset="0"/>
                  </a:endParaRPr>
                </a:p>
              </p:txBody>
            </p:sp>
          </p:grpSp>
          <p:sp>
            <p:nvSpPr>
              <p:cNvPr id="41" name="文本框 2">
                <a:extLst>
                  <a:ext uri="{FF2B5EF4-FFF2-40B4-BE49-F238E27FC236}">
                    <a16:creationId xmlns:a16="http://schemas.microsoft.com/office/drawing/2014/main" id="{079C6C1B-4518-4F81-927C-DA13C92FF4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5033" y="2285441"/>
                <a:ext cx="2234984" cy="369332"/>
              </a:xfrm>
              <a:prstGeom prst="rect">
                <a:avLst/>
              </a:prstGeom>
              <a:solidFill>
                <a:srgbClr val="639A67"/>
              </a:solidFill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charset="0"/>
                    <a:ea typeface="宋体" charset="-122"/>
                  </a:defRPr>
                </a:lvl9pPr>
              </a:lstStyle>
              <a:p>
                <a:r>
                  <a:rPr lang="zh-CN" altLang="en-US" sz="1800" b="1" dirty="0">
                    <a:sym typeface="Calibri" pitchFamily="34" charset="0"/>
                  </a:rPr>
                  <a:t>视力表</a:t>
                </a:r>
                <a:r>
                  <a:rPr lang="en-US" altLang="zh-CN" sz="1800" b="1" dirty="0">
                    <a:sym typeface="Calibri" pitchFamily="34" charset="0"/>
                  </a:rPr>
                  <a:t>1.0(5.0)</a:t>
                </a:r>
                <a:r>
                  <a:rPr lang="zh-CN" altLang="en-US" sz="1800" b="1" dirty="0">
                    <a:sym typeface="Calibri" pitchFamily="34" charset="0"/>
                  </a:rPr>
                  <a:t>视标</a:t>
                </a:r>
                <a:endParaRPr lang="en-US" altLang="zh-CN" sz="1800" b="1" dirty="0">
                  <a:sym typeface="Calibri" pitchFamily="34" charset="0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343C90E-1527-4F68-96C2-CA3BA7332D15}"/>
              </a:ext>
            </a:extLst>
          </p:cNvPr>
          <p:cNvGrpSpPr/>
          <p:nvPr/>
        </p:nvGrpSpPr>
        <p:grpSpPr>
          <a:xfrm>
            <a:off x="8202168" y="2285441"/>
            <a:ext cx="3163824" cy="3402031"/>
            <a:chOff x="8594050" y="2612013"/>
            <a:chExt cx="3163824" cy="340203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5E7D703-D807-4C1B-B990-C845C7B996EB}"/>
                </a:ext>
              </a:extLst>
            </p:cNvPr>
            <p:cNvGrpSpPr/>
            <p:nvPr/>
          </p:nvGrpSpPr>
          <p:grpSpPr>
            <a:xfrm>
              <a:off x="9163221" y="3617233"/>
              <a:ext cx="2002628" cy="828590"/>
              <a:chOff x="8830681" y="3617233"/>
              <a:chExt cx="2002628" cy="828590"/>
            </a:xfrm>
          </p:grpSpPr>
          <p:sp>
            <p:nvSpPr>
              <p:cNvPr id="33" name="Text Box 4">
                <a:extLst>
                  <a:ext uri="{FF2B5EF4-FFF2-40B4-BE49-F238E27FC236}">
                    <a16:creationId xmlns:a16="http://schemas.microsoft.com/office/drawing/2014/main" id="{799AE9B9-94E5-4A0B-9019-CB66998C09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830681" y="3831473"/>
                <a:ext cx="10317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itchFamily="34" charset="0"/>
                  <a:buNone/>
                  <a:defRPr/>
                </a:pPr>
                <a:r>
                  <a:rPr lang="zh-CN" altLang="en-US" sz="2000" b="1" dirty="0">
                    <a:solidFill>
                      <a:srgbClr val="639A6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视力</a:t>
                </a:r>
                <a:r>
                  <a:rPr lang="en-US" altLang="zh-CN" sz="2000" b="1" dirty="0">
                    <a:solidFill>
                      <a:srgbClr val="639A6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E01B034B-4AEF-4137-9613-C426EF025F6A}"/>
                  </a:ext>
                </a:extLst>
              </p:cNvPr>
              <p:cNvGrpSpPr/>
              <p:nvPr/>
            </p:nvGrpSpPr>
            <p:grpSpPr>
              <a:xfrm>
                <a:off x="9410909" y="3617233"/>
                <a:ext cx="1422400" cy="828590"/>
                <a:chOff x="9157816" y="3674383"/>
                <a:chExt cx="1422400" cy="828590"/>
              </a:xfrm>
            </p:grpSpPr>
            <p:sp>
              <p:nvSpPr>
                <p:cNvPr id="34" name="Text Box 6">
                  <a:extLst>
                    <a:ext uri="{FF2B5EF4-FFF2-40B4-BE49-F238E27FC236}">
                      <a16:creationId xmlns:a16="http://schemas.microsoft.com/office/drawing/2014/main" id="{0E057AC9-5A52-4D2E-9A04-17FD596DCB8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292731" y="4133641"/>
                  <a:ext cx="1231034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 typeface="Arial" pitchFamily="34" charset="0"/>
                    <a:buNone/>
                    <a:defRPr/>
                  </a:pPr>
                  <a:r>
                    <a:rPr lang="zh-CN" altLang="zh-CN" sz="18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视角</a:t>
                  </a:r>
                </a:p>
              </p:txBody>
            </p:sp>
            <p:sp>
              <p:nvSpPr>
                <p:cNvPr id="37" name="Text Box 7">
                  <a:extLst>
                    <a:ext uri="{FF2B5EF4-FFF2-40B4-BE49-F238E27FC236}">
                      <a16:creationId xmlns:a16="http://schemas.microsoft.com/office/drawing/2014/main" id="{E5FF4028-7080-45A0-8B40-4B156898638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157816" y="3674383"/>
                  <a:ext cx="142240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  <a:sym typeface="Calibri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 typeface="Arial" pitchFamily="34" charset="0"/>
                    <a:buNone/>
                    <a:defRPr/>
                  </a:pPr>
                  <a:r>
                    <a:rPr lang="en-US" altLang="zh-CN" sz="20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</a:p>
              </p:txBody>
            </p:sp>
            <p:sp>
              <p:nvSpPr>
                <p:cNvPr id="39" name="Line 5">
                  <a:extLst>
                    <a:ext uri="{FF2B5EF4-FFF2-40B4-BE49-F238E27FC236}">
                      <a16:creationId xmlns:a16="http://schemas.microsoft.com/office/drawing/2014/main" id="{522232E5-50CE-4095-81B4-108901A765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490489" y="4087543"/>
                  <a:ext cx="835519" cy="10927"/>
                </a:xfrm>
                <a:prstGeom prst="line">
                  <a:avLst/>
                </a:prstGeom>
                <a:noFill/>
                <a:ln w="57150">
                  <a:solidFill>
                    <a:srgbClr val="639A6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44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33A2960-8EA8-4DFE-ACAE-62E7495C6D1C}"/>
                </a:ext>
              </a:extLst>
            </p:cNvPr>
            <p:cNvSpPr/>
            <p:nvPr/>
          </p:nvSpPr>
          <p:spPr>
            <a:xfrm>
              <a:off x="8594050" y="4920668"/>
              <a:ext cx="3163824" cy="1093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700"/>
                </a:lnSpc>
              </a:pPr>
              <a:r>
                <a:rPr lang="zh-CN" altLang="en-US" sz="1600" b="1" dirty="0">
                  <a:solidFill>
                    <a:srgbClr val="659B69"/>
                  </a:solidFill>
                  <a:latin typeface="微软雅黑" pitchFamily="34" charset="-122"/>
                  <a:ea typeface="微软雅黑" pitchFamily="34" charset="-122"/>
                </a:rPr>
                <a:t> 视力</a:t>
              </a:r>
              <a:r>
                <a:rPr lang="en-US" altLang="zh-CN" sz="1600" b="1" dirty="0">
                  <a:solidFill>
                    <a:srgbClr val="659B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分辨物体细微部分的能力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</a:p>
            <a:p>
              <a:pPr algn="ctr">
                <a:lnSpc>
                  <a:spcPts val="27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常以视角的倒数来表示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</a:p>
            <a:p>
              <a:pPr algn="ctr">
                <a:lnSpc>
                  <a:spcPts val="27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能分辨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分视角的视力为正常视力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2">
              <a:extLst>
                <a:ext uri="{FF2B5EF4-FFF2-40B4-BE49-F238E27FC236}">
                  <a16:creationId xmlns:a16="http://schemas.microsoft.com/office/drawing/2014/main" id="{C2805EA5-42C3-4B80-87EE-835B70BE25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49014" y="2612013"/>
              <a:ext cx="1453897" cy="369332"/>
            </a:xfrm>
            <a:prstGeom prst="rect">
              <a:avLst/>
            </a:prstGeom>
            <a:solidFill>
              <a:srgbClr val="639A67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1800" b="1" dirty="0">
                  <a:sym typeface="Calibri" pitchFamily="34" charset="0"/>
                </a:rPr>
                <a:t>视力概念</a:t>
              </a:r>
              <a:endParaRPr lang="en-US" altLang="zh-CN" sz="1800" b="1" dirty="0">
                <a:sym typeface="Calibri" pitchFamily="34" charset="0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4226FADB-B1E9-4F1A-916D-BDBF6CB6BDD9}"/>
              </a:ext>
            </a:extLst>
          </p:cNvPr>
          <p:cNvSpPr/>
          <p:nvPr/>
        </p:nvSpPr>
        <p:spPr>
          <a:xfrm>
            <a:off x="3869040" y="1133135"/>
            <a:ext cx="445392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ACUITY MONITORING AND VISUAL ACUITY CHART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8939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F5D25C0-60B0-49D3-802F-BA494B0EA4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视力监测与视力表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CF57B2-39BD-4470-8B61-D2810A8003A3}"/>
              </a:ext>
            </a:extLst>
          </p:cNvPr>
          <p:cNvGrpSpPr/>
          <p:nvPr/>
        </p:nvGrpSpPr>
        <p:grpSpPr>
          <a:xfrm>
            <a:off x="1577669" y="1936106"/>
            <a:ext cx="4804844" cy="3233259"/>
            <a:chOff x="930731" y="2253343"/>
            <a:chExt cx="4112294" cy="2767230"/>
          </a:xfrm>
        </p:grpSpPr>
        <p:pic>
          <p:nvPicPr>
            <p:cNvPr id="5" name="图片 4" descr="穿着西装笔挺的男子&#10;&#10;描述已自动生成">
              <a:extLst>
                <a:ext uri="{FF2B5EF4-FFF2-40B4-BE49-F238E27FC236}">
                  <a16:creationId xmlns:a16="http://schemas.microsoft.com/office/drawing/2014/main" id="{596D36B9-DB2A-48D0-A3C9-A61BEEE09A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0" t="14943" r="23452"/>
            <a:stretch/>
          </p:blipFill>
          <p:spPr>
            <a:xfrm>
              <a:off x="930731" y="2253343"/>
              <a:ext cx="4112294" cy="276723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F946960-314B-49AE-8BFC-172A4E9646FD}"/>
                </a:ext>
              </a:extLst>
            </p:cNvPr>
            <p:cNvSpPr/>
            <p:nvPr/>
          </p:nvSpPr>
          <p:spPr>
            <a:xfrm>
              <a:off x="3535134" y="4472010"/>
              <a:ext cx="1502229" cy="385740"/>
            </a:xfrm>
            <a:prstGeom prst="rect">
              <a:avLst/>
            </a:prstGeom>
            <a:solidFill>
              <a:schemeClr val="accent6">
                <a:lumMod val="50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缪天荣 教授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1D19FE11-DFDF-4A71-B037-DDA70C2EA934}"/>
              </a:ext>
            </a:extLst>
          </p:cNvPr>
          <p:cNvSpPr/>
          <p:nvPr/>
        </p:nvSpPr>
        <p:spPr>
          <a:xfrm>
            <a:off x="1572768" y="5155053"/>
            <a:ext cx="480974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我国著名眼科专家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2100"/>
              </a:lnSpc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对数视力表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五分记录法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发明人</a:t>
            </a:r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9B6D81E1-E165-45AE-8E2E-A4901E23FAFE}"/>
              </a:ext>
            </a:extLst>
          </p:cNvPr>
          <p:cNvSpPr txBox="1">
            <a:spLocks/>
          </p:cNvSpPr>
          <p:nvPr/>
        </p:nvSpPr>
        <p:spPr>
          <a:xfrm>
            <a:off x="7145710" y="1897729"/>
            <a:ext cx="4430405" cy="24913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lvl="1" indent="-288000" algn="just" defTabSz="1016000">
              <a:lnSpc>
                <a:spcPts val="2700"/>
              </a:lnSpc>
              <a:spcBef>
                <a:spcPct val="20000"/>
              </a:spcBef>
              <a:buClr>
                <a:srgbClr val="659B69"/>
              </a:buClr>
              <a:buSzPct val="80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视力表</a:t>
            </a:r>
            <a:endParaRPr lang="en-US" altLang="zh-CN" sz="1800" b="1" kern="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 algn="just" defTabSz="1016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视力的检查用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视力表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;</a:t>
            </a:r>
          </a:p>
          <a:p>
            <a:pPr marL="288000" lvl="1" indent="-288000" algn="just" defTabSz="1016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1959</a:t>
            </a: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月中国缪天荣教授率先提出使用          </a:t>
            </a:r>
            <a:endParaRPr lang="en-US" altLang="zh-CN" sz="1600" b="1" kern="0" dirty="0">
              <a:solidFill>
                <a:srgbClr val="639A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 algn="just" defTabSz="1016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的视标增率；</a:t>
            </a:r>
            <a:endParaRPr lang="en-US" altLang="zh-CN" sz="1600" b="1" kern="0" dirty="0">
              <a:solidFill>
                <a:srgbClr val="639A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 algn="just" defTabSz="1016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1959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月份美国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Sloan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也提出</a:t>
            </a:r>
            <a:r>
              <a:rPr lang="zh-CN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1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 algn="just" defTabSz="1016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0.1log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</a:t>
            </a:r>
            <a:r>
              <a:rPr lang="zh-CN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的增率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         ；</a:t>
            </a:r>
            <a:endParaRPr lang="en-US" altLang="zh-CN" sz="1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8518998-AE10-408E-BF47-68D2643F3CBB}"/>
              </a:ext>
            </a:extLst>
          </p:cNvPr>
          <p:cNvGrpSpPr/>
          <p:nvPr/>
        </p:nvGrpSpPr>
        <p:grpSpPr>
          <a:xfrm>
            <a:off x="7470366" y="2908787"/>
            <a:ext cx="676656" cy="451628"/>
            <a:chOff x="8302752" y="4672584"/>
            <a:chExt cx="676656" cy="451628"/>
          </a:xfrm>
        </p:grpSpPr>
        <p:sp>
          <p:nvSpPr>
            <p:cNvPr id="25" name="square-root-sign_43815">
              <a:extLst>
                <a:ext uri="{FF2B5EF4-FFF2-40B4-BE49-F238E27FC236}">
                  <a16:creationId xmlns:a16="http://schemas.microsoft.com/office/drawing/2014/main" id="{C2D9B491-070C-4605-B3C1-C3F664DDA1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07526" y="4759988"/>
              <a:ext cx="462154" cy="283374"/>
            </a:xfrm>
            <a:custGeom>
              <a:avLst/>
              <a:gdLst>
                <a:gd name="T0" fmla="*/ 195 w 404"/>
                <a:gd name="T1" fmla="*/ 0 h 248"/>
                <a:gd name="T2" fmla="*/ 89 w 404"/>
                <a:gd name="T3" fmla="*/ 176 h 248"/>
                <a:gd name="T4" fmla="*/ 59 w 404"/>
                <a:gd name="T5" fmla="*/ 117 h 248"/>
                <a:gd name="T6" fmla="*/ 0 w 404"/>
                <a:gd name="T7" fmla="*/ 117 h 248"/>
                <a:gd name="T8" fmla="*/ 0 w 404"/>
                <a:gd name="T9" fmla="*/ 151 h 248"/>
                <a:gd name="T10" fmla="*/ 38 w 404"/>
                <a:gd name="T11" fmla="*/ 151 h 248"/>
                <a:gd name="T12" fmla="*/ 86 w 404"/>
                <a:gd name="T13" fmla="*/ 248 h 248"/>
                <a:gd name="T14" fmla="*/ 214 w 404"/>
                <a:gd name="T15" fmla="*/ 34 h 248"/>
                <a:gd name="T16" fmla="*/ 369 w 404"/>
                <a:gd name="T17" fmla="*/ 34 h 248"/>
                <a:gd name="T18" fmla="*/ 369 w 404"/>
                <a:gd name="T19" fmla="*/ 59 h 248"/>
                <a:gd name="T20" fmla="*/ 403 w 404"/>
                <a:gd name="T21" fmla="*/ 59 h 248"/>
                <a:gd name="T22" fmla="*/ 404 w 404"/>
                <a:gd name="T23" fmla="*/ 0 h 248"/>
                <a:gd name="T24" fmla="*/ 195 w 404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248">
                  <a:moveTo>
                    <a:pt x="195" y="0"/>
                  </a:moveTo>
                  <a:lnTo>
                    <a:pt x="89" y="176"/>
                  </a:lnTo>
                  <a:lnTo>
                    <a:pt x="59" y="117"/>
                  </a:lnTo>
                  <a:lnTo>
                    <a:pt x="0" y="117"/>
                  </a:lnTo>
                  <a:lnTo>
                    <a:pt x="0" y="151"/>
                  </a:lnTo>
                  <a:lnTo>
                    <a:pt x="38" y="151"/>
                  </a:lnTo>
                  <a:lnTo>
                    <a:pt x="86" y="248"/>
                  </a:lnTo>
                  <a:lnTo>
                    <a:pt x="214" y="34"/>
                  </a:lnTo>
                  <a:lnTo>
                    <a:pt x="369" y="34"/>
                  </a:lnTo>
                  <a:lnTo>
                    <a:pt x="369" y="59"/>
                  </a:lnTo>
                  <a:lnTo>
                    <a:pt x="403" y="59"/>
                  </a:lnTo>
                  <a:lnTo>
                    <a:pt x="404" y="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59B69"/>
            </a:solidFill>
            <a:ln>
              <a:noFill/>
            </a:ln>
          </p:spPr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A7DADF7-7E11-47E3-BC91-479CFA1B61CC}"/>
                </a:ext>
              </a:extLst>
            </p:cNvPr>
            <p:cNvSpPr txBox="1"/>
            <p:nvPr/>
          </p:nvSpPr>
          <p:spPr>
            <a:xfrm>
              <a:off x="8513064" y="4754880"/>
              <a:ext cx="46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659B69"/>
                  </a:solidFill>
                </a:rPr>
                <a:t>10</a:t>
              </a:r>
              <a:endParaRPr lang="zh-CN" altLang="en-US" b="1" dirty="0">
                <a:solidFill>
                  <a:srgbClr val="659B69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1C0B054-5D4B-4E28-82D4-DF6D1D268CC2}"/>
                </a:ext>
              </a:extLst>
            </p:cNvPr>
            <p:cNvSpPr txBox="1"/>
            <p:nvPr/>
          </p:nvSpPr>
          <p:spPr>
            <a:xfrm>
              <a:off x="8302752" y="4672584"/>
              <a:ext cx="4663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dirty="0">
                  <a:solidFill>
                    <a:srgbClr val="659B69"/>
                  </a:solidFill>
                </a:rPr>
                <a:t>10</a:t>
              </a:r>
              <a:endParaRPr lang="zh-CN" altLang="en-US" sz="1100" b="1" dirty="0">
                <a:solidFill>
                  <a:srgbClr val="659B69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39088DA-763D-4F82-9A3C-C35CC1853FE1}"/>
              </a:ext>
            </a:extLst>
          </p:cNvPr>
          <p:cNvGrpSpPr/>
          <p:nvPr/>
        </p:nvGrpSpPr>
        <p:grpSpPr>
          <a:xfrm>
            <a:off x="9375806" y="3606246"/>
            <a:ext cx="676656" cy="451628"/>
            <a:chOff x="8531352" y="3977640"/>
            <a:chExt cx="676656" cy="451628"/>
          </a:xfrm>
        </p:grpSpPr>
        <p:sp>
          <p:nvSpPr>
            <p:cNvPr id="22" name="square-root-sign_43815">
              <a:extLst>
                <a:ext uri="{FF2B5EF4-FFF2-40B4-BE49-F238E27FC236}">
                  <a16:creationId xmlns:a16="http://schemas.microsoft.com/office/drawing/2014/main" id="{2886997A-7D1B-4276-9F8F-1E1FA559C7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36126" y="4065044"/>
              <a:ext cx="462154" cy="283374"/>
            </a:xfrm>
            <a:custGeom>
              <a:avLst/>
              <a:gdLst>
                <a:gd name="T0" fmla="*/ 195 w 404"/>
                <a:gd name="T1" fmla="*/ 0 h 248"/>
                <a:gd name="T2" fmla="*/ 89 w 404"/>
                <a:gd name="T3" fmla="*/ 176 h 248"/>
                <a:gd name="T4" fmla="*/ 59 w 404"/>
                <a:gd name="T5" fmla="*/ 117 h 248"/>
                <a:gd name="T6" fmla="*/ 0 w 404"/>
                <a:gd name="T7" fmla="*/ 117 h 248"/>
                <a:gd name="T8" fmla="*/ 0 w 404"/>
                <a:gd name="T9" fmla="*/ 151 h 248"/>
                <a:gd name="T10" fmla="*/ 38 w 404"/>
                <a:gd name="T11" fmla="*/ 151 h 248"/>
                <a:gd name="T12" fmla="*/ 86 w 404"/>
                <a:gd name="T13" fmla="*/ 248 h 248"/>
                <a:gd name="T14" fmla="*/ 214 w 404"/>
                <a:gd name="T15" fmla="*/ 34 h 248"/>
                <a:gd name="T16" fmla="*/ 369 w 404"/>
                <a:gd name="T17" fmla="*/ 34 h 248"/>
                <a:gd name="T18" fmla="*/ 369 w 404"/>
                <a:gd name="T19" fmla="*/ 59 h 248"/>
                <a:gd name="T20" fmla="*/ 403 w 404"/>
                <a:gd name="T21" fmla="*/ 59 h 248"/>
                <a:gd name="T22" fmla="*/ 404 w 404"/>
                <a:gd name="T23" fmla="*/ 0 h 248"/>
                <a:gd name="T24" fmla="*/ 195 w 404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248">
                  <a:moveTo>
                    <a:pt x="195" y="0"/>
                  </a:moveTo>
                  <a:lnTo>
                    <a:pt x="89" y="176"/>
                  </a:lnTo>
                  <a:lnTo>
                    <a:pt x="59" y="117"/>
                  </a:lnTo>
                  <a:lnTo>
                    <a:pt x="0" y="117"/>
                  </a:lnTo>
                  <a:lnTo>
                    <a:pt x="0" y="151"/>
                  </a:lnTo>
                  <a:lnTo>
                    <a:pt x="38" y="151"/>
                  </a:lnTo>
                  <a:lnTo>
                    <a:pt x="86" y="248"/>
                  </a:lnTo>
                  <a:lnTo>
                    <a:pt x="214" y="34"/>
                  </a:lnTo>
                  <a:lnTo>
                    <a:pt x="369" y="34"/>
                  </a:lnTo>
                  <a:lnTo>
                    <a:pt x="369" y="59"/>
                  </a:lnTo>
                  <a:lnTo>
                    <a:pt x="403" y="59"/>
                  </a:lnTo>
                  <a:lnTo>
                    <a:pt x="404" y="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77378C1-EC0F-4EB4-B9B6-D4C35AE4C441}"/>
                </a:ext>
              </a:extLst>
            </p:cNvPr>
            <p:cNvSpPr txBox="1"/>
            <p:nvPr/>
          </p:nvSpPr>
          <p:spPr>
            <a:xfrm>
              <a:off x="8741664" y="4059936"/>
              <a:ext cx="46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10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4F6AF7E-F7EF-489D-B7D2-B67E2F9DA3D8}"/>
                </a:ext>
              </a:extLst>
            </p:cNvPr>
            <p:cNvSpPr txBox="1"/>
            <p:nvPr/>
          </p:nvSpPr>
          <p:spPr>
            <a:xfrm>
              <a:off x="8531352" y="3977640"/>
              <a:ext cx="4663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10</a:t>
              </a:r>
              <a:endParaRPr lang="zh-CN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5B009755-B7D2-4896-9B13-0CAE412C7ED9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6192B7F-85FE-4E7F-BCB6-EFB7548D044A}"/>
              </a:ext>
            </a:extLst>
          </p:cNvPr>
          <p:cNvSpPr/>
          <p:nvPr/>
        </p:nvSpPr>
        <p:spPr>
          <a:xfrm>
            <a:off x="3869040" y="1133135"/>
            <a:ext cx="445392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ACUITY MONITORING AND VISUAL ACUITY CHART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98086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>
            <a:extLst>
              <a:ext uri="{FF2B5EF4-FFF2-40B4-BE49-F238E27FC236}">
                <a16:creationId xmlns:a16="http://schemas.microsoft.com/office/drawing/2014/main" id="{2F1A60CA-4C4B-4653-9BE5-FA0736C20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0834" y="2078788"/>
            <a:ext cx="4014216" cy="3207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288000" indent="-288000" algn="just">
              <a:lnSpc>
                <a:spcPts val="2700"/>
              </a:lnSpc>
              <a:spcBef>
                <a:spcPct val="0"/>
              </a:spcBef>
              <a:buClr>
                <a:srgbClr val="659B69"/>
              </a:buClr>
              <a:buSzPct val="80000"/>
              <a:buNone/>
            </a:pPr>
            <a:r>
              <a:rPr lang="zh-CN" altLang="en-US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近视危害不容忽视</a:t>
            </a:r>
            <a:r>
              <a:rPr lang="en-US" altLang="zh-CN" sz="18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indent="-288000" algn="just">
              <a:lnSpc>
                <a:spcPts val="2700"/>
              </a:lnSpc>
              <a:spcBef>
                <a:spcPct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近视已成为中国的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国病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人口质量</a:t>
            </a:r>
            <a:r>
              <a:rPr lang="en-US" altLang="zh-CN" sz="1600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国家安全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迫切需要矫治和控制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 algn="just">
              <a:lnSpc>
                <a:spcPts val="2700"/>
              </a:lnSpc>
              <a:spcBef>
                <a:spcPct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我国近视总人数近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知识人群中近视人数占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85-90%;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青少年近视情况尤为严重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近视人数占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50-60%;</a:t>
            </a:r>
          </a:p>
          <a:p>
            <a:pPr marL="288000" indent="-288000" algn="just">
              <a:lnSpc>
                <a:spcPts val="2700"/>
              </a:lnSpc>
              <a:spcBef>
                <a:spcPct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会产生视力低下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视觉功能受损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及严重的并发症等状况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导致不可逆转的视力残疾</a:t>
            </a:r>
            <a:r>
              <a:rPr lang="en-US" altLang="zh-CN" sz="1600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甚至失明；</a:t>
            </a:r>
            <a:endParaRPr lang="en-US" altLang="zh-CN" sz="1600" b="1" dirty="0">
              <a:solidFill>
                <a:srgbClr val="659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C1C911-FC01-4B54-9A22-9099A9819898}"/>
              </a:ext>
            </a:extLst>
          </p:cNvPr>
          <p:cNvGrpSpPr/>
          <p:nvPr/>
        </p:nvGrpSpPr>
        <p:grpSpPr>
          <a:xfrm>
            <a:off x="3762941" y="645862"/>
            <a:ext cx="4666118" cy="708872"/>
            <a:chOff x="3135784" y="538218"/>
            <a:chExt cx="3888432" cy="590727"/>
          </a:xfrm>
        </p:grpSpPr>
        <p:sp>
          <p:nvSpPr>
            <p:cNvPr id="4" name="Text Box 6">
              <a:extLst>
                <a:ext uri="{FF2B5EF4-FFF2-40B4-BE49-F238E27FC236}">
                  <a16:creationId xmlns:a16="http://schemas.microsoft.com/office/drawing/2014/main" id="{C6EAC57D-FBE6-4E4C-9BF9-073C750BE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5784" y="538218"/>
              <a:ext cx="3888432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我国近视危害已不容忽视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5D21821-FC86-4B13-9CFA-659909BF03B1}"/>
                </a:ext>
              </a:extLst>
            </p:cNvPr>
            <p:cNvSpPr/>
            <p:nvPr/>
          </p:nvSpPr>
          <p:spPr>
            <a:xfrm>
              <a:off x="3351808" y="944279"/>
              <a:ext cx="3456384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The HARM OF MYOPIA CAN NOT BE IGNORED IN CHINA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70123B81-B55B-4061-AB97-A6BD1D019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47" y="1734472"/>
            <a:ext cx="5347091" cy="364101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996F5B0-623B-4ECE-A6C2-E8865A2D657B}"/>
              </a:ext>
            </a:extLst>
          </p:cNvPr>
          <p:cNvSpPr txBox="1"/>
          <p:nvPr/>
        </p:nvSpPr>
        <p:spPr>
          <a:xfrm>
            <a:off x="1941919" y="2187019"/>
            <a:ext cx="4289197" cy="369332"/>
          </a:xfrm>
          <a:prstGeom prst="rect">
            <a:avLst/>
          </a:prstGeom>
          <a:solidFill>
            <a:srgbClr val="639A67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患病率逐年上升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发病年龄显著提前</a:t>
            </a:r>
          </a:p>
        </p:txBody>
      </p:sp>
    </p:spTree>
    <p:extLst>
      <p:ext uri="{BB962C8B-B14F-4D97-AF65-F5344CB8AC3E}">
        <p14:creationId xmlns:p14="http://schemas.microsoft.com/office/powerpoint/2010/main" val="342703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手机屏幕的截图&#10;&#10;描述已自动生成">
            <a:extLst>
              <a:ext uri="{FF2B5EF4-FFF2-40B4-BE49-F238E27FC236}">
                <a16:creationId xmlns:a16="http://schemas.microsoft.com/office/drawing/2014/main" id="{73960B3B-C83D-4CD2-94DC-1E5104B8E1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9" t="149" r="26533" b="-149"/>
          <a:stretch/>
        </p:blipFill>
        <p:spPr>
          <a:xfrm>
            <a:off x="2336388" y="1719717"/>
            <a:ext cx="1266347" cy="3697504"/>
          </a:xfrm>
          <a:prstGeom prst="rect">
            <a:avLst/>
          </a:prstGeom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 Box 6">
            <a:extLst>
              <a:ext uri="{FF2B5EF4-FFF2-40B4-BE49-F238E27FC236}">
                <a16:creationId xmlns:a16="http://schemas.microsoft.com/office/drawing/2014/main" id="{61445F84-47AA-4B81-B688-9B916B227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视力监测与视力表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2198BCD-E840-42A0-9B38-62FA3515E9BE}"/>
              </a:ext>
            </a:extLst>
          </p:cNvPr>
          <p:cNvSpPr txBox="1">
            <a:spLocks/>
          </p:cNvSpPr>
          <p:nvPr/>
        </p:nvSpPr>
        <p:spPr>
          <a:xfrm>
            <a:off x="7150335" y="1843337"/>
            <a:ext cx="4307098" cy="40107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标准对数视力表</a:t>
            </a:r>
            <a:r>
              <a:rPr lang="en-US" altLang="zh-CN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b="1" kern="0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我国国家标准</a:t>
            </a: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(GB):</a:t>
            </a:r>
          </a:p>
          <a:p>
            <a:pPr marL="612000" lvl="2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字视标</a:t>
            </a: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2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分记录法</a:t>
            </a:r>
            <a:r>
              <a:rPr lang="en-US" altLang="zh-CN" sz="1600" b="1" kern="0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视标增率</a:t>
            </a:r>
            <a:r>
              <a:rPr lang="en-US" altLang="zh-CN" sz="1800" b="1" kern="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是视力表相邻的上下两行视标的大小比例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理想的视标增率能同时满足两个条件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612000" lvl="2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比值恒定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2" indent="-288000" defTabSz="1016000">
              <a:lnSpc>
                <a:spcPts val="2700"/>
              </a:lnSpc>
              <a:spcBef>
                <a:spcPts val="0"/>
              </a:spcBef>
              <a:buClr>
                <a:srgbClr val="659B69"/>
              </a:buClr>
              <a:buSzPct val="80000"/>
              <a:buFont typeface="Wingdings" panose="05000000000000000000" pitchFamily="2" charset="2"/>
              <a:buChar char="p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间隔适宜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grpSp>
        <p:nvGrpSpPr>
          <p:cNvPr id="570" name="组合 569">
            <a:extLst>
              <a:ext uri="{FF2B5EF4-FFF2-40B4-BE49-F238E27FC236}">
                <a16:creationId xmlns:a16="http://schemas.microsoft.com/office/drawing/2014/main" id="{4C7C3943-3C44-4F54-99AC-7688E72DD709}"/>
              </a:ext>
            </a:extLst>
          </p:cNvPr>
          <p:cNvGrpSpPr/>
          <p:nvPr/>
        </p:nvGrpSpPr>
        <p:grpSpPr>
          <a:xfrm>
            <a:off x="3885854" y="1956116"/>
            <a:ext cx="2926426" cy="4170364"/>
            <a:chOff x="3876710" y="2276156"/>
            <a:chExt cx="2926426" cy="4170364"/>
          </a:xfrm>
        </p:grpSpPr>
        <p:sp>
          <p:nvSpPr>
            <p:cNvPr id="568" name="isľíḋé">
              <a:extLst>
                <a:ext uri="{FF2B5EF4-FFF2-40B4-BE49-F238E27FC236}">
                  <a16:creationId xmlns:a16="http://schemas.microsoft.com/office/drawing/2014/main" id="{7205A965-7174-48B0-8D53-4316D917E4BF}"/>
                </a:ext>
              </a:extLst>
            </p:cNvPr>
            <p:cNvSpPr/>
            <p:nvPr/>
          </p:nvSpPr>
          <p:spPr bwMode="auto">
            <a:xfrm>
              <a:off x="4002096" y="5868220"/>
              <a:ext cx="2801040" cy="578300"/>
            </a:xfrm>
            <a:custGeom>
              <a:avLst/>
              <a:gdLst>
                <a:gd name="T0" fmla="*/ 333 w 831"/>
                <a:gd name="T1" fmla="*/ 2 h 68"/>
                <a:gd name="T2" fmla="*/ 242 w 831"/>
                <a:gd name="T3" fmla="*/ 10 h 68"/>
                <a:gd name="T4" fmla="*/ 122 w 831"/>
                <a:gd name="T5" fmla="*/ 16 h 68"/>
                <a:gd name="T6" fmla="*/ 0 w 831"/>
                <a:gd name="T7" fmla="*/ 36 h 68"/>
                <a:gd name="T8" fmla="*/ 145 w 831"/>
                <a:gd name="T9" fmla="*/ 55 h 68"/>
                <a:gd name="T10" fmla="*/ 479 w 831"/>
                <a:gd name="T11" fmla="*/ 67 h 68"/>
                <a:gd name="T12" fmla="*/ 629 w 831"/>
                <a:gd name="T13" fmla="*/ 52 h 68"/>
                <a:gd name="T14" fmla="*/ 741 w 831"/>
                <a:gd name="T15" fmla="*/ 39 h 68"/>
                <a:gd name="T16" fmla="*/ 687 w 831"/>
                <a:gd name="T17" fmla="*/ 14 h 68"/>
                <a:gd name="T18" fmla="*/ 481 w 831"/>
                <a:gd name="T19" fmla="*/ 5 h 68"/>
                <a:gd name="T20" fmla="*/ 358 w 831"/>
                <a:gd name="T21" fmla="*/ 1 h 68"/>
                <a:gd name="T22" fmla="*/ 333 w 831"/>
                <a:gd name="T2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1" h="68">
                  <a:moveTo>
                    <a:pt x="333" y="2"/>
                  </a:moveTo>
                  <a:cubicBezTo>
                    <a:pt x="303" y="5"/>
                    <a:pt x="273" y="9"/>
                    <a:pt x="242" y="10"/>
                  </a:cubicBezTo>
                  <a:cubicBezTo>
                    <a:pt x="202" y="12"/>
                    <a:pt x="162" y="10"/>
                    <a:pt x="122" y="16"/>
                  </a:cubicBezTo>
                  <a:cubicBezTo>
                    <a:pt x="82" y="22"/>
                    <a:pt x="36" y="25"/>
                    <a:pt x="0" y="36"/>
                  </a:cubicBezTo>
                  <a:cubicBezTo>
                    <a:pt x="1" y="60"/>
                    <a:pt x="116" y="56"/>
                    <a:pt x="145" y="55"/>
                  </a:cubicBezTo>
                  <a:cubicBezTo>
                    <a:pt x="255" y="53"/>
                    <a:pt x="369" y="65"/>
                    <a:pt x="479" y="67"/>
                  </a:cubicBezTo>
                  <a:cubicBezTo>
                    <a:pt x="530" y="68"/>
                    <a:pt x="579" y="58"/>
                    <a:pt x="629" y="52"/>
                  </a:cubicBezTo>
                  <a:cubicBezTo>
                    <a:pt x="666" y="48"/>
                    <a:pt x="706" y="47"/>
                    <a:pt x="741" y="39"/>
                  </a:cubicBezTo>
                  <a:cubicBezTo>
                    <a:pt x="831" y="20"/>
                    <a:pt x="732" y="14"/>
                    <a:pt x="687" y="14"/>
                  </a:cubicBezTo>
                  <a:cubicBezTo>
                    <a:pt x="618" y="14"/>
                    <a:pt x="550" y="9"/>
                    <a:pt x="481" y="5"/>
                  </a:cubicBezTo>
                  <a:cubicBezTo>
                    <a:pt x="440" y="2"/>
                    <a:pt x="399" y="0"/>
                    <a:pt x="358" y="1"/>
                  </a:cubicBezTo>
                  <a:cubicBezTo>
                    <a:pt x="349" y="1"/>
                    <a:pt x="341" y="2"/>
                    <a:pt x="333" y="2"/>
                  </a:cubicBezTo>
                  <a:close/>
                </a:path>
              </a:pathLst>
            </a:custGeom>
            <a:solidFill>
              <a:srgbClr val="D9BF7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dirty="0"/>
            </a:p>
          </p:txBody>
        </p:sp>
        <p:grpSp>
          <p:nvGrpSpPr>
            <p:cNvPr id="429" name="组合 428">
              <a:extLst>
                <a:ext uri="{FF2B5EF4-FFF2-40B4-BE49-F238E27FC236}">
                  <a16:creationId xmlns:a16="http://schemas.microsoft.com/office/drawing/2014/main" id="{D9781C2E-2073-4258-A187-D56EF286780B}"/>
                </a:ext>
              </a:extLst>
            </p:cNvPr>
            <p:cNvGrpSpPr/>
            <p:nvPr/>
          </p:nvGrpSpPr>
          <p:grpSpPr>
            <a:xfrm>
              <a:off x="3876710" y="2276156"/>
              <a:ext cx="2084472" cy="3961711"/>
              <a:chOff x="4754534" y="2523044"/>
              <a:chExt cx="2084472" cy="3961711"/>
            </a:xfrm>
          </p:grpSpPr>
          <p:sp>
            <p:nvSpPr>
              <p:cNvPr id="203" name="ïśliḑé">
                <a:extLst>
                  <a:ext uri="{FF2B5EF4-FFF2-40B4-BE49-F238E27FC236}">
                    <a16:creationId xmlns:a16="http://schemas.microsoft.com/office/drawing/2014/main" id="{42B012F3-8CA5-4262-9884-954EC227189C}"/>
                  </a:ext>
                </a:extLst>
              </p:cNvPr>
              <p:cNvSpPr/>
              <p:nvPr/>
            </p:nvSpPr>
            <p:spPr bwMode="auto">
              <a:xfrm>
                <a:off x="4983090" y="3422446"/>
                <a:ext cx="951688" cy="519966"/>
              </a:xfrm>
              <a:custGeom>
                <a:avLst/>
                <a:gdLst>
                  <a:gd name="T0" fmla="*/ 156 w 166"/>
                  <a:gd name="T1" fmla="*/ 14 h 89"/>
                  <a:gd name="T2" fmla="*/ 89 w 166"/>
                  <a:gd name="T3" fmla="*/ 49 h 89"/>
                  <a:gd name="T4" fmla="*/ 24 w 166"/>
                  <a:gd name="T5" fmla="*/ 0 h 89"/>
                  <a:gd name="T6" fmla="*/ 6 w 166"/>
                  <a:gd name="T7" fmla="*/ 30 h 89"/>
                  <a:gd name="T8" fmla="*/ 78 w 166"/>
                  <a:gd name="T9" fmla="*/ 89 h 89"/>
                  <a:gd name="T10" fmla="*/ 156 w 166"/>
                  <a:gd name="T11" fmla="*/ 81 h 89"/>
                  <a:gd name="T12" fmla="*/ 166 w 166"/>
                  <a:gd name="T13" fmla="*/ 35 h 89"/>
                  <a:gd name="T14" fmla="*/ 156 w 166"/>
                  <a:gd name="T15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89">
                    <a:moveTo>
                      <a:pt x="156" y="14"/>
                    </a:moveTo>
                    <a:cubicBezTo>
                      <a:pt x="89" y="49"/>
                      <a:pt x="89" y="49"/>
                      <a:pt x="89" y="49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0" y="18"/>
                      <a:pt x="6" y="30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66" y="35"/>
                      <a:pt x="166" y="35"/>
                      <a:pt x="166" y="35"/>
                    </a:cubicBezTo>
                    <a:cubicBezTo>
                      <a:pt x="156" y="14"/>
                      <a:pt x="156" y="14"/>
                      <a:pt x="156" y="14"/>
                    </a:cubicBezTo>
                  </a:path>
                </a:pathLst>
              </a:custGeom>
              <a:solidFill>
                <a:srgbClr val="EBF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ṡľiḑè">
                <a:extLst>
                  <a:ext uri="{FF2B5EF4-FFF2-40B4-BE49-F238E27FC236}">
                    <a16:creationId xmlns:a16="http://schemas.microsoft.com/office/drawing/2014/main" id="{379EE769-75B4-441B-A1C2-304C6D27C47A}"/>
                  </a:ext>
                </a:extLst>
              </p:cNvPr>
              <p:cNvSpPr/>
              <p:nvPr/>
            </p:nvSpPr>
            <p:spPr bwMode="auto">
              <a:xfrm>
                <a:off x="4983090" y="3422446"/>
                <a:ext cx="143628" cy="175026"/>
              </a:xfrm>
              <a:custGeom>
                <a:avLst/>
                <a:gdLst>
                  <a:gd name="T0" fmla="*/ 24 w 25"/>
                  <a:gd name="T1" fmla="*/ 8 h 30"/>
                  <a:gd name="T2" fmla="*/ 24 w 25"/>
                  <a:gd name="T3" fmla="*/ 0 h 30"/>
                  <a:gd name="T4" fmla="*/ 6 w 25"/>
                  <a:gd name="T5" fmla="*/ 30 h 30"/>
                  <a:gd name="T6" fmla="*/ 11 w 25"/>
                  <a:gd name="T7" fmla="*/ 27 h 30"/>
                  <a:gd name="T8" fmla="*/ 24 w 25"/>
                  <a:gd name="T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0">
                    <a:moveTo>
                      <a:pt x="24" y="8"/>
                    </a:moveTo>
                    <a:cubicBezTo>
                      <a:pt x="25" y="4"/>
                      <a:pt x="24" y="0"/>
                      <a:pt x="24" y="0"/>
                    </a:cubicBezTo>
                    <a:cubicBezTo>
                      <a:pt x="24" y="0"/>
                      <a:pt x="0" y="18"/>
                      <a:pt x="6" y="30"/>
                    </a:cubicBezTo>
                    <a:cubicBezTo>
                      <a:pt x="7" y="29"/>
                      <a:pt x="11" y="27"/>
                      <a:pt x="11" y="27"/>
                    </a:cubicBezTo>
                    <a:cubicBezTo>
                      <a:pt x="20" y="21"/>
                      <a:pt x="23" y="11"/>
                      <a:pt x="24" y="8"/>
                    </a:cubicBezTo>
                  </a:path>
                </a:pathLst>
              </a:custGeom>
              <a:solidFill>
                <a:srgbClr val="8FD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íṧḷîdè">
                <a:extLst>
                  <a:ext uri="{FF2B5EF4-FFF2-40B4-BE49-F238E27FC236}">
                    <a16:creationId xmlns:a16="http://schemas.microsoft.com/office/drawing/2014/main" id="{C4CF1592-20E0-4FFB-986F-5D376FDF5242}"/>
                  </a:ext>
                </a:extLst>
              </p:cNvPr>
              <p:cNvSpPr/>
              <p:nvPr/>
            </p:nvSpPr>
            <p:spPr bwMode="auto">
              <a:xfrm>
                <a:off x="5339036" y="3592362"/>
                <a:ext cx="153619" cy="116259"/>
              </a:xfrm>
              <a:custGeom>
                <a:avLst/>
                <a:gdLst>
                  <a:gd name="T0" fmla="*/ 0 w 123"/>
                  <a:gd name="T1" fmla="*/ 0 h 91"/>
                  <a:gd name="T2" fmla="*/ 0 w 123"/>
                  <a:gd name="T3" fmla="*/ 0 h 91"/>
                  <a:gd name="T4" fmla="*/ 123 w 123"/>
                  <a:gd name="T5" fmla="*/ 91 h 91"/>
                  <a:gd name="T6" fmla="*/ 0 w 123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91">
                    <a:moveTo>
                      <a:pt x="0" y="0"/>
                    </a:moveTo>
                    <a:lnTo>
                      <a:pt x="0" y="0"/>
                    </a:lnTo>
                    <a:lnTo>
                      <a:pt x="123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E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îS1íde">
                <a:extLst>
                  <a:ext uri="{FF2B5EF4-FFF2-40B4-BE49-F238E27FC236}">
                    <a16:creationId xmlns:a16="http://schemas.microsoft.com/office/drawing/2014/main" id="{93A3CE2A-D9CB-436D-9671-0F38641EB7CD}"/>
                  </a:ext>
                </a:extLst>
              </p:cNvPr>
              <p:cNvSpPr/>
              <p:nvPr/>
            </p:nvSpPr>
            <p:spPr bwMode="auto">
              <a:xfrm>
                <a:off x="5339036" y="3592362"/>
                <a:ext cx="153619" cy="116259"/>
              </a:xfrm>
              <a:custGeom>
                <a:avLst/>
                <a:gdLst>
                  <a:gd name="T0" fmla="*/ 0 w 123"/>
                  <a:gd name="T1" fmla="*/ 0 h 91"/>
                  <a:gd name="T2" fmla="*/ 0 w 123"/>
                  <a:gd name="T3" fmla="*/ 0 h 91"/>
                  <a:gd name="T4" fmla="*/ 123 w 123"/>
                  <a:gd name="T5" fmla="*/ 91 h 91"/>
                  <a:gd name="T6" fmla="*/ 0 w 123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91">
                    <a:moveTo>
                      <a:pt x="0" y="0"/>
                    </a:moveTo>
                    <a:lnTo>
                      <a:pt x="0" y="0"/>
                    </a:lnTo>
                    <a:lnTo>
                      <a:pt x="123" y="9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ṣḷíḓé">
                <a:extLst>
                  <a:ext uri="{FF2B5EF4-FFF2-40B4-BE49-F238E27FC236}">
                    <a16:creationId xmlns:a16="http://schemas.microsoft.com/office/drawing/2014/main" id="{10AE7B06-ADAD-45C9-9848-A379B0EC7760}"/>
                  </a:ext>
                </a:extLst>
              </p:cNvPr>
              <p:cNvSpPr/>
              <p:nvPr/>
            </p:nvSpPr>
            <p:spPr bwMode="auto">
              <a:xfrm>
                <a:off x="5339036" y="3574476"/>
                <a:ext cx="400908" cy="186524"/>
              </a:xfrm>
              <a:custGeom>
                <a:avLst/>
                <a:gdLst>
                  <a:gd name="T0" fmla="*/ 321 w 321"/>
                  <a:gd name="T1" fmla="*/ 0 h 146"/>
                  <a:gd name="T2" fmla="*/ 123 w 321"/>
                  <a:gd name="T3" fmla="*/ 105 h 146"/>
                  <a:gd name="T4" fmla="*/ 0 w 321"/>
                  <a:gd name="T5" fmla="*/ 14 h 146"/>
                  <a:gd name="T6" fmla="*/ 91 w 321"/>
                  <a:gd name="T7" fmla="*/ 114 h 146"/>
                  <a:gd name="T8" fmla="*/ 73 w 321"/>
                  <a:gd name="T9" fmla="*/ 137 h 146"/>
                  <a:gd name="T10" fmla="*/ 110 w 321"/>
                  <a:gd name="T11" fmla="*/ 128 h 146"/>
                  <a:gd name="T12" fmla="*/ 137 w 321"/>
                  <a:gd name="T13" fmla="*/ 146 h 146"/>
                  <a:gd name="T14" fmla="*/ 137 w 321"/>
                  <a:gd name="T15" fmla="*/ 124 h 146"/>
                  <a:gd name="T16" fmla="*/ 321 w 321"/>
                  <a:gd name="T1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146">
                    <a:moveTo>
                      <a:pt x="321" y="0"/>
                    </a:moveTo>
                    <a:lnTo>
                      <a:pt x="123" y="105"/>
                    </a:lnTo>
                    <a:lnTo>
                      <a:pt x="0" y="14"/>
                    </a:lnTo>
                    <a:lnTo>
                      <a:pt x="91" y="114"/>
                    </a:lnTo>
                    <a:lnTo>
                      <a:pt x="73" y="137"/>
                    </a:lnTo>
                    <a:lnTo>
                      <a:pt x="110" y="128"/>
                    </a:lnTo>
                    <a:lnTo>
                      <a:pt x="137" y="146"/>
                    </a:lnTo>
                    <a:lnTo>
                      <a:pt x="137" y="124"/>
                    </a:lnTo>
                    <a:lnTo>
                      <a:pt x="321" y="0"/>
                    </a:lnTo>
                    <a:close/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ṥ1îḓé">
                <a:extLst>
                  <a:ext uri="{FF2B5EF4-FFF2-40B4-BE49-F238E27FC236}">
                    <a16:creationId xmlns:a16="http://schemas.microsoft.com/office/drawing/2014/main" id="{A3B49C61-1E82-46B7-A302-95506287A695}"/>
                  </a:ext>
                </a:extLst>
              </p:cNvPr>
              <p:cNvSpPr/>
              <p:nvPr/>
            </p:nvSpPr>
            <p:spPr bwMode="auto">
              <a:xfrm>
                <a:off x="5339036" y="3574476"/>
                <a:ext cx="400908" cy="186524"/>
              </a:xfrm>
              <a:custGeom>
                <a:avLst/>
                <a:gdLst>
                  <a:gd name="T0" fmla="*/ 321 w 321"/>
                  <a:gd name="T1" fmla="*/ 0 h 146"/>
                  <a:gd name="T2" fmla="*/ 123 w 321"/>
                  <a:gd name="T3" fmla="*/ 105 h 146"/>
                  <a:gd name="T4" fmla="*/ 0 w 321"/>
                  <a:gd name="T5" fmla="*/ 14 h 146"/>
                  <a:gd name="T6" fmla="*/ 91 w 321"/>
                  <a:gd name="T7" fmla="*/ 114 h 146"/>
                  <a:gd name="T8" fmla="*/ 73 w 321"/>
                  <a:gd name="T9" fmla="*/ 137 h 146"/>
                  <a:gd name="T10" fmla="*/ 110 w 321"/>
                  <a:gd name="T11" fmla="*/ 128 h 146"/>
                  <a:gd name="T12" fmla="*/ 137 w 321"/>
                  <a:gd name="T13" fmla="*/ 146 h 146"/>
                  <a:gd name="T14" fmla="*/ 137 w 321"/>
                  <a:gd name="T15" fmla="*/ 124 h 146"/>
                  <a:gd name="T16" fmla="*/ 321 w 321"/>
                  <a:gd name="T1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146">
                    <a:moveTo>
                      <a:pt x="321" y="0"/>
                    </a:moveTo>
                    <a:lnTo>
                      <a:pt x="123" y="105"/>
                    </a:lnTo>
                    <a:lnTo>
                      <a:pt x="0" y="14"/>
                    </a:lnTo>
                    <a:lnTo>
                      <a:pt x="91" y="114"/>
                    </a:lnTo>
                    <a:lnTo>
                      <a:pt x="73" y="137"/>
                    </a:lnTo>
                    <a:lnTo>
                      <a:pt x="110" y="128"/>
                    </a:lnTo>
                    <a:lnTo>
                      <a:pt x="137" y="146"/>
                    </a:lnTo>
                    <a:lnTo>
                      <a:pt x="137" y="124"/>
                    </a:lnTo>
                    <a:lnTo>
                      <a:pt x="3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śliḓê">
                <a:extLst>
                  <a:ext uri="{FF2B5EF4-FFF2-40B4-BE49-F238E27FC236}">
                    <a16:creationId xmlns:a16="http://schemas.microsoft.com/office/drawing/2014/main" id="{C14E5BAB-FFAE-4442-8198-64ED1F21A69C}"/>
                  </a:ext>
                </a:extLst>
              </p:cNvPr>
              <p:cNvSpPr/>
              <p:nvPr/>
            </p:nvSpPr>
            <p:spPr bwMode="auto">
              <a:xfrm>
                <a:off x="5018060" y="3504210"/>
                <a:ext cx="859267" cy="438203"/>
              </a:xfrm>
              <a:custGeom>
                <a:avLst/>
                <a:gdLst>
                  <a:gd name="T0" fmla="*/ 150 w 150"/>
                  <a:gd name="T1" fmla="*/ 0 h 75"/>
                  <a:gd name="T2" fmla="*/ 139 w 150"/>
                  <a:gd name="T3" fmla="*/ 59 h 75"/>
                  <a:gd name="T4" fmla="*/ 78 w 150"/>
                  <a:gd name="T5" fmla="*/ 68 h 75"/>
                  <a:gd name="T6" fmla="*/ 76 w 150"/>
                  <a:gd name="T7" fmla="*/ 60 h 75"/>
                  <a:gd name="T8" fmla="*/ 70 w 150"/>
                  <a:gd name="T9" fmla="*/ 65 h 75"/>
                  <a:gd name="T10" fmla="*/ 7 w 150"/>
                  <a:gd name="T11" fmla="*/ 18 h 75"/>
                  <a:gd name="T12" fmla="*/ 16 w 150"/>
                  <a:gd name="T13" fmla="*/ 0 h 75"/>
                  <a:gd name="T14" fmla="*/ 9 w 150"/>
                  <a:gd name="T15" fmla="*/ 10 h 75"/>
                  <a:gd name="T16" fmla="*/ 6 w 150"/>
                  <a:gd name="T17" fmla="*/ 12 h 75"/>
                  <a:gd name="T18" fmla="*/ 6 w 150"/>
                  <a:gd name="T19" fmla="*/ 12 h 75"/>
                  <a:gd name="T20" fmla="*/ 6 w 150"/>
                  <a:gd name="T21" fmla="*/ 12 h 75"/>
                  <a:gd name="T22" fmla="*/ 5 w 150"/>
                  <a:gd name="T23" fmla="*/ 13 h 75"/>
                  <a:gd name="T24" fmla="*/ 0 w 150"/>
                  <a:gd name="T25" fmla="*/ 16 h 75"/>
                  <a:gd name="T26" fmla="*/ 72 w 150"/>
                  <a:gd name="T27" fmla="*/ 75 h 75"/>
                  <a:gd name="T28" fmla="*/ 93 w 150"/>
                  <a:gd name="T29" fmla="*/ 73 h 75"/>
                  <a:gd name="T30" fmla="*/ 92 w 150"/>
                  <a:gd name="T31" fmla="*/ 69 h 75"/>
                  <a:gd name="T32" fmla="*/ 150 w 150"/>
                  <a:gd name="T33" fmla="*/ 65 h 75"/>
                  <a:gd name="T34" fmla="*/ 150 w 150"/>
                  <a:gd name="T3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0" h="75">
                    <a:moveTo>
                      <a:pt x="150" y="0"/>
                    </a:moveTo>
                    <a:cubicBezTo>
                      <a:pt x="139" y="59"/>
                      <a:pt x="139" y="59"/>
                      <a:pt x="139" y="59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13" y="9"/>
                      <a:pt x="16" y="0"/>
                    </a:cubicBezTo>
                    <a:cubicBezTo>
                      <a:pt x="14" y="4"/>
                      <a:pt x="11" y="8"/>
                      <a:pt x="9" y="10"/>
                    </a:cubicBezTo>
                    <a:cubicBezTo>
                      <a:pt x="8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1" y="15"/>
                      <a:pt x="0" y="16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150" y="65"/>
                      <a:pt x="150" y="65"/>
                      <a:pt x="150" y="65"/>
                    </a:cubicBez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íṣľíḑê">
                <a:extLst>
                  <a:ext uri="{FF2B5EF4-FFF2-40B4-BE49-F238E27FC236}">
                    <a16:creationId xmlns:a16="http://schemas.microsoft.com/office/drawing/2014/main" id="{D7699B31-EE9F-4276-8F9B-2E3CE7FA72E0}"/>
                  </a:ext>
                </a:extLst>
              </p:cNvPr>
              <p:cNvSpPr/>
              <p:nvPr/>
            </p:nvSpPr>
            <p:spPr bwMode="auto">
              <a:xfrm>
                <a:off x="4754534" y="3136272"/>
                <a:ext cx="365938" cy="438203"/>
              </a:xfrm>
              <a:custGeom>
                <a:avLst/>
                <a:gdLst>
                  <a:gd name="T0" fmla="*/ 54 w 64"/>
                  <a:gd name="T1" fmla="*/ 46 h 75"/>
                  <a:gd name="T2" fmla="*/ 49 w 64"/>
                  <a:gd name="T3" fmla="*/ 30 h 75"/>
                  <a:gd name="T4" fmla="*/ 36 w 64"/>
                  <a:gd name="T5" fmla="*/ 26 h 75"/>
                  <a:gd name="T6" fmla="*/ 12 w 64"/>
                  <a:gd name="T7" fmla="*/ 4 h 75"/>
                  <a:gd name="T8" fmla="*/ 4 w 64"/>
                  <a:gd name="T9" fmla="*/ 12 h 75"/>
                  <a:gd name="T10" fmla="*/ 25 w 64"/>
                  <a:gd name="T11" fmla="*/ 31 h 75"/>
                  <a:gd name="T12" fmla="*/ 14 w 64"/>
                  <a:gd name="T13" fmla="*/ 41 h 75"/>
                  <a:gd name="T14" fmla="*/ 11 w 64"/>
                  <a:gd name="T15" fmla="*/ 49 h 75"/>
                  <a:gd name="T16" fmla="*/ 11 w 64"/>
                  <a:gd name="T17" fmla="*/ 58 h 75"/>
                  <a:gd name="T18" fmla="*/ 17 w 64"/>
                  <a:gd name="T19" fmla="*/ 67 h 75"/>
                  <a:gd name="T20" fmla="*/ 33 w 64"/>
                  <a:gd name="T21" fmla="*/ 71 h 75"/>
                  <a:gd name="T22" fmla="*/ 52 w 64"/>
                  <a:gd name="T23" fmla="*/ 75 h 75"/>
                  <a:gd name="T24" fmla="*/ 64 w 64"/>
                  <a:gd name="T25" fmla="*/ 57 h 75"/>
                  <a:gd name="T26" fmla="*/ 54 w 64"/>
                  <a:gd name="T27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75">
                    <a:moveTo>
                      <a:pt x="54" y="46"/>
                    </a:moveTo>
                    <a:cubicBezTo>
                      <a:pt x="51" y="41"/>
                      <a:pt x="55" y="34"/>
                      <a:pt x="49" y="30"/>
                    </a:cubicBezTo>
                    <a:cubicBezTo>
                      <a:pt x="44" y="25"/>
                      <a:pt x="36" y="26"/>
                      <a:pt x="36" y="26"/>
                    </a:cubicBezTo>
                    <a:cubicBezTo>
                      <a:pt x="36" y="26"/>
                      <a:pt x="17" y="10"/>
                      <a:pt x="12" y="4"/>
                    </a:cubicBezTo>
                    <a:cubicBezTo>
                      <a:pt x="8" y="0"/>
                      <a:pt x="0" y="3"/>
                      <a:pt x="4" y="12"/>
                    </a:cubicBezTo>
                    <a:cubicBezTo>
                      <a:pt x="8" y="17"/>
                      <a:pt x="23" y="29"/>
                      <a:pt x="25" y="3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3"/>
                      <a:pt x="11" y="46"/>
                      <a:pt x="11" y="49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62"/>
                      <a:pt x="13" y="65"/>
                      <a:pt x="17" y="67"/>
                    </a:cubicBezTo>
                    <a:cubicBezTo>
                      <a:pt x="21" y="69"/>
                      <a:pt x="28" y="72"/>
                      <a:pt x="33" y="71"/>
                    </a:cubicBezTo>
                    <a:cubicBezTo>
                      <a:pt x="41" y="70"/>
                      <a:pt x="45" y="72"/>
                      <a:pt x="52" y="75"/>
                    </a:cubicBezTo>
                    <a:cubicBezTo>
                      <a:pt x="52" y="75"/>
                      <a:pt x="61" y="70"/>
                      <a:pt x="64" y="57"/>
                    </a:cubicBezTo>
                    <a:cubicBezTo>
                      <a:pt x="64" y="57"/>
                      <a:pt x="57" y="51"/>
                      <a:pt x="54" y="46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ṩliḍê">
                <a:extLst>
                  <a:ext uri="{FF2B5EF4-FFF2-40B4-BE49-F238E27FC236}">
                    <a16:creationId xmlns:a16="http://schemas.microsoft.com/office/drawing/2014/main" id="{75C0EB04-7D59-497B-B02F-61EB29F61099}"/>
                  </a:ext>
                </a:extLst>
              </p:cNvPr>
              <p:cNvSpPr/>
              <p:nvPr/>
            </p:nvSpPr>
            <p:spPr bwMode="auto">
              <a:xfrm>
                <a:off x="4891917" y="3306188"/>
                <a:ext cx="119898" cy="122646"/>
              </a:xfrm>
              <a:custGeom>
                <a:avLst/>
                <a:gdLst>
                  <a:gd name="T0" fmla="*/ 21 w 21"/>
                  <a:gd name="T1" fmla="*/ 10 h 21"/>
                  <a:gd name="T2" fmla="*/ 17 w 21"/>
                  <a:gd name="T3" fmla="*/ 11 h 21"/>
                  <a:gd name="T4" fmla="*/ 12 w 21"/>
                  <a:gd name="T5" fmla="*/ 11 h 21"/>
                  <a:gd name="T6" fmla="*/ 12 w 21"/>
                  <a:gd name="T7" fmla="*/ 11 h 21"/>
                  <a:gd name="T8" fmla="*/ 12 w 21"/>
                  <a:gd name="T9" fmla="*/ 11 h 21"/>
                  <a:gd name="T10" fmla="*/ 11 w 21"/>
                  <a:gd name="T11" fmla="*/ 15 h 21"/>
                  <a:gd name="T12" fmla="*/ 9 w 21"/>
                  <a:gd name="T13" fmla="*/ 18 h 21"/>
                  <a:gd name="T14" fmla="*/ 5 w 21"/>
                  <a:gd name="T15" fmla="*/ 19 h 21"/>
                  <a:gd name="T16" fmla="*/ 3 w 21"/>
                  <a:gd name="T17" fmla="*/ 18 h 21"/>
                  <a:gd name="T18" fmla="*/ 3 w 21"/>
                  <a:gd name="T19" fmla="*/ 16 h 21"/>
                  <a:gd name="T20" fmla="*/ 3 w 21"/>
                  <a:gd name="T21" fmla="*/ 15 h 21"/>
                  <a:gd name="T22" fmla="*/ 4 w 21"/>
                  <a:gd name="T23" fmla="*/ 14 h 21"/>
                  <a:gd name="T24" fmla="*/ 4 w 21"/>
                  <a:gd name="T25" fmla="*/ 9 h 21"/>
                  <a:gd name="T26" fmla="*/ 5 w 21"/>
                  <a:gd name="T27" fmla="*/ 5 h 21"/>
                  <a:gd name="T28" fmla="*/ 6 w 21"/>
                  <a:gd name="T29" fmla="*/ 4 h 21"/>
                  <a:gd name="T30" fmla="*/ 8 w 21"/>
                  <a:gd name="T31" fmla="*/ 3 h 21"/>
                  <a:gd name="T32" fmla="*/ 16 w 21"/>
                  <a:gd name="T33" fmla="*/ 0 h 21"/>
                  <a:gd name="T34" fmla="*/ 12 w 21"/>
                  <a:gd name="T35" fmla="*/ 1 h 21"/>
                  <a:gd name="T36" fmla="*/ 7 w 21"/>
                  <a:gd name="T37" fmla="*/ 2 h 21"/>
                  <a:gd name="T38" fmla="*/ 5 w 21"/>
                  <a:gd name="T39" fmla="*/ 3 h 21"/>
                  <a:gd name="T40" fmla="*/ 3 w 21"/>
                  <a:gd name="T41" fmla="*/ 5 h 21"/>
                  <a:gd name="T42" fmla="*/ 2 w 21"/>
                  <a:gd name="T43" fmla="*/ 9 h 21"/>
                  <a:gd name="T44" fmla="*/ 2 w 21"/>
                  <a:gd name="T45" fmla="*/ 13 h 21"/>
                  <a:gd name="T46" fmla="*/ 1 w 21"/>
                  <a:gd name="T47" fmla="*/ 14 h 21"/>
                  <a:gd name="T48" fmla="*/ 1 w 21"/>
                  <a:gd name="T49" fmla="*/ 15 h 21"/>
                  <a:gd name="T50" fmla="*/ 1 w 21"/>
                  <a:gd name="T51" fmla="*/ 18 h 21"/>
                  <a:gd name="T52" fmla="*/ 5 w 21"/>
                  <a:gd name="T53" fmla="*/ 21 h 21"/>
                  <a:gd name="T54" fmla="*/ 10 w 21"/>
                  <a:gd name="T55" fmla="*/ 20 h 21"/>
                  <a:gd name="T56" fmla="*/ 10 w 21"/>
                  <a:gd name="T57" fmla="*/ 20 h 21"/>
                  <a:gd name="T58" fmla="*/ 10 w 21"/>
                  <a:gd name="T59" fmla="*/ 20 h 21"/>
                  <a:gd name="T60" fmla="*/ 12 w 21"/>
                  <a:gd name="T61" fmla="*/ 16 h 21"/>
                  <a:gd name="T62" fmla="*/ 13 w 21"/>
                  <a:gd name="T63" fmla="*/ 12 h 21"/>
                  <a:gd name="T64" fmla="*/ 17 w 21"/>
                  <a:gd name="T65" fmla="*/ 12 h 21"/>
                  <a:gd name="T66" fmla="*/ 21 w 21"/>
                  <a:gd name="T6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21">
                    <a:moveTo>
                      <a:pt x="21" y="10"/>
                    </a:moveTo>
                    <a:cubicBezTo>
                      <a:pt x="20" y="11"/>
                      <a:pt x="18" y="11"/>
                      <a:pt x="17" y="11"/>
                    </a:cubicBezTo>
                    <a:cubicBezTo>
                      <a:pt x="15" y="11"/>
                      <a:pt x="14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3"/>
                      <a:pt x="11" y="14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8" y="19"/>
                      <a:pt x="7" y="19"/>
                      <a:pt x="5" y="19"/>
                    </a:cubicBezTo>
                    <a:cubicBezTo>
                      <a:pt x="4" y="19"/>
                      <a:pt x="3" y="19"/>
                      <a:pt x="3" y="18"/>
                    </a:cubicBezTo>
                    <a:cubicBezTo>
                      <a:pt x="2" y="17"/>
                      <a:pt x="2" y="17"/>
                      <a:pt x="3" y="1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4" y="12"/>
                      <a:pt x="4" y="11"/>
                      <a:pt x="4" y="9"/>
                    </a:cubicBezTo>
                    <a:cubicBezTo>
                      <a:pt x="4" y="8"/>
                      <a:pt x="4" y="7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2"/>
                      <a:pt x="13" y="1"/>
                      <a:pt x="16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10" y="1"/>
                      <a:pt x="9" y="1"/>
                      <a:pt x="7" y="2"/>
                    </a:cubicBezTo>
                    <a:cubicBezTo>
                      <a:pt x="6" y="2"/>
                      <a:pt x="6" y="2"/>
                      <a:pt x="5" y="3"/>
                    </a:cubicBezTo>
                    <a:cubicBezTo>
                      <a:pt x="4" y="3"/>
                      <a:pt x="4" y="4"/>
                      <a:pt x="3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2" y="11"/>
                      <a:pt x="2" y="12"/>
                      <a:pt x="2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4" y="21"/>
                      <a:pt x="5" y="21"/>
                    </a:cubicBezTo>
                    <a:cubicBezTo>
                      <a:pt x="7" y="21"/>
                      <a:pt x="9" y="21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8"/>
                      <a:pt x="12" y="17"/>
                      <a:pt x="12" y="16"/>
                    </a:cubicBezTo>
                    <a:cubicBezTo>
                      <a:pt x="12" y="15"/>
                      <a:pt x="13" y="13"/>
                      <a:pt x="13" y="12"/>
                    </a:cubicBezTo>
                    <a:cubicBezTo>
                      <a:pt x="14" y="12"/>
                      <a:pt x="16" y="12"/>
                      <a:pt x="17" y="12"/>
                    </a:cubicBezTo>
                    <a:cubicBezTo>
                      <a:pt x="19" y="12"/>
                      <a:pt x="20" y="11"/>
                      <a:pt x="21" y="1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ïSļîďe">
                <a:extLst>
                  <a:ext uri="{FF2B5EF4-FFF2-40B4-BE49-F238E27FC236}">
                    <a16:creationId xmlns:a16="http://schemas.microsoft.com/office/drawing/2014/main" id="{0C9E0B77-E832-4036-B538-0E1AB3EC100E}"/>
                  </a:ext>
                </a:extLst>
              </p:cNvPr>
              <p:cNvSpPr/>
              <p:nvPr/>
            </p:nvSpPr>
            <p:spPr bwMode="auto">
              <a:xfrm>
                <a:off x="4772019" y="3195041"/>
                <a:ext cx="4996" cy="511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íṧ1iḋé">
                <a:extLst>
                  <a:ext uri="{FF2B5EF4-FFF2-40B4-BE49-F238E27FC236}">
                    <a16:creationId xmlns:a16="http://schemas.microsoft.com/office/drawing/2014/main" id="{1751473E-F08F-4BE1-83CB-7CAE40A1EF12}"/>
                  </a:ext>
                </a:extLst>
              </p:cNvPr>
              <p:cNvSpPr/>
              <p:nvPr/>
            </p:nvSpPr>
            <p:spPr bwMode="auto">
              <a:xfrm>
                <a:off x="4777015" y="3200150"/>
                <a:ext cx="0" cy="6389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ṩľíḑê">
                <a:extLst>
                  <a:ext uri="{FF2B5EF4-FFF2-40B4-BE49-F238E27FC236}">
                    <a16:creationId xmlns:a16="http://schemas.microsoft.com/office/drawing/2014/main" id="{6DD53D42-E51D-4589-AE12-1EC6BE61AA0A}"/>
                  </a:ext>
                </a:extLst>
              </p:cNvPr>
              <p:cNvSpPr/>
              <p:nvPr/>
            </p:nvSpPr>
            <p:spPr bwMode="auto">
              <a:xfrm>
                <a:off x="4772019" y="3159269"/>
                <a:ext cx="142378" cy="158418"/>
              </a:xfrm>
              <a:custGeom>
                <a:avLst/>
                <a:gdLst>
                  <a:gd name="T0" fmla="*/ 1 w 25"/>
                  <a:gd name="T1" fmla="*/ 0 h 27"/>
                  <a:gd name="T2" fmla="*/ 0 w 25"/>
                  <a:gd name="T3" fmla="*/ 6 h 27"/>
                  <a:gd name="T4" fmla="*/ 0 w 25"/>
                  <a:gd name="T5" fmla="*/ 6 h 27"/>
                  <a:gd name="T6" fmla="*/ 0 w 25"/>
                  <a:gd name="T7" fmla="*/ 6 h 27"/>
                  <a:gd name="T8" fmla="*/ 1 w 25"/>
                  <a:gd name="T9" fmla="*/ 7 h 27"/>
                  <a:gd name="T10" fmla="*/ 1 w 25"/>
                  <a:gd name="T11" fmla="*/ 8 h 27"/>
                  <a:gd name="T12" fmla="*/ 1 w 25"/>
                  <a:gd name="T13" fmla="*/ 8 h 27"/>
                  <a:gd name="T14" fmla="*/ 22 w 25"/>
                  <a:gd name="T15" fmla="*/ 27 h 27"/>
                  <a:gd name="T16" fmla="*/ 25 w 25"/>
                  <a:gd name="T17" fmla="*/ 26 h 27"/>
                  <a:gd name="T18" fmla="*/ 12 w 25"/>
                  <a:gd name="T19" fmla="*/ 15 h 27"/>
                  <a:gd name="T20" fmla="*/ 1 w 25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7">
                    <a:moveTo>
                      <a:pt x="1" y="0"/>
                    </a:moveTo>
                    <a:cubicBezTo>
                      <a:pt x="0" y="1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5" y="13"/>
                      <a:pt x="20" y="25"/>
                      <a:pt x="22" y="27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19" y="20"/>
                      <a:pt x="12" y="15"/>
                    </a:cubicBezTo>
                    <a:cubicBezTo>
                      <a:pt x="6" y="10"/>
                      <a:pt x="2" y="1"/>
                      <a:pt x="1" y="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íş1íďe">
                <a:extLst>
                  <a:ext uri="{FF2B5EF4-FFF2-40B4-BE49-F238E27FC236}">
                    <a16:creationId xmlns:a16="http://schemas.microsoft.com/office/drawing/2014/main" id="{71E38218-17C5-45BE-BB99-2F51F2231654}"/>
                  </a:ext>
                </a:extLst>
              </p:cNvPr>
              <p:cNvSpPr/>
              <p:nvPr/>
            </p:nvSpPr>
            <p:spPr bwMode="auto">
              <a:xfrm>
                <a:off x="4840711" y="3458217"/>
                <a:ext cx="97417" cy="75376"/>
              </a:xfrm>
              <a:custGeom>
                <a:avLst/>
                <a:gdLst>
                  <a:gd name="T0" fmla="*/ 0 w 17"/>
                  <a:gd name="T1" fmla="*/ 0 h 13"/>
                  <a:gd name="T2" fmla="*/ 8 w 17"/>
                  <a:gd name="T3" fmla="*/ 0 h 13"/>
                  <a:gd name="T4" fmla="*/ 16 w 17"/>
                  <a:gd name="T5" fmla="*/ 4 h 13"/>
                  <a:gd name="T6" fmla="*/ 16 w 17"/>
                  <a:gd name="T7" fmla="*/ 9 h 13"/>
                  <a:gd name="T8" fmla="*/ 14 w 17"/>
                  <a:gd name="T9" fmla="*/ 13 h 13"/>
                  <a:gd name="T10" fmla="*/ 11 w 17"/>
                  <a:gd name="T11" fmla="*/ 13 h 13"/>
                  <a:gd name="T12" fmla="*/ 9 w 17"/>
                  <a:gd name="T13" fmla="*/ 12 h 13"/>
                  <a:gd name="T14" fmla="*/ 6 w 17"/>
                  <a:gd name="T15" fmla="*/ 11 h 13"/>
                  <a:gd name="T16" fmla="*/ 10 w 17"/>
                  <a:gd name="T17" fmla="*/ 11 h 13"/>
                  <a:gd name="T18" fmla="*/ 11 w 17"/>
                  <a:gd name="T19" fmla="*/ 12 h 13"/>
                  <a:gd name="T20" fmla="*/ 13 w 17"/>
                  <a:gd name="T21" fmla="*/ 11 h 13"/>
                  <a:gd name="T22" fmla="*/ 14 w 17"/>
                  <a:gd name="T23" fmla="*/ 5 h 13"/>
                  <a:gd name="T24" fmla="*/ 8 w 17"/>
                  <a:gd name="T25" fmla="*/ 2 h 13"/>
                  <a:gd name="T26" fmla="*/ 0 w 17"/>
                  <a:gd name="T2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0" y="0"/>
                    </a:moveTo>
                    <a:cubicBezTo>
                      <a:pt x="3" y="0"/>
                      <a:pt x="6" y="0"/>
                      <a:pt x="8" y="0"/>
                    </a:cubicBezTo>
                    <a:cubicBezTo>
                      <a:pt x="11" y="1"/>
                      <a:pt x="14" y="2"/>
                      <a:pt x="16" y="4"/>
                    </a:cubicBezTo>
                    <a:cubicBezTo>
                      <a:pt x="16" y="6"/>
                      <a:pt x="17" y="7"/>
                      <a:pt x="16" y="9"/>
                    </a:cubicBezTo>
                    <a:cubicBezTo>
                      <a:pt x="16" y="10"/>
                      <a:pt x="15" y="12"/>
                      <a:pt x="14" y="13"/>
                    </a:cubicBezTo>
                    <a:cubicBezTo>
                      <a:pt x="13" y="13"/>
                      <a:pt x="12" y="13"/>
                      <a:pt x="11" y="13"/>
                    </a:cubicBezTo>
                    <a:cubicBezTo>
                      <a:pt x="10" y="13"/>
                      <a:pt x="10" y="13"/>
                      <a:pt x="9" y="12"/>
                    </a:cubicBezTo>
                    <a:cubicBezTo>
                      <a:pt x="8" y="12"/>
                      <a:pt x="7" y="12"/>
                      <a:pt x="6" y="11"/>
                    </a:cubicBezTo>
                    <a:cubicBezTo>
                      <a:pt x="7" y="11"/>
                      <a:pt x="8" y="11"/>
                      <a:pt x="10" y="11"/>
                    </a:cubicBezTo>
                    <a:cubicBezTo>
                      <a:pt x="10" y="11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3" y="11"/>
                    </a:cubicBezTo>
                    <a:cubicBezTo>
                      <a:pt x="14" y="10"/>
                      <a:pt x="15" y="7"/>
                      <a:pt x="14" y="5"/>
                    </a:cubicBezTo>
                    <a:cubicBezTo>
                      <a:pt x="13" y="4"/>
                      <a:pt x="10" y="2"/>
                      <a:pt x="8" y="2"/>
                    </a:cubicBezTo>
                    <a:cubicBezTo>
                      <a:pt x="6" y="1"/>
                      <a:pt x="3" y="1"/>
                      <a:pt x="0" y="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íŝḻiḑè">
                <a:extLst>
                  <a:ext uri="{FF2B5EF4-FFF2-40B4-BE49-F238E27FC236}">
                    <a16:creationId xmlns:a16="http://schemas.microsoft.com/office/drawing/2014/main" id="{3479BDED-607D-4070-95B1-028C47248EBA}"/>
                  </a:ext>
                </a:extLst>
              </p:cNvPr>
              <p:cNvSpPr/>
              <p:nvPr/>
            </p:nvSpPr>
            <p:spPr bwMode="auto">
              <a:xfrm>
                <a:off x="4856947" y="3404560"/>
                <a:ext cx="109907" cy="88152"/>
              </a:xfrm>
              <a:custGeom>
                <a:avLst/>
                <a:gdLst>
                  <a:gd name="T0" fmla="*/ 0 w 19"/>
                  <a:gd name="T1" fmla="*/ 0 h 15"/>
                  <a:gd name="T2" fmla="*/ 9 w 19"/>
                  <a:gd name="T3" fmla="*/ 1 h 15"/>
                  <a:gd name="T4" fmla="*/ 17 w 19"/>
                  <a:gd name="T5" fmla="*/ 6 h 15"/>
                  <a:gd name="T6" fmla="*/ 19 w 19"/>
                  <a:gd name="T7" fmla="*/ 10 h 15"/>
                  <a:gd name="T8" fmla="*/ 16 w 19"/>
                  <a:gd name="T9" fmla="*/ 14 h 15"/>
                  <a:gd name="T10" fmla="*/ 13 w 19"/>
                  <a:gd name="T11" fmla="*/ 14 h 15"/>
                  <a:gd name="T12" fmla="*/ 11 w 19"/>
                  <a:gd name="T13" fmla="*/ 13 h 15"/>
                  <a:gd name="T14" fmla="*/ 7 w 19"/>
                  <a:gd name="T15" fmla="*/ 12 h 15"/>
                  <a:gd name="T16" fmla="*/ 12 w 19"/>
                  <a:gd name="T17" fmla="*/ 12 h 15"/>
                  <a:gd name="T18" fmla="*/ 14 w 19"/>
                  <a:gd name="T19" fmla="*/ 13 h 15"/>
                  <a:gd name="T20" fmla="*/ 16 w 19"/>
                  <a:gd name="T21" fmla="*/ 13 h 15"/>
                  <a:gd name="T22" fmla="*/ 17 w 19"/>
                  <a:gd name="T23" fmla="*/ 10 h 15"/>
                  <a:gd name="T24" fmla="*/ 15 w 19"/>
                  <a:gd name="T25" fmla="*/ 7 h 15"/>
                  <a:gd name="T26" fmla="*/ 8 w 19"/>
                  <a:gd name="T27" fmla="*/ 3 h 15"/>
                  <a:gd name="T28" fmla="*/ 0 w 19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5">
                    <a:moveTo>
                      <a:pt x="0" y="0"/>
                    </a:moveTo>
                    <a:cubicBezTo>
                      <a:pt x="3" y="0"/>
                      <a:pt x="6" y="0"/>
                      <a:pt x="9" y="1"/>
                    </a:cubicBezTo>
                    <a:cubicBezTo>
                      <a:pt x="11" y="2"/>
                      <a:pt x="14" y="3"/>
                      <a:pt x="17" y="6"/>
                    </a:cubicBezTo>
                    <a:cubicBezTo>
                      <a:pt x="18" y="7"/>
                      <a:pt x="19" y="8"/>
                      <a:pt x="19" y="10"/>
                    </a:cubicBezTo>
                    <a:cubicBezTo>
                      <a:pt x="19" y="12"/>
                      <a:pt x="18" y="14"/>
                      <a:pt x="16" y="14"/>
                    </a:cubicBezTo>
                    <a:cubicBezTo>
                      <a:pt x="15" y="15"/>
                      <a:pt x="14" y="15"/>
                      <a:pt x="13" y="14"/>
                    </a:cubicBezTo>
                    <a:cubicBezTo>
                      <a:pt x="13" y="14"/>
                      <a:pt x="12" y="14"/>
                      <a:pt x="11" y="13"/>
                    </a:cubicBezTo>
                    <a:cubicBezTo>
                      <a:pt x="10" y="13"/>
                      <a:pt x="9" y="12"/>
                      <a:pt x="7" y="12"/>
                    </a:cubicBezTo>
                    <a:cubicBezTo>
                      <a:pt x="9" y="12"/>
                      <a:pt x="10" y="12"/>
                      <a:pt x="12" y="12"/>
                    </a:cubicBezTo>
                    <a:cubicBezTo>
                      <a:pt x="12" y="13"/>
                      <a:pt x="13" y="13"/>
                      <a:pt x="14" y="13"/>
                    </a:cubicBezTo>
                    <a:cubicBezTo>
                      <a:pt x="14" y="13"/>
                      <a:pt x="15" y="13"/>
                      <a:pt x="16" y="13"/>
                    </a:cubicBezTo>
                    <a:cubicBezTo>
                      <a:pt x="16" y="12"/>
                      <a:pt x="17" y="11"/>
                      <a:pt x="17" y="10"/>
                    </a:cubicBezTo>
                    <a:cubicBezTo>
                      <a:pt x="17" y="9"/>
                      <a:pt x="16" y="8"/>
                      <a:pt x="15" y="7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2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íṩḻíḍé">
                <a:extLst>
                  <a:ext uri="{FF2B5EF4-FFF2-40B4-BE49-F238E27FC236}">
                    <a16:creationId xmlns:a16="http://schemas.microsoft.com/office/drawing/2014/main" id="{44CD8843-2EF7-4CA2-A6D6-383C6C2BCB19}"/>
                  </a:ext>
                </a:extLst>
              </p:cNvPr>
              <p:cNvSpPr/>
              <p:nvPr/>
            </p:nvSpPr>
            <p:spPr bwMode="auto">
              <a:xfrm>
                <a:off x="4925639" y="3381563"/>
                <a:ext cx="68692" cy="65156"/>
              </a:xfrm>
              <a:custGeom>
                <a:avLst/>
                <a:gdLst>
                  <a:gd name="T0" fmla="*/ 7 w 12"/>
                  <a:gd name="T1" fmla="*/ 0 h 11"/>
                  <a:gd name="T2" fmla="*/ 11 w 12"/>
                  <a:gd name="T3" fmla="*/ 4 h 11"/>
                  <a:gd name="T4" fmla="*/ 11 w 12"/>
                  <a:gd name="T5" fmla="*/ 9 h 11"/>
                  <a:gd name="T6" fmla="*/ 8 w 12"/>
                  <a:gd name="T7" fmla="*/ 11 h 11"/>
                  <a:gd name="T8" fmla="*/ 6 w 12"/>
                  <a:gd name="T9" fmla="*/ 11 h 11"/>
                  <a:gd name="T10" fmla="*/ 5 w 12"/>
                  <a:gd name="T11" fmla="*/ 10 h 11"/>
                  <a:gd name="T12" fmla="*/ 0 w 12"/>
                  <a:gd name="T13" fmla="*/ 8 h 11"/>
                  <a:gd name="T14" fmla="*/ 6 w 12"/>
                  <a:gd name="T15" fmla="*/ 9 h 11"/>
                  <a:gd name="T16" fmla="*/ 8 w 12"/>
                  <a:gd name="T17" fmla="*/ 9 h 11"/>
                  <a:gd name="T18" fmla="*/ 9 w 12"/>
                  <a:gd name="T19" fmla="*/ 8 h 11"/>
                  <a:gd name="T20" fmla="*/ 10 w 12"/>
                  <a:gd name="T21" fmla="*/ 4 h 11"/>
                  <a:gd name="T22" fmla="*/ 7 w 12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1">
                    <a:moveTo>
                      <a:pt x="7" y="0"/>
                    </a:moveTo>
                    <a:cubicBezTo>
                      <a:pt x="9" y="1"/>
                      <a:pt x="10" y="2"/>
                      <a:pt x="11" y="4"/>
                    </a:cubicBezTo>
                    <a:cubicBezTo>
                      <a:pt x="12" y="5"/>
                      <a:pt x="12" y="8"/>
                      <a:pt x="11" y="9"/>
                    </a:cubicBezTo>
                    <a:cubicBezTo>
                      <a:pt x="10" y="10"/>
                      <a:pt x="9" y="11"/>
                      <a:pt x="8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2" y="9"/>
                      <a:pt x="0" y="8"/>
                    </a:cubicBezTo>
                    <a:cubicBezTo>
                      <a:pt x="2" y="8"/>
                      <a:pt x="4" y="8"/>
                      <a:pt x="6" y="9"/>
                    </a:cubicBezTo>
                    <a:cubicBezTo>
                      <a:pt x="6" y="9"/>
                      <a:pt x="7" y="9"/>
                      <a:pt x="8" y="9"/>
                    </a:cubicBezTo>
                    <a:cubicBezTo>
                      <a:pt x="8" y="9"/>
                      <a:pt x="9" y="9"/>
                      <a:pt x="9" y="8"/>
                    </a:cubicBezTo>
                    <a:cubicBezTo>
                      <a:pt x="10" y="7"/>
                      <a:pt x="10" y="6"/>
                      <a:pt x="10" y="4"/>
                    </a:cubicBezTo>
                    <a:cubicBezTo>
                      <a:pt x="9" y="3"/>
                      <a:pt x="8" y="1"/>
                      <a:pt x="7" y="0"/>
                    </a:cubicBezTo>
                    <a:close/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śľïḍé">
                <a:extLst>
                  <a:ext uri="{FF2B5EF4-FFF2-40B4-BE49-F238E27FC236}">
                    <a16:creationId xmlns:a16="http://schemas.microsoft.com/office/drawing/2014/main" id="{364097DD-6B3C-429B-BC01-368342BE3C4F}"/>
                  </a:ext>
                </a:extLst>
              </p:cNvPr>
              <p:cNvSpPr/>
              <p:nvPr/>
            </p:nvSpPr>
            <p:spPr bwMode="auto">
              <a:xfrm>
                <a:off x="5097991" y="3446720"/>
                <a:ext cx="22480" cy="22996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4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solidFill>
                <a:srgbClr val="8FAC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ïṥ1íḍe">
                <a:extLst>
                  <a:ext uri="{FF2B5EF4-FFF2-40B4-BE49-F238E27FC236}">
                    <a16:creationId xmlns:a16="http://schemas.microsoft.com/office/drawing/2014/main" id="{FEA8BAB6-D314-4A04-B416-6D34E9357D2F}"/>
                  </a:ext>
                </a:extLst>
              </p:cNvPr>
              <p:cNvSpPr/>
              <p:nvPr/>
            </p:nvSpPr>
            <p:spPr bwMode="auto">
              <a:xfrm>
                <a:off x="4823226" y="3446720"/>
                <a:ext cx="297246" cy="127756"/>
              </a:xfrm>
              <a:custGeom>
                <a:avLst/>
                <a:gdLst>
                  <a:gd name="T0" fmla="*/ 48 w 52"/>
                  <a:gd name="T1" fmla="*/ 0 h 22"/>
                  <a:gd name="T2" fmla="*/ 43 w 52"/>
                  <a:gd name="T3" fmla="*/ 13 h 22"/>
                  <a:gd name="T4" fmla="*/ 38 w 52"/>
                  <a:gd name="T5" fmla="*/ 16 h 22"/>
                  <a:gd name="T6" fmla="*/ 30 w 52"/>
                  <a:gd name="T7" fmla="*/ 13 h 22"/>
                  <a:gd name="T8" fmla="*/ 21 w 52"/>
                  <a:gd name="T9" fmla="*/ 11 h 22"/>
                  <a:gd name="T10" fmla="*/ 19 w 52"/>
                  <a:gd name="T11" fmla="*/ 11 h 22"/>
                  <a:gd name="T12" fmla="*/ 19 w 52"/>
                  <a:gd name="T13" fmla="*/ 11 h 22"/>
                  <a:gd name="T14" fmla="*/ 17 w 52"/>
                  <a:gd name="T15" fmla="*/ 14 h 22"/>
                  <a:gd name="T16" fmla="*/ 16 w 52"/>
                  <a:gd name="T17" fmla="*/ 15 h 22"/>
                  <a:gd name="T18" fmla="*/ 15 w 52"/>
                  <a:gd name="T19" fmla="*/ 15 h 22"/>
                  <a:gd name="T20" fmla="*/ 15 w 52"/>
                  <a:gd name="T21" fmla="*/ 15 h 22"/>
                  <a:gd name="T22" fmla="*/ 14 w 52"/>
                  <a:gd name="T23" fmla="*/ 15 h 22"/>
                  <a:gd name="T24" fmla="*/ 13 w 52"/>
                  <a:gd name="T25" fmla="*/ 15 h 22"/>
                  <a:gd name="T26" fmla="*/ 9 w 52"/>
                  <a:gd name="T27" fmla="*/ 13 h 22"/>
                  <a:gd name="T28" fmla="*/ 9 w 52"/>
                  <a:gd name="T29" fmla="*/ 13 h 22"/>
                  <a:gd name="T30" fmla="*/ 9 w 52"/>
                  <a:gd name="T31" fmla="*/ 13 h 22"/>
                  <a:gd name="T32" fmla="*/ 9 w 52"/>
                  <a:gd name="T33" fmla="*/ 13 h 22"/>
                  <a:gd name="T34" fmla="*/ 0 w 52"/>
                  <a:gd name="T35" fmla="*/ 8 h 22"/>
                  <a:gd name="T36" fmla="*/ 5 w 52"/>
                  <a:gd name="T37" fmla="*/ 14 h 22"/>
                  <a:gd name="T38" fmla="*/ 19 w 52"/>
                  <a:gd name="T39" fmla="*/ 18 h 22"/>
                  <a:gd name="T40" fmla="*/ 19 w 52"/>
                  <a:gd name="T41" fmla="*/ 18 h 22"/>
                  <a:gd name="T42" fmla="*/ 20 w 52"/>
                  <a:gd name="T43" fmla="*/ 18 h 22"/>
                  <a:gd name="T44" fmla="*/ 21 w 52"/>
                  <a:gd name="T45" fmla="*/ 18 h 22"/>
                  <a:gd name="T46" fmla="*/ 21 w 52"/>
                  <a:gd name="T47" fmla="*/ 18 h 22"/>
                  <a:gd name="T48" fmla="*/ 24 w 52"/>
                  <a:gd name="T49" fmla="*/ 18 h 22"/>
                  <a:gd name="T50" fmla="*/ 26 w 52"/>
                  <a:gd name="T51" fmla="*/ 18 h 22"/>
                  <a:gd name="T52" fmla="*/ 40 w 52"/>
                  <a:gd name="T53" fmla="*/ 22 h 22"/>
                  <a:gd name="T54" fmla="*/ 40 w 52"/>
                  <a:gd name="T55" fmla="*/ 22 h 22"/>
                  <a:gd name="T56" fmla="*/ 43 w 52"/>
                  <a:gd name="T57" fmla="*/ 20 h 22"/>
                  <a:gd name="T58" fmla="*/ 52 w 52"/>
                  <a:gd name="T59" fmla="*/ 4 h 22"/>
                  <a:gd name="T60" fmla="*/ 48 w 52"/>
                  <a:gd name="T6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22">
                    <a:moveTo>
                      <a:pt x="48" y="0"/>
                    </a:moveTo>
                    <a:cubicBezTo>
                      <a:pt x="48" y="3"/>
                      <a:pt x="46" y="9"/>
                      <a:pt x="43" y="13"/>
                    </a:cubicBezTo>
                    <a:cubicBezTo>
                      <a:pt x="41" y="15"/>
                      <a:pt x="40" y="16"/>
                      <a:pt x="38" y="16"/>
                    </a:cubicBezTo>
                    <a:cubicBezTo>
                      <a:pt x="34" y="16"/>
                      <a:pt x="31" y="13"/>
                      <a:pt x="30" y="13"/>
                    </a:cubicBezTo>
                    <a:cubicBezTo>
                      <a:pt x="29" y="13"/>
                      <a:pt x="25" y="11"/>
                      <a:pt x="21" y="11"/>
                    </a:cubicBezTo>
                    <a:cubicBezTo>
                      <a:pt x="20" y="11"/>
                      <a:pt x="20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2"/>
                      <a:pt x="18" y="13"/>
                      <a:pt x="17" y="14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2" y="12"/>
                      <a:pt x="0" y="8"/>
                    </a:cubicBezTo>
                    <a:cubicBezTo>
                      <a:pt x="1" y="11"/>
                      <a:pt x="3" y="13"/>
                      <a:pt x="5" y="14"/>
                    </a:cubicBezTo>
                    <a:cubicBezTo>
                      <a:pt x="9" y="16"/>
                      <a:pt x="14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3" y="18"/>
                      <a:pt x="24" y="18"/>
                    </a:cubicBezTo>
                    <a:cubicBezTo>
                      <a:pt x="25" y="18"/>
                      <a:pt x="25" y="18"/>
                      <a:pt x="26" y="18"/>
                    </a:cubicBezTo>
                    <a:cubicBezTo>
                      <a:pt x="31" y="18"/>
                      <a:pt x="35" y="20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2" y="21"/>
                      <a:pt x="43" y="20"/>
                    </a:cubicBezTo>
                    <a:cubicBezTo>
                      <a:pt x="46" y="17"/>
                      <a:pt x="50" y="12"/>
                      <a:pt x="52" y="4"/>
                    </a:cubicBezTo>
                    <a:cubicBezTo>
                      <a:pt x="52" y="4"/>
                      <a:pt x="50" y="2"/>
                      <a:pt x="48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ślïḑé">
                <a:extLst>
                  <a:ext uri="{FF2B5EF4-FFF2-40B4-BE49-F238E27FC236}">
                    <a16:creationId xmlns:a16="http://schemas.microsoft.com/office/drawing/2014/main" id="{8574AC5A-3AC4-48C7-B8EB-DAE5F75C1E26}"/>
                  </a:ext>
                </a:extLst>
              </p:cNvPr>
              <p:cNvSpPr/>
              <p:nvPr/>
            </p:nvSpPr>
            <p:spPr bwMode="auto">
              <a:xfrm>
                <a:off x="4874432" y="3510598"/>
                <a:ext cx="57451" cy="22996"/>
              </a:xfrm>
              <a:custGeom>
                <a:avLst/>
                <a:gdLst>
                  <a:gd name="T0" fmla="*/ 4 w 10"/>
                  <a:gd name="T1" fmla="*/ 4 h 4"/>
                  <a:gd name="T2" fmla="*/ 5 w 10"/>
                  <a:gd name="T3" fmla="*/ 4 h 4"/>
                  <a:gd name="T4" fmla="*/ 6 w 10"/>
                  <a:gd name="T5" fmla="*/ 4 h 4"/>
                  <a:gd name="T6" fmla="*/ 6 w 10"/>
                  <a:gd name="T7" fmla="*/ 4 h 4"/>
                  <a:gd name="T8" fmla="*/ 6 w 10"/>
                  <a:gd name="T9" fmla="*/ 4 h 4"/>
                  <a:gd name="T10" fmla="*/ 4 w 10"/>
                  <a:gd name="T11" fmla="*/ 4 h 4"/>
                  <a:gd name="T12" fmla="*/ 0 w 10"/>
                  <a:gd name="T13" fmla="*/ 2 h 4"/>
                  <a:gd name="T14" fmla="*/ 0 w 10"/>
                  <a:gd name="T15" fmla="*/ 2 h 4"/>
                  <a:gd name="T16" fmla="*/ 0 w 10"/>
                  <a:gd name="T17" fmla="*/ 2 h 4"/>
                  <a:gd name="T18" fmla="*/ 0 w 10"/>
                  <a:gd name="T19" fmla="*/ 2 h 4"/>
                  <a:gd name="T20" fmla="*/ 10 w 10"/>
                  <a:gd name="T21" fmla="*/ 0 h 4"/>
                  <a:gd name="T22" fmla="*/ 10 w 10"/>
                  <a:gd name="T23" fmla="*/ 0 h 4"/>
                  <a:gd name="T24" fmla="*/ 8 w 10"/>
                  <a:gd name="T25" fmla="*/ 3 h 4"/>
                  <a:gd name="T26" fmla="*/ 10 w 10"/>
                  <a:gd name="T27" fmla="*/ 0 h 4"/>
                  <a:gd name="T28" fmla="*/ 10 w 10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4">
                    <a:moveTo>
                      <a:pt x="4" y="4"/>
                    </a:move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4" y="4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3"/>
                    </a:cubicBezTo>
                    <a:cubicBezTo>
                      <a:pt x="9" y="2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3F68C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ïš1îdè">
                <a:extLst>
                  <a:ext uri="{FF2B5EF4-FFF2-40B4-BE49-F238E27FC236}">
                    <a16:creationId xmlns:a16="http://schemas.microsoft.com/office/drawing/2014/main" id="{D547DE33-74A1-4089-BF82-67053CD0B2D8}"/>
                  </a:ext>
                </a:extLst>
              </p:cNvPr>
              <p:cNvSpPr/>
              <p:nvPr/>
            </p:nvSpPr>
            <p:spPr bwMode="auto">
              <a:xfrm>
                <a:off x="5567591" y="6146202"/>
                <a:ext cx="641952" cy="338553"/>
              </a:xfrm>
              <a:custGeom>
                <a:avLst/>
                <a:gdLst>
                  <a:gd name="T0" fmla="*/ 109 w 112"/>
                  <a:gd name="T1" fmla="*/ 14 h 58"/>
                  <a:gd name="T2" fmla="*/ 112 w 112"/>
                  <a:gd name="T3" fmla="*/ 49 h 58"/>
                  <a:gd name="T4" fmla="*/ 83 w 112"/>
                  <a:gd name="T5" fmla="*/ 51 h 58"/>
                  <a:gd name="T6" fmla="*/ 77 w 112"/>
                  <a:gd name="T7" fmla="*/ 40 h 58"/>
                  <a:gd name="T8" fmla="*/ 72 w 112"/>
                  <a:gd name="T9" fmla="*/ 50 h 58"/>
                  <a:gd name="T10" fmla="*/ 7 w 112"/>
                  <a:gd name="T11" fmla="*/ 48 h 58"/>
                  <a:gd name="T12" fmla="*/ 15 w 112"/>
                  <a:gd name="T13" fmla="*/ 20 h 58"/>
                  <a:gd name="T14" fmla="*/ 33 w 112"/>
                  <a:gd name="T15" fmla="*/ 21 h 58"/>
                  <a:gd name="T16" fmla="*/ 42 w 112"/>
                  <a:gd name="T17" fmla="*/ 23 h 58"/>
                  <a:gd name="T18" fmla="*/ 57 w 112"/>
                  <a:gd name="T19" fmla="*/ 13 h 58"/>
                  <a:gd name="T20" fmla="*/ 82 w 112"/>
                  <a:gd name="T21" fmla="*/ 0 h 58"/>
                  <a:gd name="T22" fmla="*/ 109 w 112"/>
                  <a:gd name="T23" fmla="*/ 1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58">
                    <a:moveTo>
                      <a:pt x="109" y="14"/>
                    </a:move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9"/>
                      <a:pt x="99" y="53"/>
                      <a:pt x="83" y="51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28" y="58"/>
                      <a:pt x="7" y="48"/>
                    </a:cubicBezTo>
                    <a:cubicBezTo>
                      <a:pt x="0" y="41"/>
                      <a:pt x="5" y="24"/>
                      <a:pt x="15" y="20"/>
                    </a:cubicBezTo>
                    <a:cubicBezTo>
                      <a:pt x="22" y="18"/>
                      <a:pt x="27" y="20"/>
                      <a:pt x="33" y="21"/>
                    </a:cubicBezTo>
                    <a:cubicBezTo>
                      <a:pt x="36" y="22"/>
                      <a:pt x="39" y="23"/>
                      <a:pt x="42" y="23"/>
                    </a:cubicBezTo>
                    <a:cubicBezTo>
                      <a:pt x="49" y="23"/>
                      <a:pt x="54" y="19"/>
                      <a:pt x="57" y="13"/>
                    </a:cubicBezTo>
                    <a:cubicBezTo>
                      <a:pt x="59" y="6"/>
                      <a:pt x="82" y="0"/>
                      <a:pt x="82" y="0"/>
                    </a:cubicBezTo>
                    <a:cubicBezTo>
                      <a:pt x="82" y="0"/>
                      <a:pt x="105" y="8"/>
                      <a:pt x="109" y="14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ṩļíďé">
                <a:extLst>
                  <a:ext uri="{FF2B5EF4-FFF2-40B4-BE49-F238E27FC236}">
                    <a16:creationId xmlns:a16="http://schemas.microsoft.com/office/drawing/2014/main" id="{AD57894F-5CCD-43A5-9C93-A7D67E09D73E}"/>
                  </a:ext>
                </a:extLst>
              </p:cNvPr>
              <p:cNvSpPr/>
              <p:nvPr/>
            </p:nvSpPr>
            <p:spPr bwMode="auto">
              <a:xfrm>
                <a:off x="5625042" y="6285456"/>
                <a:ext cx="119898" cy="65156"/>
              </a:xfrm>
              <a:custGeom>
                <a:avLst/>
                <a:gdLst>
                  <a:gd name="T0" fmla="*/ 15 w 21"/>
                  <a:gd name="T1" fmla="*/ 0 h 11"/>
                  <a:gd name="T2" fmla="*/ 7 w 21"/>
                  <a:gd name="T3" fmla="*/ 1 h 11"/>
                  <a:gd name="T4" fmla="*/ 1 w 21"/>
                  <a:gd name="T5" fmla="*/ 7 h 11"/>
                  <a:gd name="T6" fmla="*/ 2 w 21"/>
                  <a:gd name="T7" fmla="*/ 11 h 11"/>
                  <a:gd name="T8" fmla="*/ 4 w 21"/>
                  <a:gd name="T9" fmla="*/ 10 h 11"/>
                  <a:gd name="T10" fmla="*/ 11 w 21"/>
                  <a:gd name="T11" fmla="*/ 6 h 11"/>
                  <a:gd name="T12" fmla="*/ 20 w 21"/>
                  <a:gd name="T13" fmla="*/ 4 h 11"/>
                  <a:gd name="T14" fmla="*/ 21 w 21"/>
                  <a:gd name="T15" fmla="*/ 2 h 11"/>
                  <a:gd name="T16" fmla="*/ 19 w 21"/>
                  <a:gd name="T17" fmla="*/ 0 h 11"/>
                  <a:gd name="T18" fmla="*/ 18 w 21"/>
                  <a:gd name="T19" fmla="*/ 0 h 11"/>
                  <a:gd name="T20" fmla="*/ 17 w 21"/>
                  <a:gd name="T21" fmla="*/ 0 h 11"/>
                  <a:gd name="T22" fmla="*/ 15 w 21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1">
                    <a:moveTo>
                      <a:pt x="15" y="0"/>
                    </a:moveTo>
                    <a:cubicBezTo>
                      <a:pt x="12" y="0"/>
                      <a:pt x="10" y="0"/>
                      <a:pt x="7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3" y="11"/>
                      <a:pt x="3" y="11"/>
                      <a:pt x="4" y="10"/>
                    </a:cubicBezTo>
                    <a:cubicBezTo>
                      <a:pt x="6" y="9"/>
                      <a:pt x="9" y="7"/>
                      <a:pt x="11" y="6"/>
                    </a:cubicBezTo>
                    <a:cubicBezTo>
                      <a:pt x="14" y="5"/>
                      <a:pt x="18" y="6"/>
                      <a:pt x="20" y="4"/>
                    </a:cubicBezTo>
                    <a:cubicBezTo>
                      <a:pt x="20" y="3"/>
                      <a:pt x="21" y="2"/>
                      <a:pt x="21" y="2"/>
                    </a:cubicBezTo>
                    <a:cubicBezTo>
                      <a:pt x="20" y="1"/>
                      <a:pt x="20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</a:path>
                </a:pathLst>
              </a:custGeom>
              <a:solidFill>
                <a:srgbClr val="40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ṣľïḑé">
                <a:extLst>
                  <a:ext uri="{FF2B5EF4-FFF2-40B4-BE49-F238E27FC236}">
                    <a16:creationId xmlns:a16="http://schemas.microsoft.com/office/drawing/2014/main" id="{4244EBE7-0057-4989-AF02-8B4E415A9BFA}"/>
                  </a:ext>
                </a:extLst>
              </p:cNvPr>
              <p:cNvSpPr/>
              <p:nvPr/>
            </p:nvSpPr>
            <p:spPr bwMode="auto">
              <a:xfrm>
                <a:off x="5893562" y="6221578"/>
                <a:ext cx="315980" cy="222294"/>
              </a:xfrm>
              <a:custGeom>
                <a:avLst/>
                <a:gdLst>
                  <a:gd name="T0" fmla="*/ 0 w 55"/>
                  <a:gd name="T1" fmla="*/ 0 h 38"/>
                  <a:gd name="T2" fmla="*/ 40 w 55"/>
                  <a:gd name="T3" fmla="*/ 8 h 38"/>
                  <a:gd name="T4" fmla="*/ 43 w 55"/>
                  <a:gd name="T5" fmla="*/ 8 h 38"/>
                  <a:gd name="T6" fmla="*/ 49 w 55"/>
                  <a:gd name="T7" fmla="*/ 32 h 38"/>
                  <a:gd name="T8" fmla="*/ 45 w 55"/>
                  <a:gd name="T9" fmla="*/ 38 h 38"/>
                  <a:gd name="T10" fmla="*/ 55 w 55"/>
                  <a:gd name="T11" fmla="*/ 36 h 38"/>
                  <a:gd name="T12" fmla="*/ 52 w 55"/>
                  <a:gd name="T13" fmla="*/ 1 h 38"/>
                  <a:gd name="T14" fmla="*/ 52 w 55"/>
                  <a:gd name="T15" fmla="*/ 1 h 38"/>
                  <a:gd name="T16" fmla="*/ 37 w 55"/>
                  <a:gd name="T17" fmla="*/ 3 h 38"/>
                  <a:gd name="T18" fmla="*/ 0 w 55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8">
                    <a:moveTo>
                      <a:pt x="0" y="0"/>
                    </a:moveTo>
                    <a:cubicBezTo>
                      <a:pt x="0" y="0"/>
                      <a:pt x="16" y="8"/>
                      <a:pt x="40" y="8"/>
                    </a:cubicBezTo>
                    <a:cubicBezTo>
                      <a:pt x="41" y="8"/>
                      <a:pt x="42" y="8"/>
                      <a:pt x="43" y="8"/>
                    </a:cubicBezTo>
                    <a:cubicBezTo>
                      <a:pt x="47" y="8"/>
                      <a:pt x="49" y="32"/>
                      <a:pt x="49" y="32"/>
                    </a:cubicBezTo>
                    <a:cubicBezTo>
                      <a:pt x="49" y="32"/>
                      <a:pt x="47" y="37"/>
                      <a:pt x="45" y="38"/>
                    </a:cubicBezTo>
                    <a:cubicBezTo>
                      <a:pt x="51" y="37"/>
                      <a:pt x="55" y="36"/>
                      <a:pt x="55" y="3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2"/>
                      <a:pt x="43" y="3"/>
                      <a:pt x="37" y="3"/>
                    </a:cubicBezTo>
                    <a:cubicBezTo>
                      <a:pt x="24" y="3"/>
                      <a:pt x="7" y="1"/>
                      <a:pt x="0" y="0"/>
                    </a:cubicBezTo>
                  </a:path>
                </a:pathLst>
              </a:custGeom>
              <a:solidFill>
                <a:srgbClr val="141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ísļíḍê">
                <a:extLst>
                  <a:ext uri="{FF2B5EF4-FFF2-40B4-BE49-F238E27FC236}">
                    <a16:creationId xmlns:a16="http://schemas.microsoft.com/office/drawing/2014/main" id="{E7D1AB5A-6947-4EC6-8898-19B05F7DE58B}"/>
                  </a:ext>
                </a:extLst>
              </p:cNvPr>
              <p:cNvSpPr/>
              <p:nvPr/>
            </p:nvSpPr>
            <p:spPr bwMode="auto">
              <a:xfrm>
                <a:off x="6391887" y="6133426"/>
                <a:ext cx="447119" cy="321945"/>
              </a:xfrm>
              <a:custGeom>
                <a:avLst/>
                <a:gdLst>
                  <a:gd name="T0" fmla="*/ 77 w 78"/>
                  <a:gd name="T1" fmla="*/ 43 h 55"/>
                  <a:gd name="T2" fmla="*/ 54 w 78"/>
                  <a:gd name="T3" fmla="*/ 20 h 55"/>
                  <a:gd name="T4" fmla="*/ 52 w 78"/>
                  <a:gd name="T5" fmla="*/ 10 h 55"/>
                  <a:gd name="T6" fmla="*/ 10 w 78"/>
                  <a:gd name="T7" fmla="*/ 10 h 55"/>
                  <a:gd name="T8" fmla="*/ 3 w 78"/>
                  <a:gd name="T9" fmla="*/ 31 h 55"/>
                  <a:gd name="T10" fmla="*/ 2 w 78"/>
                  <a:gd name="T11" fmla="*/ 47 h 55"/>
                  <a:gd name="T12" fmla="*/ 6 w 78"/>
                  <a:gd name="T13" fmla="*/ 47 h 55"/>
                  <a:gd name="T14" fmla="*/ 11 w 78"/>
                  <a:gd name="T15" fmla="*/ 52 h 55"/>
                  <a:gd name="T16" fmla="*/ 11 w 78"/>
                  <a:gd name="T17" fmla="*/ 52 h 55"/>
                  <a:gd name="T18" fmla="*/ 48 w 78"/>
                  <a:gd name="T19" fmla="*/ 55 h 55"/>
                  <a:gd name="T20" fmla="*/ 77 w 78"/>
                  <a:gd name="T21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55">
                    <a:moveTo>
                      <a:pt x="77" y="43"/>
                    </a:moveTo>
                    <a:cubicBezTo>
                      <a:pt x="76" y="34"/>
                      <a:pt x="72" y="22"/>
                      <a:pt x="54" y="20"/>
                    </a:cubicBezTo>
                    <a:cubicBezTo>
                      <a:pt x="54" y="16"/>
                      <a:pt x="53" y="13"/>
                      <a:pt x="52" y="10"/>
                    </a:cubicBezTo>
                    <a:cubicBezTo>
                      <a:pt x="51" y="2"/>
                      <a:pt x="17" y="0"/>
                      <a:pt x="10" y="10"/>
                    </a:cubicBezTo>
                    <a:cubicBezTo>
                      <a:pt x="7" y="15"/>
                      <a:pt x="5" y="27"/>
                      <a:pt x="3" y="31"/>
                    </a:cubicBezTo>
                    <a:cubicBezTo>
                      <a:pt x="0" y="35"/>
                      <a:pt x="2" y="47"/>
                      <a:pt x="2" y="47"/>
                    </a:cubicBezTo>
                    <a:cubicBezTo>
                      <a:pt x="2" y="47"/>
                      <a:pt x="4" y="47"/>
                      <a:pt x="6" y="47"/>
                    </a:cubicBezTo>
                    <a:cubicBezTo>
                      <a:pt x="8" y="47"/>
                      <a:pt x="11" y="49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21" y="55"/>
                      <a:pt x="48" y="55"/>
                    </a:cubicBezTo>
                    <a:cubicBezTo>
                      <a:pt x="75" y="55"/>
                      <a:pt x="78" y="54"/>
                      <a:pt x="77" y="43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îṧḻiḓe">
                <a:extLst>
                  <a:ext uri="{FF2B5EF4-FFF2-40B4-BE49-F238E27FC236}">
                    <a16:creationId xmlns:a16="http://schemas.microsoft.com/office/drawing/2014/main" id="{CCADA269-C8F9-48BE-9A64-02E2E08F05A2}"/>
                  </a:ext>
                </a:extLst>
              </p:cNvPr>
              <p:cNvSpPr/>
              <p:nvPr/>
            </p:nvSpPr>
            <p:spPr bwMode="auto">
              <a:xfrm>
                <a:off x="6455582" y="6437485"/>
                <a:ext cx="217314" cy="17886"/>
              </a:xfrm>
              <a:custGeom>
                <a:avLst/>
                <a:gdLst>
                  <a:gd name="T0" fmla="*/ 37 w 38"/>
                  <a:gd name="T1" fmla="*/ 3 h 3"/>
                  <a:gd name="T2" fmla="*/ 37 w 38"/>
                  <a:gd name="T3" fmla="*/ 3 h 3"/>
                  <a:gd name="T4" fmla="*/ 37 w 38"/>
                  <a:gd name="T5" fmla="*/ 3 h 3"/>
                  <a:gd name="T6" fmla="*/ 37 w 38"/>
                  <a:gd name="T7" fmla="*/ 3 h 3"/>
                  <a:gd name="T8" fmla="*/ 37 w 38"/>
                  <a:gd name="T9" fmla="*/ 3 h 3"/>
                  <a:gd name="T10" fmla="*/ 37 w 38"/>
                  <a:gd name="T11" fmla="*/ 3 h 3"/>
                  <a:gd name="T12" fmla="*/ 37 w 38"/>
                  <a:gd name="T13" fmla="*/ 3 h 3"/>
                  <a:gd name="T14" fmla="*/ 37 w 38"/>
                  <a:gd name="T15" fmla="*/ 3 h 3"/>
                  <a:gd name="T16" fmla="*/ 37 w 38"/>
                  <a:gd name="T17" fmla="*/ 3 h 3"/>
                  <a:gd name="T18" fmla="*/ 37 w 38"/>
                  <a:gd name="T19" fmla="*/ 3 h 3"/>
                  <a:gd name="T20" fmla="*/ 37 w 38"/>
                  <a:gd name="T21" fmla="*/ 3 h 3"/>
                  <a:gd name="T22" fmla="*/ 37 w 38"/>
                  <a:gd name="T23" fmla="*/ 3 h 3"/>
                  <a:gd name="T24" fmla="*/ 37 w 38"/>
                  <a:gd name="T25" fmla="*/ 3 h 3"/>
                  <a:gd name="T26" fmla="*/ 37 w 38"/>
                  <a:gd name="T27" fmla="*/ 3 h 3"/>
                  <a:gd name="T28" fmla="*/ 37 w 38"/>
                  <a:gd name="T29" fmla="*/ 3 h 3"/>
                  <a:gd name="T30" fmla="*/ 38 w 38"/>
                  <a:gd name="T31" fmla="*/ 3 h 3"/>
                  <a:gd name="T32" fmla="*/ 38 w 38"/>
                  <a:gd name="T33" fmla="*/ 3 h 3"/>
                  <a:gd name="T34" fmla="*/ 38 w 38"/>
                  <a:gd name="T35" fmla="*/ 3 h 3"/>
                  <a:gd name="T36" fmla="*/ 0 w 38"/>
                  <a:gd name="T37" fmla="*/ 0 h 3"/>
                  <a:gd name="T38" fmla="*/ 0 w 38"/>
                  <a:gd name="T39" fmla="*/ 0 h 3"/>
                  <a:gd name="T40" fmla="*/ 0 w 38"/>
                  <a:gd name="T41" fmla="*/ 0 h 3"/>
                  <a:gd name="T42" fmla="*/ 0 w 38"/>
                  <a:gd name="T4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8" h="3"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moveTo>
                      <a:pt x="37" y="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moveTo>
                      <a:pt x="38" y="3"/>
                    </a:move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1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ṥḷîďè">
                <a:extLst>
                  <a:ext uri="{FF2B5EF4-FFF2-40B4-BE49-F238E27FC236}">
                    <a16:creationId xmlns:a16="http://schemas.microsoft.com/office/drawing/2014/main" id="{CA3EE97E-76B0-4A56-ADDA-E03231EBC1C6}"/>
                  </a:ext>
                </a:extLst>
              </p:cNvPr>
              <p:cNvSpPr/>
              <p:nvPr/>
            </p:nvSpPr>
            <p:spPr bwMode="auto">
              <a:xfrm>
                <a:off x="6449338" y="6280345"/>
                <a:ext cx="383424" cy="175026"/>
              </a:xfrm>
              <a:custGeom>
                <a:avLst/>
                <a:gdLst>
                  <a:gd name="T0" fmla="*/ 10 w 67"/>
                  <a:gd name="T1" fmla="*/ 0 h 30"/>
                  <a:gd name="T2" fmla="*/ 1 w 67"/>
                  <a:gd name="T3" fmla="*/ 27 h 30"/>
                  <a:gd name="T4" fmla="*/ 1 w 67"/>
                  <a:gd name="T5" fmla="*/ 27 h 30"/>
                  <a:gd name="T6" fmla="*/ 1 w 67"/>
                  <a:gd name="T7" fmla="*/ 27 h 30"/>
                  <a:gd name="T8" fmla="*/ 1 w 67"/>
                  <a:gd name="T9" fmla="*/ 27 h 30"/>
                  <a:gd name="T10" fmla="*/ 38 w 67"/>
                  <a:gd name="T11" fmla="*/ 30 h 30"/>
                  <a:gd name="T12" fmla="*/ 38 w 67"/>
                  <a:gd name="T13" fmla="*/ 30 h 30"/>
                  <a:gd name="T14" fmla="*/ 38 w 67"/>
                  <a:gd name="T15" fmla="*/ 30 h 30"/>
                  <a:gd name="T16" fmla="*/ 38 w 67"/>
                  <a:gd name="T17" fmla="*/ 30 h 30"/>
                  <a:gd name="T18" fmla="*/ 38 w 67"/>
                  <a:gd name="T19" fmla="*/ 30 h 30"/>
                  <a:gd name="T20" fmla="*/ 38 w 67"/>
                  <a:gd name="T21" fmla="*/ 30 h 30"/>
                  <a:gd name="T22" fmla="*/ 38 w 67"/>
                  <a:gd name="T23" fmla="*/ 30 h 30"/>
                  <a:gd name="T24" fmla="*/ 38 w 67"/>
                  <a:gd name="T25" fmla="*/ 30 h 30"/>
                  <a:gd name="T26" fmla="*/ 38 w 67"/>
                  <a:gd name="T27" fmla="*/ 30 h 30"/>
                  <a:gd name="T28" fmla="*/ 38 w 67"/>
                  <a:gd name="T29" fmla="*/ 30 h 30"/>
                  <a:gd name="T30" fmla="*/ 38 w 67"/>
                  <a:gd name="T31" fmla="*/ 30 h 30"/>
                  <a:gd name="T32" fmla="*/ 39 w 67"/>
                  <a:gd name="T33" fmla="*/ 30 h 30"/>
                  <a:gd name="T34" fmla="*/ 39 w 67"/>
                  <a:gd name="T35" fmla="*/ 30 h 30"/>
                  <a:gd name="T36" fmla="*/ 67 w 67"/>
                  <a:gd name="T37" fmla="*/ 23 h 30"/>
                  <a:gd name="T38" fmla="*/ 43 w 67"/>
                  <a:gd name="T39" fmla="*/ 25 h 30"/>
                  <a:gd name="T40" fmla="*/ 18 w 67"/>
                  <a:gd name="T41" fmla="*/ 24 h 30"/>
                  <a:gd name="T42" fmla="*/ 7 w 67"/>
                  <a:gd name="T43" fmla="*/ 9 h 30"/>
                  <a:gd name="T44" fmla="*/ 10 w 67"/>
                  <a:gd name="T4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0">
                    <a:moveTo>
                      <a:pt x="10" y="0"/>
                    </a:moveTo>
                    <a:cubicBezTo>
                      <a:pt x="2" y="5"/>
                      <a:pt x="0" y="14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1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59" y="30"/>
                      <a:pt x="66" y="29"/>
                      <a:pt x="67" y="23"/>
                    </a:cubicBezTo>
                    <a:cubicBezTo>
                      <a:pt x="63" y="25"/>
                      <a:pt x="55" y="25"/>
                      <a:pt x="43" y="25"/>
                    </a:cubicBezTo>
                    <a:cubicBezTo>
                      <a:pt x="32" y="25"/>
                      <a:pt x="24" y="25"/>
                      <a:pt x="18" y="24"/>
                    </a:cubicBezTo>
                    <a:cubicBezTo>
                      <a:pt x="10" y="23"/>
                      <a:pt x="5" y="16"/>
                      <a:pt x="7" y="9"/>
                    </a:cubicBezTo>
                    <a:cubicBezTo>
                      <a:pt x="7" y="6"/>
                      <a:pt x="8" y="3"/>
                      <a:pt x="10" y="0"/>
                    </a:cubicBezTo>
                  </a:path>
                </a:pathLst>
              </a:custGeom>
              <a:solidFill>
                <a:srgbClr val="141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ïšḷîdè">
                <a:extLst>
                  <a:ext uri="{FF2B5EF4-FFF2-40B4-BE49-F238E27FC236}">
                    <a16:creationId xmlns:a16="http://schemas.microsoft.com/office/drawing/2014/main" id="{F5DCBB37-5D28-4C10-9480-D07371FF579A}"/>
                  </a:ext>
                </a:extLst>
              </p:cNvPr>
              <p:cNvSpPr/>
              <p:nvPr/>
            </p:nvSpPr>
            <p:spPr bwMode="auto">
              <a:xfrm>
                <a:off x="6639177" y="6280345"/>
                <a:ext cx="166109" cy="93262"/>
              </a:xfrm>
              <a:custGeom>
                <a:avLst/>
                <a:gdLst>
                  <a:gd name="T0" fmla="*/ 8 w 29"/>
                  <a:gd name="T1" fmla="*/ 0 h 16"/>
                  <a:gd name="T2" fmla="*/ 6 w 29"/>
                  <a:gd name="T3" fmla="*/ 0 h 16"/>
                  <a:gd name="T4" fmla="*/ 4 w 29"/>
                  <a:gd name="T5" fmla="*/ 0 h 16"/>
                  <a:gd name="T6" fmla="*/ 3 w 29"/>
                  <a:gd name="T7" fmla="*/ 1 h 16"/>
                  <a:gd name="T8" fmla="*/ 0 w 29"/>
                  <a:gd name="T9" fmla="*/ 3 h 16"/>
                  <a:gd name="T10" fmla="*/ 1 w 29"/>
                  <a:gd name="T11" fmla="*/ 6 h 16"/>
                  <a:gd name="T12" fmla="*/ 13 w 29"/>
                  <a:gd name="T13" fmla="*/ 9 h 16"/>
                  <a:gd name="T14" fmla="*/ 24 w 29"/>
                  <a:gd name="T15" fmla="*/ 15 h 16"/>
                  <a:gd name="T16" fmla="*/ 26 w 29"/>
                  <a:gd name="T17" fmla="*/ 16 h 16"/>
                  <a:gd name="T18" fmla="*/ 28 w 29"/>
                  <a:gd name="T19" fmla="*/ 11 h 16"/>
                  <a:gd name="T20" fmla="*/ 19 w 29"/>
                  <a:gd name="T21" fmla="*/ 2 h 16"/>
                  <a:gd name="T22" fmla="*/ 8 w 29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16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4"/>
                      <a:pt x="0" y="6"/>
                      <a:pt x="1" y="6"/>
                    </a:cubicBezTo>
                    <a:cubicBezTo>
                      <a:pt x="5" y="9"/>
                      <a:pt x="9" y="8"/>
                      <a:pt x="13" y="9"/>
                    </a:cubicBezTo>
                    <a:cubicBezTo>
                      <a:pt x="17" y="10"/>
                      <a:pt x="20" y="13"/>
                      <a:pt x="24" y="15"/>
                    </a:cubicBezTo>
                    <a:cubicBezTo>
                      <a:pt x="25" y="16"/>
                      <a:pt x="26" y="16"/>
                      <a:pt x="26" y="16"/>
                    </a:cubicBezTo>
                    <a:cubicBezTo>
                      <a:pt x="28" y="16"/>
                      <a:pt x="29" y="13"/>
                      <a:pt x="28" y="11"/>
                    </a:cubicBezTo>
                    <a:cubicBezTo>
                      <a:pt x="27" y="6"/>
                      <a:pt x="23" y="3"/>
                      <a:pt x="19" y="2"/>
                    </a:cubicBezTo>
                    <a:cubicBezTo>
                      <a:pt x="16" y="0"/>
                      <a:pt x="12" y="0"/>
                      <a:pt x="8" y="0"/>
                    </a:cubicBezTo>
                  </a:path>
                </a:pathLst>
              </a:custGeom>
              <a:solidFill>
                <a:srgbClr val="403B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ïṥļíḓé">
                <a:extLst>
                  <a:ext uri="{FF2B5EF4-FFF2-40B4-BE49-F238E27FC236}">
                    <a16:creationId xmlns:a16="http://schemas.microsoft.com/office/drawing/2014/main" id="{10311DD0-FD65-445D-A7F9-6DAA9816602B}"/>
                  </a:ext>
                </a:extLst>
              </p:cNvPr>
              <p:cNvSpPr/>
              <p:nvPr/>
            </p:nvSpPr>
            <p:spPr bwMode="auto">
              <a:xfrm>
                <a:off x="6426858" y="6203691"/>
                <a:ext cx="268521" cy="215907"/>
              </a:xfrm>
              <a:custGeom>
                <a:avLst/>
                <a:gdLst>
                  <a:gd name="T0" fmla="*/ 0 w 47"/>
                  <a:gd name="T1" fmla="*/ 35 h 37"/>
                  <a:gd name="T2" fmla="*/ 0 w 47"/>
                  <a:gd name="T3" fmla="*/ 35 h 37"/>
                  <a:gd name="T4" fmla="*/ 0 w 47"/>
                  <a:gd name="T5" fmla="*/ 35 h 37"/>
                  <a:gd name="T6" fmla="*/ 0 w 47"/>
                  <a:gd name="T7" fmla="*/ 35 h 37"/>
                  <a:gd name="T8" fmla="*/ 0 w 47"/>
                  <a:gd name="T9" fmla="*/ 35 h 37"/>
                  <a:gd name="T10" fmla="*/ 0 w 47"/>
                  <a:gd name="T11" fmla="*/ 35 h 37"/>
                  <a:gd name="T12" fmla="*/ 3 w 47"/>
                  <a:gd name="T13" fmla="*/ 37 h 37"/>
                  <a:gd name="T14" fmla="*/ 3 w 47"/>
                  <a:gd name="T15" fmla="*/ 36 h 37"/>
                  <a:gd name="T16" fmla="*/ 0 w 47"/>
                  <a:gd name="T17" fmla="*/ 35 h 37"/>
                  <a:gd name="T18" fmla="*/ 47 w 47"/>
                  <a:gd name="T19" fmla="*/ 0 h 37"/>
                  <a:gd name="T20" fmla="*/ 47 w 47"/>
                  <a:gd name="T21" fmla="*/ 0 h 37"/>
                  <a:gd name="T22" fmla="*/ 47 w 47"/>
                  <a:gd name="T23" fmla="*/ 3 h 37"/>
                  <a:gd name="T24" fmla="*/ 47 w 47"/>
                  <a:gd name="T25" fmla="*/ 3 h 37"/>
                  <a:gd name="T26" fmla="*/ 47 w 47"/>
                  <a:gd name="T27" fmla="*/ 3 h 37"/>
                  <a:gd name="T28" fmla="*/ 47 w 47"/>
                  <a:gd name="T2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37">
                    <a:moveTo>
                      <a:pt x="0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moveTo>
                      <a:pt x="0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5"/>
                      <a:pt x="3" y="36"/>
                      <a:pt x="3" y="37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1" y="35"/>
                      <a:pt x="0" y="35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7" y="2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7" y="1"/>
                      <a:pt x="47" y="0"/>
                    </a:cubicBezTo>
                  </a:path>
                </a:pathLst>
              </a:custGeom>
              <a:solidFill>
                <a:srgbClr val="91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ï$ḷîḍè">
                <a:extLst>
                  <a:ext uri="{FF2B5EF4-FFF2-40B4-BE49-F238E27FC236}">
                    <a16:creationId xmlns:a16="http://schemas.microsoft.com/office/drawing/2014/main" id="{05F43AAA-439E-440E-BC37-E266B8F6DE47}"/>
                  </a:ext>
                </a:extLst>
              </p:cNvPr>
              <p:cNvSpPr/>
              <p:nvPr/>
            </p:nvSpPr>
            <p:spPr bwMode="auto">
              <a:xfrm>
                <a:off x="6404377" y="6203691"/>
                <a:ext cx="291002" cy="210798"/>
              </a:xfrm>
              <a:custGeom>
                <a:avLst/>
                <a:gdLst>
                  <a:gd name="T0" fmla="*/ 51 w 51"/>
                  <a:gd name="T1" fmla="*/ 0 h 36"/>
                  <a:gd name="T2" fmla="*/ 10 w 51"/>
                  <a:gd name="T3" fmla="*/ 4 h 36"/>
                  <a:gd name="T4" fmla="*/ 5 w 51"/>
                  <a:gd name="T5" fmla="*/ 4 h 36"/>
                  <a:gd name="T6" fmla="*/ 1 w 51"/>
                  <a:gd name="T7" fmla="*/ 19 h 36"/>
                  <a:gd name="T8" fmla="*/ 0 w 51"/>
                  <a:gd name="T9" fmla="*/ 26 h 36"/>
                  <a:gd name="T10" fmla="*/ 0 w 51"/>
                  <a:gd name="T11" fmla="*/ 35 h 36"/>
                  <a:gd name="T12" fmla="*/ 4 w 51"/>
                  <a:gd name="T13" fmla="*/ 35 h 36"/>
                  <a:gd name="T14" fmla="*/ 4 w 51"/>
                  <a:gd name="T15" fmla="*/ 35 h 36"/>
                  <a:gd name="T16" fmla="*/ 4 w 51"/>
                  <a:gd name="T17" fmla="*/ 35 h 36"/>
                  <a:gd name="T18" fmla="*/ 4 w 51"/>
                  <a:gd name="T19" fmla="*/ 35 h 36"/>
                  <a:gd name="T20" fmla="*/ 4 w 51"/>
                  <a:gd name="T21" fmla="*/ 35 h 36"/>
                  <a:gd name="T22" fmla="*/ 7 w 51"/>
                  <a:gd name="T23" fmla="*/ 36 h 36"/>
                  <a:gd name="T24" fmla="*/ 5 w 51"/>
                  <a:gd name="T25" fmla="*/ 31 h 36"/>
                  <a:gd name="T26" fmla="*/ 6 w 51"/>
                  <a:gd name="T27" fmla="*/ 19 h 36"/>
                  <a:gd name="T28" fmla="*/ 10 w 51"/>
                  <a:gd name="T29" fmla="*/ 7 h 36"/>
                  <a:gd name="T30" fmla="*/ 14 w 51"/>
                  <a:gd name="T31" fmla="*/ 7 h 36"/>
                  <a:gd name="T32" fmla="*/ 21 w 51"/>
                  <a:gd name="T33" fmla="*/ 7 h 36"/>
                  <a:gd name="T34" fmla="*/ 51 w 51"/>
                  <a:gd name="T35" fmla="*/ 3 h 36"/>
                  <a:gd name="T36" fmla="*/ 51 w 51"/>
                  <a:gd name="T3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36">
                    <a:moveTo>
                      <a:pt x="51" y="0"/>
                    </a:moveTo>
                    <a:cubicBezTo>
                      <a:pt x="41" y="3"/>
                      <a:pt x="21" y="4"/>
                      <a:pt x="10" y="4"/>
                    </a:cubicBezTo>
                    <a:cubicBezTo>
                      <a:pt x="8" y="4"/>
                      <a:pt x="7" y="4"/>
                      <a:pt x="5" y="4"/>
                    </a:cubicBezTo>
                    <a:cubicBezTo>
                      <a:pt x="4" y="9"/>
                      <a:pt x="3" y="16"/>
                      <a:pt x="1" y="19"/>
                    </a:cubicBezTo>
                    <a:cubicBezTo>
                      <a:pt x="0" y="20"/>
                      <a:pt x="0" y="23"/>
                      <a:pt x="0" y="26"/>
                    </a:cubicBezTo>
                    <a:cubicBezTo>
                      <a:pt x="0" y="30"/>
                      <a:pt x="0" y="35"/>
                      <a:pt x="0" y="35"/>
                    </a:cubicBezTo>
                    <a:cubicBezTo>
                      <a:pt x="0" y="35"/>
                      <a:pt x="2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5" y="35"/>
                      <a:pt x="6" y="36"/>
                      <a:pt x="7" y="36"/>
                    </a:cubicBezTo>
                    <a:cubicBezTo>
                      <a:pt x="7" y="35"/>
                      <a:pt x="5" y="31"/>
                      <a:pt x="5" y="31"/>
                    </a:cubicBezTo>
                    <a:cubicBezTo>
                      <a:pt x="5" y="31"/>
                      <a:pt x="4" y="21"/>
                      <a:pt x="6" y="19"/>
                    </a:cubicBezTo>
                    <a:cubicBezTo>
                      <a:pt x="8" y="18"/>
                      <a:pt x="10" y="7"/>
                      <a:pt x="10" y="7"/>
                    </a:cubicBezTo>
                    <a:cubicBezTo>
                      <a:pt x="10" y="7"/>
                      <a:pt x="11" y="7"/>
                      <a:pt x="14" y="7"/>
                    </a:cubicBezTo>
                    <a:cubicBezTo>
                      <a:pt x="16" y="7"/>
                      <a:pt x="18" y="7"/>
                      <a:pt x="21" y="7"/>
                    </a:cubicBezTo>
                    <a:cubicBezTo>
                      <a:pt x="38" y="7"/>
                      <a:pt x="51" y="3"/>
                      <a:pt x="51" y="3"/>
                    </a:cubicBezTo>
                    <a:cubicBezTo>
                      <a:pt x="51" y="2"/>
                      <a:pt x="51" y="1"/>
                      <a:pt x="51" y="0"/>
                    </a:cubicBezTo>
                  </a:path>
                </a:pathLst>
              </a:custGeom>
              <a:solidFill>
                <a:srgbClr val="141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iśľídè">
                <a:extLst>
                  <a:ext uri="{FF2B5EF4-FFF2-40B4-BE49-F238E27FC236}">
                    <a16:creationId xmlns:a16="http://schemas.microsoft.com/office/drawing/2014/main" id="{EDEC7B49-2B5A-4480-BF76-5A9155541EEC}"/>
                  </a:ext>
                </a:extLst>
              </p:cNvPr>
              <p:cNvSpPr/>
              <p:nvPr/>
            </p:nvSpPr>
            <p:spPr bwMode="auto">
              <a:xfrm>
                <a:off x="5864837" y="5211028"/>
                <a:ext cx="327220" cy="1045044"/>
              </a:xfrm>
              <a:custGeom>
                <a:avLst/>
                <a:gdLst>
                  <a:gd name="T0" fmla="*/ 1 w 57"/>
                  <a:gd name="T1" fmla="*/ 14 h 179"/>
                  <a:gd name="T2" fmla="*/ 2 w 57"/>
                  <a:gd name="T3" fmla="*/ 118 h 179"/>
                  <a:gd name="T4" fmla="*/ 0 w 57"/>
                  <a:gd name="T5" fmla="*/ 172 h 179"/>
                  <a:gd name="T6" fmla="*/ 57 w 57"/>
                  <a:gd name="T7" fmla="*/ 174 h 179"/>
                  <a:gd name="T8" fmla="*/ 54 w 57"/>
                  <a:gd name="T9" fmla="*/ 10 h 179"/>
                  <a:gd name="T10" fmla="*/ 27 w 57"/>
                  <a:gd name="T11" fmla="*/ 0 h 179"/>
                  <a:gd name="T12" fmla="*/ 1 w 57"/>
                  <a:gd name="T13" fmla="*/ 1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79">
                    <a:moveTo>
                      <a:pt x="1" y="14"/>
                    </a:moveTo>
                    <a:cubicBezTo>
                      <a:pt x="1" y="14"/>
                      <a:pt x="1" y="89"/>
                      <a:pt x="2" y="118"/>
                    </a:cubicBezTo>
                    <a:cubicBezTo>
                      <a:pt x="2" y="147"/>
                      <a:pt x="0" y="172"/>
                      <a:pt x="0" y="172"/>
                    </a:cubicBezTo>
                    <a:cubicBezTo>
                      <a:pt x="0" y="172"/>
                      <a:pt x="45" y="179"/>
                      <a:pt x="57" y="174"/>
                    </a:cubicBezTo>
                    <a:cubicBezTo>
                      <a:pt x="57" y="174"/>
                      <a:pt x="50" y="49"/>
                      <a:pt x="54" y="1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" y="14"/>
                      <a:pt x="1" y="14"/>
                      <a:pt x="1" y="14"/>
                    </a:cubicBezTo>
                  </a:path>
                </a:pathLst>
              </a:custGeom>
              <a:solidFill>
                <a:srgbClr val="1E4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í$ḷíďè">
                <a:extLst>
                  <a:ext uri="{FF2B5EF4-FFF2-40B4-BE49-F238E27FC236}">
                    <a16:creationId xmlns:a16="http://schemas.microsoft.com/office/drawing/2014/main" id="{C452ACF1-062B-489E-AA69-05381B6BEF8C}"/>
                  </a:ext>
                </a:extLst>
              </p:cNvPr>
              <p:cNvSpPr/>
              <p:nvPr/>
            </p:nvSpPr>
            <p:spPr bwMode="auto">
              <a:xfrm>
                <a:off x="5864837" y="5297902"/>
                <a:ext cx="327220" cy="941561"/>
              </a:xfrm>
              <a:custGeom>
                <a:avLst/>
                <a:gdLst>
                  <a:gd name="T0" fmla="*/ 53 w 57"/>
                  <a:gd name="T1" fmla="*/ 0 h 161"/>
                  <a:gd name="T2" fmla="*/ 23 w 57"/>
                  <a:gd name="T3" fmla="*/ 1 h 161"/>
                  <a:gd name="T4" fmla="*/ 1 w 57"/>
                  <a:gd name="T5" fmla="*/ 1 h 161"/>
                  <a:gd name="T6" fmla="*/ 1 w 57"/>
                  <a:gd name="T7" fmla="*/ 11 h 161"/>
                  <a:gd name="T8" fmla="*/ 23 w 57"/>
                  <a:gd name="T9" fmla="*/ 12 h 161"/>
                  <a:gd name="T10" fmla="*/ 42 w 57"/>
                  <a:gd name="T11" fmla="*/ 33 h 161"/>
                  <a:gd name="T12" fmla="*/ 42 w 57"/>
                  <a:gd name="T13" fmla="*/ 75 h 161"/>
                  <a:gd name="T14" fmla="*/ 38 w 57"/>
                  <a:gd name="T15" fmla="*/ 85 h 161"/>
                  <a:gd name="T16" fmla="*/ 45 w 57"/>
                  <a:gd name="T17" fmla="*/ 92 h 161"/>
                  <a:gd name="T18" fmla="*/ 47 w 57"/>
                  <a:gd name="T19" fmla="*/ 150 h 161"/>
                  <a:gd name="T20" fmla="*/ 3 w 57"/>
                  <a:gd name="T21" fmla="*/ 157 h 161"/>
                  <a:gd name="T22" fmla="*/ 0 w 57"/>
                  <a:gd name="T23" fmla="*/ 157 h 161"/>
                  <a:gd name="T24" fmla="*/ 42 w 57"/>
                  <a:gd name="T25" fmla="*/ 161 h 161"/>
                  <a:gd name="T26" fmla="*/ 57 w 57"/>
                  <a:gd name="T27" fmla="*/ 159 h 161"/>
                  <a:gd name="T28" fmla="*/ 53 w 57"/>
                  <a:gd name="T29" fmla="*/ 29 h 161"/>
                  <a:gd name="T30" fmla="*/ 53 w 57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161">
                    <a:moveTo>
                      <a:pt x="53" y="0"/>
                    </a:moveTo>
                    <a:cubicBezTo>
                      <a:pt x="48" y="1"/>
                      <a:pt x="36" y="1"/>
                      <a:pt x="23" y="1"/>
                    </a:cubicBezTo>
                    <a:cubicBezTo>
                      <a:pt x="16" y="1"/>
                      <a:pt x="8" y="1"/>
                      <a:pt x="1" y="1"/>
                    </a:cubicBezTo>
                    <a:cubicBezTo>
                      <a:pt x="1" y="2"/>
                      <a:pt x="1" y="6"/>
                      <a:pt x="1" y="11"/>
                    </a:cubicBezTo>
                    <a:cubicBezTo>
                      <a:pt x="7" y="11"/>
                      <a:pt x="15" y="12"/>
                      <a:pt x="23" y="12"/>
                    </a:cubicBezTo>
                    <a:cubicBezTo>
                      <a:pt x="34" y="13"/>
                      <a:pt x="42" y="22"/>
                      <a:pt x="42" y="33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18" y="157"/>
                      <a:pt x="3" y="157"/>
                    </a:cubicBezTo>
                    <a:cubicBezTo>
                      <a:pt x="2" y="157"/>
                      <a:pt x="1" y="157"/>
                      <a:pt x="0" y="157"/>
                    </a:cubicBezTo>
                    <a:cubicBezTo>
                      <a:pt x="0" y="157"/>
                      <a:pt x="24" y="161"/>
                      <a:pt x="42" y="161"/>
                    </a:cubicBezTo>
                    <a:cubicBezTo>
                      <a:pt x="48" y="161"/>
                      <a:pt x="54" y="160"/>
                      <a:pt x="57" y="159"/>
                    </a:cubicBezTo>
                    <a:cubicBezTo>
                      <a:pt x="57" y="159"/>
                      <a:pt x="53" y="81"/>
                      <a:pt x="53" y="29"/>
                    </a:cubicBezTo>
                    <a:cubicBezTo>
                      <a:pt x="53" y="18"/>
                      <a:pt x="53" y="8"/>
                      <a:pt x="53" y="0"/>
                    </a:cubicBezTo>
                  </a:path>
                </a:pathLst>
              </a:custGeom>
              <a:solidFill>
                <a:srgbClr val="1133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išḷïďé">
                <a:extLst>
                  <a:ext uri="{FF2B5EF4-FFF2-40B4-BE49-F238E27FC236}">
                    <a16:creationId xmlns:a16="http://schemas.microsoft.com/office/drawing/2014/main" id="{F2EB2D30-5BC3-4B7C-BC5F-983EB52DD8F5}"/>
                  </a:ext>
                </a:extLst>
              </p:cNvPr>
              <p:cNvSpPr/>
              <p:nvPr/>
            </p:nvSpPr>
            <p:spPr bwMode="auto">
              <a:xfrm>
                <a:off x="6346926" y="5211028"/>
                <a:ext cx="365938" cy="1022047"/>
              </a:xfrm>
              <a:custGeom>
                <a:avLst/>
                <a:gdLst>
                  <a:gd name="T0" fmla="*/ 0 w 64"/>
                  <a:gd name="T1" fmla="*/ 17 h 175"/>
                  <a:gd name="T2" fmla="*/ 9 w 64"/>
                  <a:gd name="T3" fmla="*/ 120 h 175"/>
                  <a:gd name="T4" fmla="*/ 12 w 64"/>
                  <a:gd name="T5" fmla="*/ 174 h 175"/>
                  <a:gd name="T6" fmla="*/ 64 w 64"/>
                  <a:gd name="T7" fmla="*/ 169 h 175"/>
                  <a:gd name="T8" fmla="*/ 54 w 64"/>
                  <a:gd name="T9" fmla="*/ 15 h 175"/>
                  <a:gd name="T10" fmla="*/ 25 w 64"/>
                  <a:gd name="T11" fmla="*/ 0 h 175"/>
                  <a:gd name="T12" fmla="*/ 0 w 64"/>
                  <a:gd name="T13" fmla="*/ 1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75">
                    <a:moveTo>
                      <a:pt x="0" y="17"/>
                    </a:moveTo>
                    <a:cubicBezTo>
                      <a:pt x="0" y="17"/>
                      <a:pt x="6" y="91"/>
                      <a:pt x="9" y="120"/>
                    </a:cubicBezTo>
                    <a:cubicBezTo>
                      <a:pt x="13" y="149"/>
                      <a:pt x="12" y="174"/>
                      <a:pt x="12" y="174"/>
                    </a:cubicBezTo>
                    <a:cubicBezTo>
                      <a:pt x="12" y="174"/>
                      <a:pt x="52" y="175"/>
                      <a:pt x="64" y="169"/>
                    </a:cubicBezTo>
                    <a:cubicBezTo>
                      <a:pt x="64" y="169"/>
                      <a:pt x="54" y="54"/>
                      <a:pt x="54" y="1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17"/>
                      <a:pt x="0" y="17"/>
                      <a:pt x="0" y="17"/>
                    </a:cubicBezTo>
                  </a:path>
                </a:pathLst>
              </a:custGeom>
              <a:solidFill>
                <a:srgbClr val="1E4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iṧ1íḑê">
                <a:extLst>
                  <a:ext uri="{FF2B5EF4-FFF2-40B4-BE49-F238E27FC236}">
                    <a16:creationId xmlns:a16="http://schemas.microsoft.com/office/drawing/2014/main" id="{944961A6-5F59-47CB-A9DB-A2C072F288E2}"/>
                  </a:ext>
                </a:extLst>
              </p:cNvPr>
              <p:cNvSpPr/>
              <p:nvPr/>
            </p:nvSpPr>
            <p:spPr bwMode="auto">
              <a:xfrm>
                <a:off x="6655413" y="5304290"/>
                <a:ext cx="0" cy="47270"/>
              </a:xfrm>
              <a:custGeom>
                <a:avLst/>
                <a:gdLst>
                  <a:gd name="T0" fmla="*/ 0 h 8"/>
                  <a:gd name="T1" fmla="*/ 0 h 8"/>
                  <a:gd name="T2" fmla="*/ 8 h 8"/>
                  <a:gd name="T3" fmla="*/ 8 h 8"/>
                  <a:gd name="T4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0" y="2"/>
                      <a:pt x="0" y="0"/>
                    </a:cubicBezTo>
                  </a:path>
                </a:pathLst>
              </a:custGeom>
              <a:solidFill>
                <a:srgbClr val="8EA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iṡḻiḋé">
                <a:extLst>
                  <a:ext uri="{FF2B5EF4-FFF2-40B4-BE49-F238E27FC236}">
                    <a16:creationId xmlns:a16="http://schemas.microsoft.com/office/drawing/2014/main" id="{64F82EDD-2EA0-459E-8AB5-A184D2994F04}"/>
                  </a:ext>
                </a:extLst>
              </p:cNvPr>
              <p:cNvSpPr/>
              <p:nvPr/>
            </p:nvSpPr>
            <p:spPr bwMode="auto">
              <a:xfrm>
                <a:off x="6346926" y="5304290"/>
                <a:ext cx="365938" cy="923675"/>
              </a:xfrm>
              <a:custGeom>
                <a:avLst/>
                <a:gdLst>
                  <a:gd name="T0" fmla="*/ 54 w 64"/>
                  <a:gd name="T1" fmla="*/ 0 h 158"/>
                  <a:gd name="T2" fmla="*/ 8 w 64"/>
                  <a:gd name="T3" fmla="*/ 2 h 158"/>
                  <a:gd name="T4" fmla="*/ 0 w 64"/>
                  <a:gd name="T5" fmla="*/ 2 h 158"/>
                  <a:gd name="T6" fmla="*/ 9 w 64"/>
                  <a:gd name="T7" fmla="*/ 104 h 158"/>
                  <a:gd name="T8" fmla="*/ 12 w 64"/>
                  <a:gd name="T9" fmla="*/ 156 h 158"/>
                  <a:gd name="T10" fmla="*/ 12 w 64"/>
                  <a:gd name="T11" fmla="*/ 158 h 158"/>
                  <a:gd name="T12" fmla="*/ 12 w 64"/>
                  <a:gd name="T13" fmla="*/ 158 h 158"/>
                  <a:gd name="T14" fmla="*/ 20 w 64"/>
                  <a:gd name="T15" fmla="*/ 158 h 158"/>
                  <a:gd name="T16" fmla="*/ 64 w 64"/>
                  <a:gd name="T17" fmla="*/ 153 h 158"/>
                  <a:gd name="T18" fmla="*/ 55 w 64"/>
                  <a:gd name="T19" fmla="*/ 153 h 158"/>
                  <a:gd name="T20" fmla="*/ 20 w 64"/>
                  <a:gd name="T21" fmla="*/ 147 h 158"/>
                  <a:gd name="T22" fmla="*/ 17 w 64"/>
                  <a:gd name="T23" fmla="*/ 89 h 158"/>
                  <a:gd name="T24" fmla="*/ 23 w 64"/>
                  <a:gd name="T25" fmla="*/ 81 h 158"/>
                  <a:gd name="T26" fmla="*/ 16 w 64"/>
                  <a:gd name="T27" fmla="*/ 72 h 158"/>
                  <a:gd name="T28" fmla="*/ 12 w 64"/>
                  <a:gd name="T29" fmla="*/ 30 h 158"/>
                  <a:gd name="T30" fmla="*/ 30 w 64"/>
                  <a:gd name="T31" fmla="*/ 10 h 158"/>
                  <a:gd name="T32" fmla="*/ 54 w 64"/>
                  <a:gd name="T33" fmla="*/ 8 h 158"/>
                  <a:gd name="T34" fmla="*/ 54 w 64"/>
                  <a:gd name="T3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158">
                    <a:moveTo>
                      <a:pt x="54" y="0"/>
                    </a:moveTo>
                    <a:cubicBezTo>
                      <a:pt x="44" y="1"/>
                      <a:pt x="27" y="2"/>
                      <a:pt x="8" y="2"/>
                    </a:cubicBezTo>
                    <a:cubicBezTo>
                      <a:pt x="5" y="2"/>
                      <a:pt x="3" y="2"/>
                      <a:pt x="0" y="2"/>
                    </a:cubicBezTo>
                    <a:cubicBezTo>
                      <a:pt x="1" y="10"/>
                      <a:pt x="7" y="77"/>
                      <a:pt x="9" y="104"/>
                    </a:cubicBezTo>
                    <a:cubicBezTo>
                      <a:pt x="12" y="128"/>
                      <a:pt x="12" y="150"/>
                      <a:pt x="12" y="156"/>
                    </a:cubicBezTo>
                    <a:cubicBezTo>
                      <a:pt x="12" y="157"/>
                      <a:pt x="12" y="158"/>
                      <a:pt x="12" y="158"/>
                    </a:cubicBezTo>
                    <a:cubicBezTo>
                      <a:pt x="12" y="158"/>
                      <a:pt x="12" y="158"/>
                      <a:pt x="12" y="158"/>
                    </a:cubicBezTo>
                    <a:cubicBezTo>
                      <a:pt x="12" y="158"/>
                      <a:pt x="15" y="158"/>
                      <a:pt x="20" y="158"/>
                    </a:cubicBezTo>
                    <a:cubicBezTo>
                      <a:pt x="32" y="158"/>
                      <a:pt x="55" y="157"/>
                      <a:pt x="64" y="153"/>
                    </a:cubicBezTo>
                    <a:cubicBezTo>
                      <a:pt x="61" y="153"/>
                      <a:pt x="58" y="153"/>
                      <a:pt x="55" y="153"/>
                    </a:cubicBezTo>
                    <a:cubicBezTo>
                      <a:pt x="35" y="153"/>
                      <a:pt x="20" y="147"/>
                      <a:pt x="20" y="147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19"/>
                      <a:pt x="19" y="10"/>
                      <a:pt x="30" y="10"/>
                    </a:cubicBezTo>
                    <a:cubicBezTo>
                      <a:pt x="39" y="9"/>
                      <a:pt x="50" y="9"/>
                      <a:pt x="54" y="8"/>
                    </a:cubicBezTo>
                    <a:cubicBezTo>
                      <a:pt x="54" y="5"/>
                      <a:pt x="54" y="2"/>
                      <a:pt x="54" y="0"/>
                    </a:cubicBezTo>
                  </a:path>
                </a:pathLst>
              </a:custGeom>
              <a:solidFill>
                <a:srgbClr val="1133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íṧ1iḑé">
                <a:extLst>
                  <a:ext uri="{FF2B5EF4-FFF2-40B4-BE49-F238E27FC236}">
                    <a16:creationId xmlns:a16="http://schemas.microsoft.com/office/drawing/2014/main" id="{44D85E6A-32AE-49D6-9072-EB8BDE51A287}"/>
                  </a:ext>
                </a:extLst>
              </p:cNvPr>
              <p:cNvSpPr/>
              <p:nvPr/>
            </p:nvSpPr>
            <p:spPr bwMode="auto">
              <a:xfrm>
                <a:off x="5607556" y="6425987"/>
                <a:ext cx="372182" cy="29384"/>
              </a:xfrm>
              <a:custGeom>
                <a:avLst/>
                <a:gdLst>
                  <a:gd name="T0" fmla="*/ 31 w 65"/>
                  <a:gd name="T1" fmla="*/ 5 h 5"/>
                  <a:gd name="T2" fmla="*/ 31 w 65"/>
                  <a:gd name="T3" fmla="*/ 5 h 5"/>
                  <a:gd name="T4" fmla="*/ 31 w 65"/>
                  <a:gd name="T5" fmla="*/ 5 h 5"/>
                  <a:gd name="T6" fmla="*/ 31 w 65"/>
                  <a:gd name="T7" fmla="*/ 5 h 5"/>
                  <a:gd name="T8" fmla="*/ 65 w 65"/>
                  <a:gd name="T9" fmla="*/ 2 h 5"/>
                  <a:gd name="T10" fmla="*/ 31 w 65"/>
                  <a:gd name="T11" fmla="*/ 5 h 5"/>
                  <a:gd name="T12" fmla="*/ 65 w 65"/>
                  <a:gd name="T13" fmla="*/ 2 h 5"/>
                  <a:gd name="T14" fmla="*/ 0 w 65"/>
                  <a:gd name="T15" fmla="*/ 0 h 5"/>
                  <a:gd name="T16" fmla="*/ 1 w 65"/>
                  <a:gd name="T17" fmla="*/ 0 h 5"/>
                  <a:gd name="T18" fmla="*/ 0 w 65"/>
                  <a:gd name="T19" fmla="*/ 0 h 5"/>
                  <a:gd name="T20" fmla="*/ 0 w 65"/>
                  <a:gd name="T21" fmla="*/ 0 h 5"/>
                  <a:gd name="T22" fmla="*/ 0 w 65"/>
                  <a:gd name="T23" fmla="*/ 0 h 5"/>
                  <a:gd name="T24" fmla="*/ 0 w 6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5">
                    <a:moveTo>
                      <a:pt x="31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moveTo>
                      <a:pt x="65" y="2"/>
                    </a:moveTo>
                    <a:cubicBezTo>
                      <a:pt x="64" y="2"/>
                      <a:pt x="48" y="5"/>
                      <a:pt x="31" y="5"/>
                    </a:cubicBezTo>
                    <a:cubicBezTo>
                      <a:pt x="48" y="5"/>
                      <a:pt x="64" y="2"/>
                      <a:pt x="65" y="2"/>
                    </a:cubicBezTo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1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iŝḷíḋê">
                <a:extLst>
                  <a:ext uri="{FF2B5EF4-FFF2-40B4-BE49-F238E27FC236}">
                    <a16:creationId xmlns:a16="http://schemas.microsoft.com/office/drawing/2014/main" id="{9CFD85CA-E886-4EC8-B959-E5C789F77976}"/>
                  </a:ext>
                </a:extLst>
              </p:cNvPr>
              <p:cNvSpPr/>
              <p:nvPr/>
            </p:nvSpPr>
            <p:spPr bwMode="auto">
              <a:xfrm>
                <a:off x="5596316" y="6378718"/>
                <a:ext cx="412148" cy="76654"/>
              </a:xfrm>
              <a:custGeom>
                <a:avLst/>
                <a:gdLst>
                  <a:gd name="T0" fmla="*/ 72 w 72"/>
                  <a:gd name="T1" fmla="*/ 0 h 13"/>
                  <a:gd name="T2" fmla="*/ 59 w 72"/>
                  <a:gd name="T3" fmla="*/ 5 h 13"/>
                  <a:gd name="T4" fmla="*/ 25 w 72"/>
                  <a:gd name="T5" fmla="*/ 9 h 13"/>
                  <a:gd name="T6" fmla="*/ 0 w 72"/>
                  <a:gd name="T7" fmla="*/ 4 h 13"/>
                  <a:gd name="T8" fmla="*/ 2 w 72"/>
                  <a:gd name="T9" fmla="*/ 8 h 13"/>
                  <a:gd name="T10" fmla="*/ 2 w 72"/>
                  <a:gd name="T11" fmla="*/ 8 h 13"/>
                  <a:gd name="T12" fmla="*/ 2 w 72"/>
                  <a:gd name="T13" fmla="*/ 8 h 13"/>
                  <a:gd name="T14" fmla="*/ 2 w 72"/>
                  <a:gd name="T15" fmla="*/ 8 h 13"/>
                  <a:gd name="T16" fmla="*/ 3 w 72"/>
                  <a:gd name="T17" fmla="*/ 8 h 13"/>
                  <a:gd name="T18" fmla="*/ 33 w 72"/>
                  <a:gd name="T19" fmla="*/ 13 h 13"/>
                  <a:gd name="T20" fmla="*/ 33 w 72"/>
                  <a:gd name="T21" fmla="*/ 13 h 13"/>
                  <a:gd name="T22" fmla="*/ 33 w 72"/>
                  <a:gd name="T23" fmla="*/ 13 h 13"/>
                  <a:gd name="T24" fmla="*/ 67 w 72"/>
                  <a:gd name="T25" fmla="*/ 10 h 13"/>
                  <a:gd name="T26" fmla="*/ 67 w 72"/>
                  <a:gd name="T27" fmla="*/ 10 h 13"/>
                  <a:gd name="T28" fmla="*/ 72 w 72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13">
                    <a:moveTo>
                      <a:pt x="72" y="0"/>
                    </a:moveTo>
                    <a:cubicBezTo>
                      <a:pt x="72" y="0"/>
                      <a:pt x="64" y="4"/>
                      <a:pt x="59" y="5"/>
                    </a:cubicBezTo>
                    <a:cubicBezTo>
                      <a:pt x="56" y="6"/>
                      <a:pt x="40" y="9"/>
                      <a:pt x="25" y="9"/>
                    </a:cubicBezTo>
                    <a:cubicBezTo>
                      <a:pt x="15" y="9"/>
                      <a:pt x="5" y="8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1" y="12"/>
                      <a:pt x="22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50" y="13"/>
                      <a:pt x="66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141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îṥļiḋê">
                <a:extLst>
                  <a:ext uri="{FF2B5EF4-FFF2-40B4-BE49-F238E27FC236}">
                    <a16:creationId xmlns:a16="http://schemas.microsoft.com/office/drawing/2014/main" id="{521F1229-15C9-4639-9166-A11C460E46E5}"/>
                  </a:ext>
                </a:extLst>
              </p:cNvPr>
              <p:cNvSpPr/>
              <p:nvPr/>
            </p:nvSpPr>
            <p:spPr bwMode="auto">
              <a:xfrm>
                <a:off x="5796145" y="3399450"/>
                <a:ext cx="934204" cy="1922727"/>
              </a:xfrm>
              <a:custGeom>
                <a:avLst/>
                <a:gdLst>
                  <a:gd name="T0" fmla="*/ 134 w 163"/>
                  <a:gd name="T1" fmla="*/ 101 h 329"/>
                  <a:gd name="T2" fmla="*/ 150 w 163"/>
                  <a:gd name="T3" fmla="*/ 20 h 329"/>
                  <a:gd name="T4" fmla="*/ 111 w 163"/>
                  <a:gd name="T5" fmla="*/ 4 h 329"/>
                  <a:gd name="T6" fmla="*/ 60 w 163"/>
                  <a:gd name="T7" fmla="*/ 0 h 329"/>
                  <a:gd name="T8" fmla="*/ 14 w 163"/>
                  <a:gd name="T9" fmla="*/ 18 h 329"/>
                  <a:gd name="T10" fmla="*/ 14 w 163"/>
                  <a:gd name="T11" fmla="*/ 114 h 329"/>
                  <a:gd name="T12" fmla="*/ 0 w 163"/>
                  <a:gd name="T13" fmla="*/ 324 h 329"/>
                  <a:gd name="T14" fmla="*/ 68 w 163"/>
                  <a:gd name="T15" fmla="*/ 325 h 329"/>
                  <a:gd name="T16" fmla="*/ 75 w 163"/>
                  <a:gd name="T17" fmla="*/ 284 h 329"/>
                  <a:gd name="T18" fmla="*/ 89 w 163"/>
                  <a:gd name="T19" fmla="*/ 328 h 329"/>
                  <a:gd name="T20" fmla="*/ 163 w 163"/>
                  <a:gd name="T21" fmla="*/ 325 h 329"/>
                  <a:gd name="T22" fmla="*/ 134 w 163"/>
                  <a:gd name="T23" fmla="*/ 10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329">
                    <a:moveTo>
                      <a:pt x="134" y="101"/>
                    </a:moveTo>
                    <a:cubicBezTo>
                      <a:pt x="150" y="20"/>
                      <a:pt x="150" y="20"/>
                      <a:pt x="150" y="20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3" y="191"/>
                      <a:pt x="0" y="324"/>
                      <a:pt x="0" y="324"/>
                    </a:cubicBezTo>
                    <a:cubicBezTo>
                      <a:pt x="23" y="328"/>
                      <a:pt x="68" y="325"/>
                      <a:pt x="68" y="325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89" y="328"/>
                      <a:pt x="89" y="328"/>
                      <a:pt x="89" y="328"/>
                    </a:cubicBezTo>
                    <a:cubicBezTo>
                      <a:pt x="129" y="329"/>
                      <a:pt x="163" y="325"/>
                      <a:pt x="163" y="325"/>
                    </a:cubicBezTo>
                    <a:cubicBezTo>
                      <a:pt x="142" y="265"/>
                      <a:pt x="134" y="101"/>
                      <a:pt x="134" y="101"/>
                    </a:cubicBezTo>
                  </a:path>
                </a:pathLst>
              </a:custGeom>
              <a:solidFill>
                <a:srgbClr val="EBF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8" name="ïşlïḑé">
                <a:extLst>
                  <a:ext uri="{FF2B5EF4-FFF2-40B4-BE49-F238E27FC236}">
                    <a16:creationId xmlns:a16="http://schemas.microsoft.com/office/drawing/2014/main" id="{993B0914-39F7-428D-934A-50C134001FD5}"/>
                  </a:ext>
                </a:extLst>
              </p:cNvPr>
              <p:cNvSpPr/>
              <p:nvPr/>
            </p:nvSpPr>
            <p:spPr bwMode="auto">
              <a:xfrm>
                <a:off x="5917293" y="4638682"/>
                <a:ext cx="206075" cy="327055"/>
              </a:xfrm>
              <a:custGeom>
                <a:avLst/>
                <a:gdLst>
                  <a:gd name="T0" fmla="*/ 0 w 36"/>
                  <a:gd name="T1" fmla="*/ 0 h 56"/>
                  <a:gd name="T2" fmla="*/ 36 w 36"/>
                  <a:gd name="T3" fmla="*/ 3 h 56"/>
                  <a:gd name="T4" fmla="*/ 33 w 36"/>
                  <a:gd name="T5" fmla="*/ 45 h 56"/>
                  <a:gd name="T6" fmla="*/ 23 w 36"/>
                  <a:gd name="T7" fmla="*/ 53 h 56"/>
                  <a:gd name="T8" fmla="*/ 9 w 36"/>
                  <a:gd name="T9" fmla="*/ 52 h 56"/>
                  <a:gd name="T10" fmla="*/ 0 w 36"/>
                  <a:gd name="T11" fmla="*/ 44 h 56"/>
                  <a:gd name="T12" fmla="*/ 0 w 3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56">
                    <a:moveTo>
                      <a:pt x="0" y="0"/>
                    </a:moveTo>
                    <a:cubicBezTo>
                      <a:pt x="0" y="0"/>
                      <a:pt x="18" y="4"/>
                      <a:pt x="36" y="3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19" y="56"/>
                      <a:pt x="13" y="56"/>
                      <a:pt x="9" y="52"/>
                    </a:cubicBezTo>
                    <a:cubicBezTo>
                      <a:pt x="0" y="44"/>
                      <a:pt x="0" y="44"/>
                      <a:pt x="0" y="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íṧḷîdê">
                <a:extLst>
                  <a:ext uri="{FF2B5EF4-FFF2-40B4-BE49-F238E27FC236}">
                    <a16:creationId xmlns:a16="http://schemas.microsoft.com/office/drawing/2014/main" id="{5F29B16A-A210-4EE4-882F-4489B387ACBD}"/>
                  </a:ext>
                </a:extLst>
              </p:cNvPr>
              <p:cNvSpPr/>
              <p:nvPr/>
            </p:nvSpPr>
            <p:spPr bwMode="auto">
              <a:xfrm>
                <a:off x="6358166" y="4638682"/>
                <a:ext cx="206075" cy="327055"/>
              </a:xfrm>
              <a:custGeom>
                <a:avLst/>
                <a:gdLst>
                  <a:gd name="T0" fmla="*/ 36 w 36"/>
                  <a:gd name="T1" fmla="*/ 0 h 56"/>
                  <a:gd name="T2" fmla="*/ 0 w 36"/>
                  <a:gd name="T3" fmla="*/ 3 h 56"/>
                  <a:gd name="T4" fmla="*/ 3 w 36"/>
                  <a:gd name="T5" fmla="*/ 45 h 56"/>
                  <a:gd name="T6" fmla="*/ 13 w 36"/>
                  <a:gd name="T7" fmla="*/ 53 h 56"/>
                  <a:gd name="T8" fmla="*/ 27 w 36"/>
                  <a:gd name="T9" fmla="*/ 52 h 56"/>
                  <a:gd name="T10" fmla="*/ 36 w 36"/>
                  <a:gd name="T11" fmla="*/ 44 h 56"/>
                  <a:gd name="T12" fmla="*/ 36 w 3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56">
                    <a:moveTo>
                      <a:pt x="36" y="0"/>
                    </a:moveTo>
                    <a:cubicBezTo>
                      <a:pt x="36" y="0"/>
                      <a:pt x="18" y="4"/>
                      <a:pt x="0" y="3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7" y="56"/>
                      <a:pt x="23" y="56"/>
                      <a:pt x="27" y="5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C7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íSḻíďe">
                <a:extLst>
                  <a:ext uri="{FF2B5EF4-FFF2-40B4-BE49-F238E27FC236}">
                    <a16:creationId xmlns:a16="http://schemas.microsoft.com/office/drawing/2014/main" id="{EBDDACAD-DE4C-4795-86A4-4E2AFB4E96F8}"/>
                  </a:ext>
                </a:extLst>
              </p:cNvPr>
              <p:cNvSpPr/>
              <p:nvPr/>
            </p:nvSpPr>
            <p:spPr bwMode="auto">
              <a:xfrm>
                <a:off x="6128362" y="3399450"/>
                <a:ext cx="303492" cy="735874"/>
              </a:xfrm>
              <a:custGeom>
                <a:avLst/>
                <a:gdLst>
                  <a:gd name="T0" fmla="*/ 53 w 53"/>
                  <a:gd name="T1" fmla="*/ 4 h 126"/>
                  <a:gd name="T2" fmla="*/ 2 w 53"/>
                  <a:gd name="T3" fmla="*/ 0 h 126"/>
                  <a:gd name="T4" fmla="*/ 1 w 53"/>
                  <a:gd name="T5" fmla="*/ 1 h 126"/>
                  <a:gd name="T6" fmla="*/ 13 w 53"/>
                  <a:gd name="T7" fmla="*/ 126 h 126"/>
                  <a:gd name="T8" fmla="*/ 53 w 53"/>
                  <a:gd name="T9" fmla="*/ 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6">
                    <a:moveTo>
                      <a:pt x="53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8"/>
                      <a:pt x="0" y="88"/>
                      <a:pt x="13" y="126"/>
                    </a:cubicBezTo>
                    <a:cubicBezTo>
                      <a:pt x="13" y="126"/>
                      <a:pt x="47" y="45"/>
                      <a:pt x="53" y="4"/>
                    </a:cubicBezTo>
                  </a:path>
                </a:pathLst>
              </a:custGeom>
              <a:solidFill>
                <a:srgbClr val="45C3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šlíďe">
                <a:extLst>
                  <a:ext uri="{FF2B5EF4-FFF2-40B4-BE49-F238E27FC236}">
                    <a16:creationId xmlns:a16="http://schemas.microsoft.com/office/drawing/2014/main" id="{E9CE55F7-C2FB-450F-B6EC-311F9E16BC54}"/>
                  </a:ext>
                </a:extLst>
              </p:cNvPr>
              <p:cNvSpPr/>
              <p:nvPr/>
            </p:nvSpPr>
            <p:spPr bwMode="auto">
              <a:xfrm>
                <a:off x="6099636" y="3317687"/>
                <a:ext cx="344706" cy="327055"/>
              </a:xfrm>
              <a:custGeom>
                <a:avLst/>
                <a:gdLst>
                  <a:gd name="T0" fmla="*/ 29 w 60"/>
                  <a:gd name="T1" fmla="*/ 29 h 56"/>
                  <a:gd name="T2" fmla="*/ 38 w 60"/>
                  <a:gd name="T3" fmla="*/ 56 h 56"/>
                  <a:gd name="T4" fmla="*/ 60 w 60"/>
                  <a:gd name="T5" fmla="*/ 33 h 56"/>
                  <a:gd name="T6" fmla="*/ 56 w 60"/>
                  <a:gd name="T7" fmla="*/ 11 h 56"/>
                  <a:gd name="T8" fmla="*/ 4 w 60"/>
                  <a:gd name="T9" fmla="*/ 14 h 56"/>
                  <a:gd name="T10" fmla="*/ 8 w 60"/>
                  <a:gd name="T11" fmla="*/ 52 h 56"/>
                  <a:gd name="T12" fmla="*/ 29 w 60"/>
                  <a:gd name="T13" fmla="*/ 2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6">
                    <a:moveTo>
                      <a:pt x="29" y="29"/>
                    </a:moveTo>
                    <a:cubicBezTo>
                      <a:pt x="29" y="29"/>
                      <a:pt x="32" y="48"/>
                      <a:pt x="38" y="56"/>
                    </a:cubicBezTo>
                    <a:cubicBezTo>
                      <a:pt x="38" y="56"/>
                      <a:pt x="51" y="37"/>
                      <a:pt x="60" y="33"/>
                    </a:cubicBezTo>
                    <a:cubicBezTo>
                      <a:pt x="60" y="33"/>
                      <a:pt x="59" y="15"/>
                      <a:pt x="56" y="11"/>
                    </a:cubicBezTo>
                    <a:cubicBezTo>
                      <a:pt x="54" y="8"/>
                      <a:pt x="17" y="0"/>
                      <a:pt x="4" y="14"/>
                    </a:cubicBezTo>
                    <a:cubicBezTo>
                      <a:pt x="0" y="18"/>
                      <a:pt x="11" y="46"/>
                      <a:pt x="8" y="52"/>
                    </a:cubicBezTo>
                    <a:cubicBezTo>
                      <a:pt x="29" y="29"/>
                      <a:pt x="29" y="29"/>
                      <a:pt x="29" y="29"/>
                    </a:cubicBezTo>
                  </a:path>
                </a:pathLst>
              </a:custGeom>
              <a:solidFill>
                <a:srgbClr val="69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ïṣľíḓe">
                <a:extLst>
                  <a:ext uri="{FF2B5EF4-FFF2-40B4-BE49-F238E27FC236}">
                    <a16:creationId xmlns:a16="http://schemas.microsoft.com/office/drawing/2014/main" id="{5B0ACA62-895D-4BBC-9760-5CCE1BA0C50A}"/>
                  </a:ext>
                </a:extLst>
              </p:cNvPr>
              <p:cNvSpPr/>
              <p:nvPr/>
            </p:nvSpPr>
            <p:spPr bwMode="auto">
              <a:xfrm>
                <a:off x="6185812" y="3487602"/>
                <a:ext cx="114901" cy="145642"/>
              </a:xfrm>
              <a:custGeom>
                <a:avLst/>
                <a:gdLst>
                  <a:gd name="T0" fmla="*/ 14 w 20"/>
                  <a:gd name="T1" fmla="*/ 0 h 25"/>
                  <a:gd name="T2" fmla="*/ 0 w 20"/>
                  <a:gd name="T3" fmla="*/ 16 h 25"/>
                  <a:gd name="T4" fmla="*/ 5 w 20"/>
                  <a:gd name="T5" fmla="*/ 24 h 25"/>
                  <a:gd name="T6" fmla="*/ 15 w 20"/>
                  <a:gd name="T7" fmla="*/ 25 h 25"/>
                  <a:gd name="T8" fmla="*/ 20 w 20"/>
                  <a:gd name="T9" fmla="*/ 21 h 25"/>
                  <a:gd name="T10" fmla="*/ 14 w 20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5">
                    <a:moveTo>
                      <a:pt x="14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6" y="13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1E4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iş1iḍè">
                <a:extLst>
                  <a:ext uri="{FF2B5EF4-FFF2-40B4-BE49-F238E27FC236}">
                    <a16:creationId xmlns:a16="http://schemas.microsoft.com/office/drawing/2014/main" id="{8A15EE4C-4C55-452D-9FCF-36F6AA59934F}"/>
                  </a:ext>
                </a:extLst>
              </p:cNvPr>
              <p:cNvSpPr/>
              <p:nvPr/>
            </p:nvSpPr>
            <p:spPr bwMode="auto">
              <a:xfrm>
                <a:off x="6163332" y="3626855"/>
                <a:ext cx="126143" cy="508469"/>
              </a:xfrm>
              <a:custGeom>
                <a:avLst/>
                <a:gdLst>
                  <a:gd name="T0" fmla="*/ 7 w 22"/>
                  <a:gd name="T1" fmla="*/ 87 h 87"/>
                  <a:gd name="T2" fmla="*/ 22 w 22"/>
                  <a:gd name="T3" fmla="*/ 48 h 87"/>
                  <a:gd name="T4" fmla="*/ 22 w 22"/>
                  <a:gd name="T5" fmla="*/ 46 h 87"/>
                  <a:gd name="T6" fmla="*/ 19 w 22"/>
                  <a:gd name="T7" fmla="*/ 1 h 87"/>
                  <a:gd name="T8" fmla="*/ 9 w 22"/>
                  <a:gd name="T9" fmla="*/ 0 h 87"/>
                  <a:gd name="T10" fmla="*/ 0 w 22"/>
                  <a:gd name="T11" fmla="*/ 60 h 87"/>
                  <a:gd name="T12" fmla="*/ 7 w 22"/>
                  <a:gd name="T1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7">
                    <a:moveTo>
                      <a:pt x="7" y="87"/>
                    </a:moveTo>
                    <a:cubicBezTo>
                      <a:pt x="7" y="87"/>
                      <a:pt x="14" y="70"/>
                      <a:pt x="22" y="48"/>
                    </a:cubicBezTo>
                    <a:cubicBezTo>
                      <a:pt x="22" y="47"/>
                      <a:pt x="22" y="46"/>
                      <a:pt x="22" y="4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70"/>
                      <a:pt x="4" y="79"/>
                      <a:pt x="7" y="87"/>
                    </a:cubicBezTo>
                  </a:path>
                </a:pathLst>
              </a:custGeom>
              <a:solidFill>
                <a:srgbClr val="1E4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iṩlíḓê">
                <a:extLst>
                  <a:ext uri="{FF2B5EF4-FFF2-40B4-BE49-F238E27FC236}">
                    <a16:creationId xmlns:a16="http://schemas.microsoft.com/office/drawing/2014/main" id="{3C0048F3-7CA8-4979-A467-AB35DE78ADB7}"/>
                  </a:ext>
                </a:extLst>
              </p:cNvPr>
              <p:cNvSpPr/>
              <p:nvPr/>
            </p:nvSpPr>
            <p:spPr bwMode="auto">
              <a:xfrm>
                <a:off x="5545110" y="3878534"/>
                <a:ext cx="583252" cy="694992"/>
              </a:xfrm>
              <a:custGeom>
                <a:avLst/>
                <a:gdLst>
                  <a:gd name="T0" fmla="*/ 0 w 467"/>
                  <a:gd name="T1" fmla="*/ 23 h 544"/>
                  <a:gd name="T2" fmla="*/ 330 w 467"/>
                  <a:gd name="T3" fmla="*/ 0 h 544"/>
                  <a:gd name="T4" fmla="*/ 467 w 467"/>
                  <a:gd name="T5" fmla="*/ 535 h 544"/>
                  <a:gd name="T6" fmla="*/ 137 w 467"/>
                  <a:gd name="T7" fmla="*/ 544 h 544"/>
                  <a:gd name="T8" fmla="*/ 0 w 467"/>
                  <a:gd name="T9" fmla="*/ 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544">
                    <a:moveTo>
                      <a:pt x="0" y="23"/>
                    </a:moveTo>
                    <a:lnTo>
                      <a:pt x="330" y="0"/>
                    </a:lnTo>
                    <a:lnTo>
                      <a:pt x="467" y="535"/>
                    </a:lnTo>
                    <a:lnTo>
                      <a:pt x="137" y="54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68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ïṩļïde">
                <a:extLst>
                  <a:ext uri="{FF2B5EF4-FFF2-40B4-BE49-F238E27FC236}">
                    <a16:creationId xmlns:a16="http://schemas.microsoft.com/office/drawing/2014/main" id="{4E66F3E4-CF9D-487F-A266-CEC6254A7598}"/>
                  </a:ext>
                </a:extLst>
              </p:cNvPr>
              <p:cNvSpPr/>
              <p:nvPr/>
            </p:nvSpPr>
            <p:spPr bwMode="auto">
              <a:xfrm>
                <a:off x="5545110" y="3878534"/>
                <a:ext cx="583252" cy="694992"/>
              </a:xfrm>
              <a:custGeom>
                <a:avLst/>
                <a:gdLst>
                  <a:gd name="T0" fmla="*/ 0 w 467"/>
                  <a:gd name="T1" fmla="*/ 23 h 544"/>
                  <a:gd name="T2" fmla="*/ 330 w 467"/>
                  <a:gd name="T3" fmla="*/ 0 h 544"/>
                  <a:gd name="T4" fmla="*/ 467 w 467"/>
                  <a:gd name="T5" fmla="*/ 535 h 544"/>
                  <a:gd name="T6" fmla="*/ 137 w 467"/>
                  <a:gd name="T7" fmla="*/ 544 h 544"/>
                  <a:gd name="T8" fmla="*/ 0 w 467"/>
                  <a:gd name="T9" fmla="*/ 23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544">
                    <a:moveTo>
                      <a:pt x="0" y="23"/>
                    </a:moveTo>
                    <a:lnTo>
                      <a:pt x="330" y="0"/>
                    </a:lnTo>
                    <a:lnTo>
                      <a:pt x="467" y="535"/>
                    </a:lnTo>
                    <a:lnTo>
                      <a:pt x="137" y="544"/>
                    </a:lnTo>
                    <a:lnTo>
                      <a:pt x="0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ï$ļîďè">
                <a:extLst>
                  <a:ext uri="{FF2B5EF4-FFF2-40B4-BE49-F238E27FC236}">
                    <a16:creationId xmlns:a16="http://schemas.microsoft.com/office/drawing/2014/main" id="{935162E4-BE45-4D7E-BB3B-52F0FE15F36A}"/>
                  </a:ext>
                </a:extLst>
              </p:cNvPr>
              <p:cNvSpPr/>
              <p:nvPr/>
            </p:nvSpPr>
            <p:spPr bwMode="auto">
              <a:xfrm>
                <a:off x="6238268" y="4351231"/>
                <a:ext cx="33722" cy="40881"/>
              </a:xfrm>
              <a:prstGeom prst="ellipse">
                <a:avLst/>
              </a:prstGeom>
              <a:solidFill>
                <a:srgbClr val="C7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îṣ1iďê">
                <a:extLst>
                  <a:ext uri="{FF2B5EF4-FFF2-40B4-BE49-F238E27FC236}">
                    <a16:creationId xmlns:a16="http://schemas.microsoft.com/office/drawing/2014/main" id="{74ED903E-7A0C-4702-AD96-3E2E019A5E37}"/>
                  </a:ext>
                </a:extLst>
              </p:cNvPr>
              <p:cNvSpPr/>
              <p:nvPr/>
            </p:nvSpPr>
            <p:spPr bwMode="auto">
              <a:xfrm>
                <a:off x="6238268" y="4609299"/>
                <a:ext cx="33722" cy="34494"/>
              </a:xfrm>
              <a:prstGeom prst="ellipse">
                <a:avLst/>
              </a:prstGeom>
              <a:solidFill>
                <a:srgbClr val="C7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is1îḍe">
                <a:extLst>
                  <a:ext uri="{FF2B5EF4-FFF2-40B4-BE49-F238E27FC236}">
                    <a16:creationId xmlns:a16="http://schemas.microsoft.com/office/drawing/2014/main" id="{CB6A7450-B389-429F-9CBD-7A8C7276AA37}"/>
                  </a:ext>
                </a:extLst>
              </p:cNvPr>
              <p:cNvSpPr/>
              <p:nvPr/>
            </p:nvSpPr>
            <p:spPr bwMode="auto">
              <a:xfrm>
                <a:off x="5550106" y="3942412"/>
                <a:ext cx="23730" cy="76654"/>
              </a:xfrm>
              <a:custGeom>
                <a:avLst/>
                <a:gdLst>
                  <a:gd name="T0" fmla="*/ 0 w 4"/>
                  <a:gd name="T1" fmla="*/ 0 h 13"/>
                  <a:gd name="T2" fmla="*/ 4 w 4"/>
                  <a:gd name="T3" fmla="*/ 13 h 13"/>
                  <a:gd name="T4" fmla="*/ 0 w 4"/>
                  <a:gd name="T5" fmla="*/ 0 h 13"/>
                  <a:gd name="T6" fmla="*/ 0 w 4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î$ḷîdé">
                <a:extLst>
                  <a:ext uri="{FF2B5EF4-FFF2-40B4-BE49-F238E27FC236}">
                    <a16:creationId xmlns:a16="http://schemas.microsoft.com/office/drawing/2014/main" id="{36325C91-9238-45E4-AE50-21323E430C50}"/>
                  </a:ext>
                </a:extLst>
              </p:cNvPr>
              <p:cNvSpPr/>
              <p:nvPr/>
            </p:nvSpPr>
            <p:spPr bwMode="auto">
              <a:xfrm>
                <a:off x="6105881" y="4468767"/>
                <a:ext cx="22480" cy="93262"/>
              </a:xfrm>
              <a:custGeom>
                <a:avLst/>
                <a:gdLst>
                  <a:gd name="T0" fmla="*/ 0 w 18"/>
                  <a:gd name="T1" fmla="*/ 0 h 73"/>
                  <a:gd name="T2" fmla="*/ 18 w 18"/>
                  <a:gd name="T3" fmla="*/ 73 h 73"/>
                  <a:gd name="T4" fmla="*/ 0 w 18"/>
                  <a:gd name="T5" fmla="*/ 0 h 73"/>
                  <a:gd name="T6" fmla="*/ 0 w 18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3">
                    <a:moveTo>
                      <a:pt x="0" y="0"/>
                    </a:moveTo>
                    <a:lnTo>
                      <a:pt x="18" y="7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A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ïş1íḍè">
                <a:extLst>
                  <a:ext uri="{FF2B5EF4-FFF2-40B4-BE49-F238E27FC236}">
                    <a16:creationId xmlns:a16="http://schemas.microsoft.com/office/drawing/2014/main" id="{2772F376-01FC-4A21-9706-B3473BF06428}"/>
                  </a:ext>
                </a:extLst>
              </p:cNvPr>
              <p:cNvSpPr/>
              <p:nvPr/>
            </p:nvSpPr>
            <p:spPr bwMode="auto">
              <a:xfrm>
                <a:off x="6105881" y="4468767"/>
                <a:ext cx="22480" cy="93262"/>
              </a:xfrm>
              <a:custGeom>
                <a:avLst/>
                <a:gdLst>
                  <a:gd name="T0" fmla="*/ 0 w 18"/>
                  <a:gd name="T1" fmla="*/ 0 h 73"/>
                  <a:gd name="T2" fmla="*/ 18 w 18"/>
                  <a:gd name="T3" fmla="*/ 73 h 73"/>
                  <a:gd name="T4" fmla="*/ 0 w 18"/>
                  <a:gd name="T5" fmla="*/ 0 h 73"/>
                  <a:gd name="T6" fmla="*/ 0 w 18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3">
                    <a:moveTo>
                      <a:pt x="0" y="0"/>
                    </a:moveTo>
                    <a:lnTo>
                      <a:pt x="18" y="7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îSļíḑé">
                <a:extLst>
                  <a:ext uri="{FF2B5EF4-FFF2-40B4-BE49-F238E27FC236}">
                    <a16:creationId xmlns:a16="http://schemas.microsoft.com/office/drawing/2014/main" id="{2BA10849-296A-4645-B88D-C1D048CA694E}"/>
                  </a:ext>
                </a:extLst>
              </p:cNvPr>
              <p:cNvSpPr/>
              <p:nvPr/>
            </p:nvSpPr>
            <p:spPr bwMode="auto">
              <a:xfrm>
                <a:off x="5550106" y="3942412"/>
                <a:ext cx="578257" cy="619617"/>
              </a:xfrm>
              <a:custGeom>
                <a:avLst/>
                <a:gdLst>
                  <a:gd name="T0" fmla="*/ 75 w 101"/>
                  <a:gd name="T1" fmla="*/ 69 h 106"/>
                  <a:gd name="T2" fmla="*/ 58 w 101"/>
                  <a:gd name="T3" fmla="*/ 73 h 106"/>
                  <a:gd name="T4" fmla="*/ 93 w 101"/>
                  <a:gd name="T5" fmla="*/ 106 h 106"/>
                  <a:gd name="T6" fmla="*/ 101 w 101"/>
                  <a:gd name="T7" fmla="*/ 106 h 106"/>
                  <a:gd name="T8" fmla="*/ 97 w 101"/>
                  <a:gd name="T9" fmla="*/ 90 h 106"/>
                  <a:gd name="T10" fmla="*/ 75 w 101"/>
                  <a:gd name="T11" fmla="*/ 69 h 106"/>
                  <a:gd name="T12" fmla="*/ 0 w 101"/>
                  <a:gd name="T13" fmla="*/ 0 h 106"/>
                  <a:gd name="T14" fmla="*/ 4 w 101"/>
                  <a:gd name="T15" fmla="*/ 13 h 106"/>
                  <a:gd name="T16" fmla="*/ 8 w 101"/>
                  <a:gd name="T17" fmla="*/ 27 h 106"/>
                  <a:gd name="T18" fmla="*/ 31 w 101"/>
                  <a:gd name="T19" fmla="*/ 49 h 106"/>
                  <a:gd name="T20" fmla="*/ 33 w 101"/>
                  <a:gd name="T21" fmla="*/ 48 h 106"/>
                  <a:gd name="T22" fmla="*/ 49 w 101"/>
                  <a:gd name="T23" fmla="*/ 45 h 106"/>
                  <a:gd name="T24" fmla="*/ 0 w 101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06">
                    <a:moveTo>
                      <a:pt x="75" y="69"/>
                    </a:moveTo>
                    <a:cubicBezTo>
                      <a:pt x="69" y="71"/>
                      <a:pt x="62" y="72"/>
                      <a:pt x="58" y="73"/>
                    </a:cubicBezTo>
                    <a:cubicBezTo>
                      <a:pt x="71" y="85"/>
                      <a:pt x="83" y="97"/>
                      <a:pt x="93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0" y="83"/>
                      <a:pt x="82" y="76"/>
                      <a:pt x="75" y="69"/>
                    </a:cubicBezTo>
                    <a:moveTo>
                      <a:pt x="0" y="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5" y="34"/>
                      <a:pt x="23" y="41"/>
                      <a:pt x="31" y="49"/>
                    </a:cubicBezTo>
                    <a:cubicBezTo>
                      <a:pt x="32" y="49"/>
                      <a:pt x="32" y="48"/>
                      <a:pt x="33" y="48"/>
                    </a:cubicBezTo>
                    <a:cubicBezTo>
                      <a:pt x="34" y="47"/>
                      <a:pt x="41" y="46"/>
                      <a:pt x="49" y="45"/>
                    </a:cubicBezTo>
                    <a:cubicBezTo>
                      <a:pt x="31" y="28"/>
                      <a:pt x="13" y="12"/>
                      <a:pt x="0" y="0"/>
                    </a:cubicBezTo>
                  </a:path>
                </a:pathLst>
              </a:custGeom>
              <a:solidFill>
                <a:srgbClr val="A3C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íṣ1îḑê">
                <a:extLst>
                  <a:ext uri="{FF2B5EF4-FFF2-40B4-BE49-F238E27FC236}">
                    <a16:creationId xmlns:a16="http://schemas.microsoft.com/office/drawing/2014/main" id="{FA96EA4C-41CF-4C54-B86F-A1E7F0ECC041}"/>
                  </a:ext>
                </a:extLst>
              </p:cNvPr>
              <p:cNvSpPr/>
              <p:nvPr/>
            </p:nvSpPr>
            <p:spPr bwMode="auto">
              <a:xfrm>
                <a:off x="6180818" y="4135324"/>
                <a:ext cx="44962" cy="923675"/>
              </a:xfrm>
              <a:custGeom>
                <a:avLst/>
                <a:gdLst>
                  <a:gd name="T0" fmla="*/ 8 w 8"/>
                  <a:gd name="T1" fmla="*/ 158 h 158"/>
                  <a:gd name="T2" fmla="*/ 3 w 8"/>
                  <a:gd name="T3" fmla="*/ 119 h 158"/>
                  <a:gd name="T4" fmla="*/ 1 w 8"/>
                  <a:gd name="T5" fmla="*/ 79 h 158"/>
                  <a:gd name="T6" fmla="*/ 1 w 8"/>
                  <a:gd name="T7" fmla="*/ 40 h 158"/>
                  <a:gd name="T8" fmla="*/ 4 w 8"/>
                  <a:gd name="T9" fmla="*/ 0 h 158"/>
                  <a:gd name="T10" fmla="*/ 4 w 8"/>
                  <a:gd name="T11" fmla="*/ 20 h 158"/>
                  <a:gd name="T12" fmla="*/ 4 w 8"/>
                  <a:gd name="T13" fmla="*/ 40 h 158"/>
                  <a:gd name="T14" fmla="*/ 5 w 8"/>
                  <a:gd name="T15" fmla="*/ 79 h 158"/>
                  <a:gd name="T16" fmla="*/ 6 w 8"/>
                  <a:gd name="T17" fmla="*/ 119 h 158"/>
                  <a:gd name="T18" fmla="*/ 8 w 8"/>
                  <a:gd name="T1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58">
                    <a:moveTo>
                      <a:pt x="8" y="158"/>
                    </a:moveTo>
                    <a:cubicBezTo>
                      <a:pt x="6" y="145"/>
                      <a:pt x="4" y="132"/>
                      <a:pt x="3" y="119"/>
                    </a:cubicBezTo>
                    <a:cubicBezTo>
                      <a:pt x="2" y="106"/>
                      <a:pt x="1" y="92"/>
                      <a:pt x="1" y="79"/>
                    </a:cubicBezTo>
                    <a:cubicBezTo>
                      <a:pt x="0" y="66"/>
                      <a:pt x="0" y="53"/>
                      <a:pt x="1" y="40"/>
                    </a:cubicBezTo>
                    <a:cubicBezTo>
                      <a:pt x="1" y="26"/>
                      <a:pt x="2" y="13"/>
                      <a:pt x="4" y="0"/>
                    </a:cubicBezTo>
                    <a:cubicBezTo>
                      <a:pt x="4" y="7"/>
                      <a:pt x="4" y="13"/>
                      <a:pt x="4" y="20"/>
                    </a:cubicBezTo>
                    <a:cubicBezTo>
                      <a:pt x="4" y="27"/>
                      <a:pt x="4" y="33"/>
                      <a:pt x="4" y="40"/>
                    </a:cubicBezTo>
                    <a:cubicBezTo>
                      <a:pt x="4" y="53"/>
                      <a:pt x="4" y="66"/>
                      <a:pt x="5" y="79"/>
                    </a:cubicBezTo>
                    <a:cubicBezTo>
                      <a:pt x="5" y="92"/>
                      <a:pt x="6" y="105"/>
                      <a:pt x="6" y="119"/>
                    </a:cubicBezTo>
                    <a:cubicBezTo>
                      <a:pt x="8" y="158"/>
                      <a:pt x="8" y="158"/>
                      <a:pt x="8" y="158"/>
                    </a:cubicBezTo>
                  </a:path>
                </a:pathLst>
              </a:custGeom>
              <a:solidFill>
                <a:srgbClr val="C7E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iSľídé">
                <a:extLst>
                  <a:ext uri="{FF2B5EF4-FFF2-40B4-BE49-F238E27FC236}">
                    <a16:creationId xmlns:a16="http://schemas.microsoft.com/office/drawing/2014/main" id="{EEC83AFB-E1C0-43F0-A59F-346AB5C8982A}"/>
                  </a:ext>
                </a:extLst>
              </p:cNvPr>
              <p:cNvSpPr/>
              <p:nvPr/>
            </p:nvSpPr>
            <p:spPr bwMode="auto">
              <a:xfrm>
                <a:off x="6123366" y="3515708"/>
                <a:ext cx="532046" cy="619617"/>
              </a:xfrm>
              <a:custGeom>
                <a:avLst/>
                <a:gdLst>
                  <a:gd name="T0" fmla="*/ 12 w 93"/>
                  <a:gd name="T1" fmla="*/ 101 h 106"/>
                  <a:gd name="T2" fmla="*/ 0 w 93"/>
                  <a:gd name="T3" fmla="*/ 106 h 106"/>
                  <a:gd name="T4" fmla="*/ 13 w 93"/>
                  <a:gd name="T5" fmla="*/ 103 h 106"/>
                  <a:gd name="T6" fmla="*/ 12 w 93"/>
                  <a:gd name="T7" fmla="*/ 101 h 106"/>
                  <a:gd name="T8" fmla="*/ 93 w 93"/>
                  <a:gd name="T9" fmla="*/ 0 h 106"/>
                  <a:gd name="T10" fmla="*/ 59 w 93"/>
                  <a:gd name="T11" fmla="*/ 81 h 106"/>
                  <a:gd name="T12" fmla="*/ 17 w 93"/>
                  <a:gd name="T13" fmla="*/ 99 h 106"/>
                  <a:gd name="T14" fmla="*/ 16 w 93"/>
                  <a:gd name="T15" fmla="*/ 102 h 106"/>
                  <a:gd name="T16" fmla="*/ 63 w 93"/>
                  <a:gd name="T17" fmla="*/ 87 h 106"/>
                  <a:gd name="T18" fmla="*/ 93 w 93"/>
                  <a:gd name="T1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06">
                    <a:moveTo>
                      <a:pt x="12" y="101"/>
                    </a:moveTo>
                    <a:cubicBezTo>
                      <a:pt x="0" y="106"/>
                      <a:pt x="0" y="106"/>
                      <a:pt x="0" y="106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2" y="102"/>
                      <a:pt x="12" y="102"/>
                      <a:pt x="12" y="101"/>
                    </a:cubicBezTo>
                    <a:moveTo>
                      <a:pt x="93" y="0"/>
                    </a:moveTo>
                    <a:cubicBezTo>
                      <a:pt x="59" y="81"/>
                      <a:pt x="59" y="81"/>
                      <a:pt x="59" y="81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6" y="100"/>
                      <a:pt x="16" y="101"/>
                      <a:pt x="16" y="102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93" y="0"/>
                      <a:pt x="93" y="0"/>
                      <a:pt x="93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ïS1íḋê">
                <a:extLst>
                  <a:ext uri="{FF2B5EF4-FFF2-40B4-BE49-F238E27FC236}">
                    <a16:creationId xmlns:a16="http://schemas.microsoft.com/office/drawing/2014/main" id="{E74F4F43-8CBD-4383-9689-5B478A79E354}"/>
                  </a:ext>
                </a:extLst>
              </p:cNvPr>
              <p:cNvSpPr/>
              <p:nvPr/>
            </p:nvSpPr>
            <p:spPr bwMode="auto">
              <a:xfrm>
                <a:off x="6192058" y="4094442"/>
                <a:ext cx="28726" cy="22996"/>
              </a:xfrm>
              <a:custGeom>
                <a:avLst/>
                <a:gdLst>
                  <a:gd name="T0" fmla="*/ 0 w 5"/>
                  <a:gd name="T1" fmla="*/ 2 h 4"/>
                  <a:gd name="T2" fmla="*/ 0 w 5"/>
                  <a:gd name="T3" fmla="*/ 2 h 4"/>
                  <a:gd name="T4" fmla="*/ 1 w 5"/>
                  <a:gd name="T5" fmla="*/ 4 h 4"/>
                  <a:gd name="T6" fmla="*/ 1 w 5"/>
                  <a:gd name="T7" fmla="*/ 4 h 4"/>
                  <a:gd name="T8" fmla="*/ 0 w 5"/>
                  <a:gd name="T9" fmla="*/ 2 h 4"/>
                  <a:gd name="T10" fmla="*/ 5 w 5"/>
                  <a:gd name="T11" fmla="*/ 0 h 4"/>
                  <a:gd name="T12" fmla="*/ 5 w 5"/>
                  <a:gd name="T13" fmla="*/ 0 h 4"/>
                  <a:gd name="T14" fmla="*/ 4 w 5"/>
                  <a:gd name="T15" fmla="*/ 3 h 4"/>
                  <a:gd name="T16" fmla="*/ 4 w 5"/>
                  <a:gd name="T17" fmla="*/ 3 h 4"/>
                  <a:gd name="T18" fmla="*/ 5 w 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1"/>
                      <a:pt x="5" y="0"/>
                    </a:cubicBezTo>
                  </a:path>
                </a:pathLst>
              </a:custGeom>
              <a:solidFill>
                <a:srgbClr val="3BB6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îs1iḓê">
                <a:extLst>
                  <a:ext uri="{FF2B5EF4-FFF2-40B4-BE49-F238E27FC236}">
                    <a16:creationId xmlns:a16="http://schemas.microsoft.com/office/drawing/2014/main" id="{CDB14547-F85E-4B83-B0D9-BF5ADBD8C025}"/>
                  </a:ext>
                </a:extLst>
              </p:cNvPr>
              <p:cNvSpPr/>
              <p:nvPr/>
            </p:nvSpPr>
            <p:spPr bwMode="auto">
              <a:xfrm>
                <a:off x="6192058" y="4094442"/>
                <a:ext cx="28726" cy="22996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2 h 4"/>
                  <a:gd name="T4" fmla="*/ 1 w 5"/>
                  <a:gd name="T5" fmla="*/ 4 h 4"/>
                  <a:gd name="T6" fmla="*/ 4 w 5"/>
                  <a:gd name="T7" fmla="*/ 3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1"/>
                      <a:pt x="5" y="0"/>
                    </a:cubicBezTo>
                  </a:path>
                </a:pathLst>
              </a:custGeom>
              <a:solidFill>
                <a:srgbClr val="1A4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ís1îḑê">
                <a:extLst>
                  <a:ext uri="{FF2B5EF4-FFF2-40B4-BE49-F238E27FC236}">
                    <a16:creationId xmlns:a16="http://schemas.microsoft.com/office/drawing/2014/main" id="{3CA991F2-3FDE-49E8-A7BD-68580989A708}"/>
                  </a:ext>
                </a:extLst>
              </p:cNvPr>
              <p:cNvSpPr/>
              <p:nvPr/>
            </p:nvSpPr>
            <p:spPr bwMode="auto">
              <a:xfrm>
                <a:off x="6163332" y="3376454"/>
                <a:ext cx="252285" cy="98372"/>
              </a:xfrm>
              <a:custGeom>
                <a:avLst/>
                <a:gdLst>
                  <a:gd name="T0" fmla="*/ 38 w 44"/>
                  <a:gd name="T1" fmla="*/ 0 h 17"/>
                  <a:gd name="T2" fmla="*/ 36 w 44"/>
                  <a:gd name="T3" fmla="*/ 10 h 17"/>
                  <a:gd name="T4" fmla="*/ 19 w 44"/>
                  <a:gd name="T5" fmla="*/ 16 h 17"/>
                  <a:gd name="T6" fmla="*/ 7 w 44"/>
                  <a:gd name="T7" fmla="*/ 12 h 17"/>
                  <a:gd name="T8" fmla="*/ 6 w 44"/>
                  <a:gd name="T9" fmla="*/ 1 h 17"/>
                  <a:gd name="T10" fmla="*/ 1 w 44"/>
                  <a:gd name="T11" fmla="*/ 7 h 17"/>
                  <a:gd name="T12" fmla="*/ 10 w 44"/>
                  <a:gd name="T13" fmla="*/ 15 h 17"/>
                  <a:gd name="T14" fmla="*/ 18 w 44"/>
                  <a:gd name="T15" fmla="*/ 17 h 17"/>
                  <a:gd name="T16" fmla="*/ 22 w 44"/>
                  <a:gd name="T17" fmla="*/ 16 h 17"/>
                  <a:gd name="T18" fmla="*/ 39 w 44"/>
                  <a:gd name="T19" fmla="*/ 12 h 17"/>
                  <a:gd name="T20" fmla="*/ 41 w 44"/>
                  <a:gd name="T21" fmla="*/ 2 h 17"/>
                  <a:gd name="T22" fmla="*/ 38 w 44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17">
                    <a:moveTo>
                      <a:pt x="38" y="0"/>
                    </a:moveTo>
                    <a:cubicBezTo>
                      <a:pt x="37" y="6"/>
                      <a:pt x="36" y="10"/>
                      <a:pt x="36" y="10"/>
                    </a:cubicBezTo>
                    <a:cubicBezTo>
                      <a:pt x="32" y="15"/>
                      <a:pt x="25" y="16"/>
                      <a:pt x="19" y="16"/>
                    </a:cubicBezTo>
                    <a:cubicBezTo>
                      <a:pt x="12" y="16"/>
                      <a:pt x="7" y="15"/>
                      <a:pt x="7" y="12"/>
                    </a:cubicBezTo>
                    <a:cubicBezTo>
                      <a:pt x="6" y="10"/>
                      <a:pt x="6" y="5"/>
                      <a:pt x="6" y="1"/>
                    </a:cubicBezTo>
                    <a:cubicBezTo>
                      <a:pt x="2" y="3"/>
                      <a:pt x="0" y="4"/>
                      <a:pt x="1" y="7"/>
                    </a:cubicBezTo>
                    <a:cubicBezTo>
                      <a:pt x="4" y="13"/>
                      <a:pt x="10" y="15"/>
                      <a:pt x="10" y="15"/>
                    </a:cubicBezTo>
                    <a:cubicBezTo>
                      <a:pt x="10" y="15"/>
                      <a:pt x="11" y="17"/>
                      <a:pt x="18" y="17"/>
                    </a:cubicBezTo>
                    <a:cubicBezTo>
                      <a:pt x="19" y="17"/>
                      <a:pt x="20" y="17"/>
                      <a:pt x="22" y="16"/>
                    </a:cubicBezTo>
                    <a:cubicBezTo>
                      <a:pt x="26" y="16"/>
                      <a:pt x="35" y="14"/>
                      <a:pt x="39" y="12"/>
                    </a:cubicBezTo>
                    <a:cubicBezTo>
                      <a:pt x="42" y="10"/>
                      <a:pt x="44" y="5"/>
                      <a:pt x="41" y="2"/>
                    </a:cubicBezTo>
                    <a:cubicBezTo>
                      <a:pt x="40" y="1"/>
                      <a:pt x="39" y="1"/>
                      <a:pt x="38" y="0"/>
                    </a:cubicBezTo>
                  </a:path>
                </a:pathLst>
              </a:custGeom>
              <a:solidFill>
                <a:srgbClr val="2BC8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íşļíḋé">
                <a:extLst>
                  <a:ext uri="{FF2B5EF4-FFF2-40B4-BE49-F238E27FC236}">
                    <a16:creationId xmlns:a16="http://schemas.microsoft.com/office/drawing/2014/main" id="{E2B92221-D566-497A-AA13-1FD8B0404BC7}"/>
                  </a:ext>
                </a:extLst>
              </p:cNvPr>
              <p:cNvSpPr/>
              <p:nvPr/>
            </p:nvSpPr>
            <p:spPr bwMode="auto">
              <a:xfrm>
                <a:off x="6473068" y="2954859"/>
                <a:ext cx="211070" cy="233794"/>
              </a:xfrm>
              <a:custGeom>
                <a:avLst/>
                <a:gdLst>
                  <a:gd name="T0" fmla="*/ 8 w 37"/>
                  <a:gd name="T1" fmla="*/ 14 h 40"/>
                  <a:gd name="T2" fmla="*/ 26 w 37"/>
                  <a:gd name="T3" fmla="*/ 11 h 40"/>
                  <a:gd name="T4" fmla="*/ 13 w 37"/>
                  <a:gd name="T5" fmla="*/ 40 h 40"/>
                  <a:gd name="T6" fmla="*/ 8 w 37"/>
                  <a:gd name="T7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0">
                    <a:moveTo>
                      <a:pt x="8" y="14"/>
                    </a:moveTo>
                    <a:cubicBezTo>
                      <a:pt x="8" y="14"/>
                      <a:pt x="14" y="0"/>
                      <a:pt x="26" y="11"/>
                    </a:cubicBezTo>
                    <a:cubicBezTo>
                      <a:pt x="37" y="22"/>
                      <a:pt x="19" y="39"/>
                      <a:pt x="13" y="40"/>
                    </a:cubicBezTo>
                    <a:cubicBezTo>
                      <a:pt x="0" y="40"/>
                      <a:pt x="2" y="21"/>
                      <a:pt x="8" y="14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işḷïḑe">
                <a:extLst>
                  <a:ext uri="{FF2B5EF4-FFF2-40B4-BE49-F238E27FC236}">
                    <a16:creationId xmlns:a16="http://schemas.microsoft.com/office/drawing/2014/main" id="{F048BC26-2453-47BE-B33E-F91287AFCF84}"/>
                  </a:ext>
                </a:extLst>
              </p:cNvPr>
              <p:cNvSpPr/>
              <p:nvPr/>
            </p:nvSpPr>
            <p:spPr bwMode="auto">
              <a:xfrm>
                <a:off x="6529270" y="3054509"/>
                <a:ext cx="74936" cy="93262"/>
              </a:xfrm>
              <a:custGeom>
                <a:avLst/>
                <a:gdLst>
                  <a:gd name="T0" fmla="*/ 13 w 13"/>
                  <a:gd name="T1" fmla="*/ 0 h 16"/>
                  <a:gd name="T2" fmla="*/ 5 w 13"/>
                  <a:gd name="T3" fmla="*/ 3 h 16"/>
                  <a:gd name="T4" fmla="*/ 5 w 13"/>
                  <a:gd name="T5" fmla="*/ 3 h 16"/>
                  <a:gd name="T6" fmla="*/ 2 w 13"/>
                  <a:gd name="T7" fmla="*/ 8 h 16"/>
                  <a:gd name="T8" fmla="*/ 0 w 13"/>
                  <a:gd name="T9" fmla="*/ 13 h 16"/>
                  <a:gd name="T10" fmla="*/ 1 w 13"/>
                  <a:gd name="T11" fmla="*/ 14 h 16"/>
                  <a:gd name="T12" fmla="*/ 1 w 13"/>
                  <a:gd name="T13" fmla="*/ 15 h 16"/>
                  <a:gd name="T14" fmla="*/ 2 w 13"/>
                  <a:gd name="T15" fmla="*/ 16 h 16"/>
                  <a:gd name="T16" fmla="*/ 4 w 13"/>
                  <a:gd name="T17" fmla="*/ 16 h 16"/>
                  <a:gd name="T18" fmla="*/ 5 w 13"/>
                  <a:gd name="T19" fmla="*/ 16 h 16"/>
                  <a:gd name="T20" fmla="*/ 8 w 13"/>
                  <a:gd name="T21" fmla="*/ 14 h 16"/>
                  <a:gd name="T22" fmla="*/ 9 w 13"/>
                  <a:gd name="T23" fmla="*/ 10 h 16"/>
                  <a:gd name="T24" fmla="*/ 8 w 13"/>
                  <a:gd name="T25" fmla="*/ 13 h 16"/>
                  <a:gd name="T26" fmla="*/ 5 w 13"/>
                  <a:gd name="T27" fmla="*/ 15 h 16"/>
                  <a:gd name="T28" fmla="*/ 4 w 13"/>
                  <a:gd name="T29" fmla="*/ 15 h 16"/>
                  <a:gd name="T30" fmla="*/ 2 w 13"/>
                  <a:gd name="T31" fmla="*/ 13 h 16"/>
                  <a:gd name="T32" fmla="*/ 2 w 13"/>
                  <a:gd name="T33" fmla="*/ 10 h 16"/>
                  <a:gd name="T34" fmla="*/ 6 w 13"/>
                  <a:gd name="T35" fmla="*/ 4 h 16"/>
                  <a:gd name="T36" fmla="*/ 13 w 13"/>
                  <a:gd name="T3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6">
                    <a:moveTo>
                      <a:pt x="13" y="0"/>
                    </a:moveTo>
                    <a:cubicBezTo>
                      <a:pt x="10" y="0"/>
                      <a:pt x="7" y="1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3" y="6"/>
                      <a:pt x="2" y="8"/>
                    </a:cubicBezTo>
                    <a:cubicBezTo>
                      <a:pt x="2" y="10"/>
                      <a:pt x="1" y="12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6"/>
                      <a:pt x="8" y="15"/>
                      <a:pt x="8" y="14"/>
                    </a:cubicBezTo>
                    <a:cubicBezTo>
                      <a:pt x="9" y="13"/>
                      <a:pt x="10" y="11"/>
                      <a:pt x="9" y="10"/>
                    </a:cubicBezTo>
                    <a:cubicBezTo>
                      <a:pt x="9" y="11"/>
                      <a:pt x="9" y="12"/>
                      <a:pt x="8" y="13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2" y="10"/>
                    </a:cubicBezTo>
                    <a:cubicBezTo>
                      <a:pt x="2" y="8"/>
                      <a:pt x="4" y="6"/>
                      <a:pt x="6" y="4"/>
                    </a:cubicBezTo>
                    <a:cubicBezTo>
                      <a:pt x="8" y="2"/>
                      <a:pt x="10" y="1"/>
                      <a:pt x="13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iṥḷíḑè">
                <a:extLst>
                  <a:ext uri="{FF2B5EF4-FFF2-40B4-BE49-F238E27FC236}">
                    <a16:creationId xmlns:a16="http://schemas.microsoft.com/office/drawing/2014/main" id="{E8ED34D7-5845-4A42-BD50-7DDC5C50E58E}"/>
                  </a:ext>
                </a:extLst>
              </p:cNvPr>
              <p:cNvSpPr/>
              <p:nvPr/>
            </p:nvSpPr>
            <p:spPr bwMode="auto">
              <a:xfrm>
                <a:off x="5922288" y="2954859"/>
                <a:ext cx="206075" cy="233794"/>
              </a:xfrm>
              <a:custGeom>
                <a:avLst/>
                <a:gdLst>
                  <a:gd name="T0" fmla="*/ 29 w 36"/>
                  <a:gd name="T1" fmla="*/ 14 h 40"/>
                  <a:gd name="T2" fmla="*/ 11 w 36"/>
                  <a:gd name="T3" fmla="*/ 11 h 40"/>
                  <a:gd name="T4" fmla="*/ 24 w 36"/>
                  <a:gd name="T5" fmla="*/ 40 h 40"/>
                  <a:gd name="T6" fmla="*/ 29 w 36"/>
                  <a:gd name="T7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0">
                    <a:moveTo>
                      <a:pt x="29" y="14"/>
                    </a:moveTo>
                    <a:cubicBezTo>
                      <a:pt x="29" y="14"/>
                      <a:pt x="22" y="0"/>
                      <a:pt x="11" y="11"/>
                    </a:cubicBezTo>
                    <a:cubicBezTo>
                      <a:pt x="0" y="22"/>
                      <a:pt x="17" y="39"/>
                      <a:pt x="24" y="40"/>
                    </a:cubicBezTo>
                    <a:cubicBezTo>
                      <a:pt x="36" y="40"/>
                      <a:pt x="35" y="21"/>
                      <a:pt x="29" y="14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íSḷîḓè">
                <a:extLst>
                  <a:ext uri="{FF2B5EF4-FFF2-40B4-BE49-F238E27FC236}">
                    <a16:creationId xmlns:a16="http://schemas.microsoft.com/office/drawing/2014/main" id="{02709507-17B6-408B-AFEC-14CBDF9EA03E}"/>
                  </a:ext>
                </a:extLst>
              </p:cNvPr>
              <p:cNvSpPr/>
              <p:nvPr/>
            </p:nvSpPr>
            <p:spPr bwMode="auto">
              <a:xfrm>
                <a:off x="5985984" y="3054509"/>
                <a:ext cx="62447" cy="93262"/>
              </a:xfrm>
              <a:custGeom>
                <a:avLst/>
                <a:gdLst>
                  <a:gd name="T0" fmla="*/ 4 w 11"/>
                  <a:gd name="T1" fmla="*/ 10 h 16"/>
                  <a:gd name="T2" fmla="*/ 5 w 11"/>
                  <a:gd name="T3" fmla="*/ 14 h 16"/>
                  <a:gd name="T4" fmla="*/ 8 w 11"/>
                  <a:gd name="T5" fmla="*/ 16 h 16"/>
                  <a:gd name="T6" fmla="*/ 9 w 11"/>
                  <a:gd name="T7" fmla="*/ 16 h 16"/>
                  <a:gd name="T8" fmla="*/ 11 w 11"/>
                  <a:gd name="T9" fmla="*/ 16 h 16"/>
                  <a:gd name="T10" fmla="*/ 11 w 11"/>
                  <a:gd name="T11" fmla="*/ 16 h 16"/>
                  <a:gd name="T12" fmla="*/ 11 w 11"/>
                  <a:gd name="T13" fmla="*/ 13 h 16"/>
                  <a:gd name="T14" fmla="*/ 11 w 11"/>
                  <a:gd name="T15" fmla="*/ 13 h 16"/>
                  <a:gd name="T16" fmla="*/ 9 w 11"/>
                  <a:gd name="T17" fmla="*/ 15 h 16"/>
                  <a:gd name="T18" fmla="*/ 8 w 11"/>
                  <a:gd name="T19" fmla="*/ 15 h 16"/>
                  <a:gd name="T20" fmla="*/ 5 w 11"/>
                  <a:gd name="T21" fmla="*/ 13 h 16"/>
                  <a:gd name="T22" fmla="*/ 4 w 11"/>
                  <a:gd name="T23" fmla="*/ 10 h 16"/>
                  <a:gd name="T24" fmla="*/ 0 w 11"/>
                  <a:gd name="T25" fmla="*/ 0 h 16"/>
                  <a:gd name="T26" fmla="*/ 7 w 11"/>
                  <a:gd name="T27" fmla="*/ 4 h 16"/>
                  <a:gd name="T28" fmla="*/ 10 w 11"/>
                  <a:gd name="T29" fmla="*/ 7 h 16"/>
                  <a:gd name="T30" fmla="*/ 10 w 11"/>
                  <a:gd name="T31" fmla="*/ 4 h 16"/>
                  <a:gd name="T32" fmla="*/ 8 w 11"/>
                  <a:gd name="T33" fmla="*/ 3 h 16"/>
                  <a:gd name="T34" fmla="*/ 0 w 11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6">
                    <a:moveTo>
                      <a:pt x="4" y="10"/>
                    </a:moveTo>
                    <a:cubicBezTo>
                      <a:pt x="3" y="11"/>
                      <a:pt x="4" y="13"/>
                      <a:pt x="5" y="14"/>
                    </a:cubicBezTo>
                    <a:cubicBezTo>
                      <a:pt x="5" y="15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4"/>
                      <a:pt x="10" y="15"/>
                      <a:pt x="9" y="15"/>
                    </a:cubicBezTo>
                    <a:cubicBezTo>
                      <a:pt x="9" y="15"/>
                      <a:pt x="9" y="15"/>
                      <a:pt x="8" y="15"/>
                    </a:cubicBezTo>
                    <a:cubicBezTo>
                      <a:pt x="7" y="15"/>
                      <a:pt x="6" y="14"/>
                      <a:pt x="5" y="13"/>
                    </a:cubicBezTo>
                    <a:cubicBezTo>
                      <a:pt x="4" y="12"/>
                      <a:pt x="4" y="11"/>
                      <a:pt x="4" y="10"/>
                    </a:cubicBezTo>
                    <a:moveTo>
                      <a:pt x="0" y="0"/>
                    </a:moveTo>
                    <a:cubicBezTo>
                      <a:pt x="3" y="1"/>
                      <a:pt x="5" y="2"/>
                      <a:pt x="7" y="4"/>
                    </a:cubicBezTo>
                    <a:cubicBezTo>
                      <a:pt x="8" y="5"/>
                      <a:pt x="9" y="6"/>
                      <a:pt x="10" y="7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1"/>
                      <a:pt x="3" y="0"/>
                      <a:pt x="0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îṩḻiḍè">
                <a:extLst>
                  <a:ext uri="{FF2B5EF4-FFF2-40B4-BE49-F238E27FC236}">
                    <a16:creationId xmlns:a16="http://schemas.microsoft.com/office/drawing/2014/main" id="{F4933AA4-C471-4C9B-9D29-D588342FFD29}"/>
                  </a:ext>
                </a:extLst>
              </p:cNvPr>
              <p:cNvSpPr/>
              <p:nvPr/>
            </p:nvSpPr>
            <p:spPr bwMode="auto">
              <a:xfrm>
                <a:off x="6197054" y="3224425"/>
                <a:ext cx="189838" cy="263177"/>
              </a:xfrm>
              <a:custGeom>
                <a:avLst/>
                <a:gdLst>
                  <a:gd name="T0" fmla="*/ 0 w 33"/>
                  <a:gd name="T1" fmla="*/ 13 h 45"/>
                  <a:gd name="T2" fmla="*/ 1 w 33"/>
                  <a:gd name="T3" fmla="*/ 38 h 45"/>
                  <a:gd name="T4" fmla="*/ 30 w 33"/>
                  <a:gd name="T5" fmla="*/ 36 h 45"/>
                  <a:gd name="T6" fmla="*/ 33 w 33"/>
                  <a:gd name="T7" fmla="*/ 10 h 45"/>
                  <a:gd name="T8" fmla="*/ 0 w 33"/>
                  <a:gd name="T9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5">
                    <a:moveTo>
                      <a:pt x="0" y="13"/>
                    </a:moveTo>
                    <a:cubicBezTo>
                      <a:pt x="0" y="13"/>
                      <a:pt x="0" y="32"/>
                      <a:pt x="1" y="38"/>
                    </a:cubicBezTo>
                    <a:cubicBezTo>
                      <a:pt x="1" y="43"/>
                      <a:pt x="21" y="45"/>
                      <a:pt x="30" y="36"/>
                    </a:cubicBezTo>
                    <a:cubicBezTo>
                      <a:pt x="30" y="36"/>
                      <a:pt x="33" y="21"/>
                      <a:pt x="33" y="10"/>
                    </a:cubicBezTo>
                    <a:cubicBezTo>
                      <a:pt x="33" y="0"/>
                      <a:pt x="3" y="5"/>
                      <a:pt x="0" y="13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îṩľíďe">
                <a:extLst>
                  <a:ext uri="{FF2B5EF4-FFF2-40B4-BE49-F238E27FC236}">
                    <a16:creationId xmlns:a16="http://schemas.microsoft.com/office/drawing/2014/main" id="{23CA6F28-E913-4F4F-B24D-75D70272ABDB}"/>
                  </a:ext>
                </a:extLst>
              </p:cNvPr>
              <p:cNvSpPr/>
              <p:nvPr/>
            </p:nvSpPr>
            <p:spPr bwMode="auto">
              <a:xfrm>
                <a:off x="6197054" y="3340682"/>
                <a:ext cx="189838" cy="58768"/>
              </a:xfrm>
              <a:custGeom>
                <a:avLst/>
                <a:gdLst>
                  <a:gd name="T0" fmla="*/ 33 w 33"/>
                  <a:gd name="T1" fmla="*/ 0 h 10"/>
                  <a:gd name="T2" fmla="*/ 14 w 33"/>
                  <a:gd name="T3" fmla="*/ 4 h 10"/>
                  <a:gd name="T4" fmla="*/ 14 w 33"/>
                  <a:gd name="T5" fmla="*/ 4 h 10"/>
                  <a:gd name="T6" fmla="*/ 14 w 33"/>
                  <a:gd name="T7" fmla="*/ 4 h 10"/>
                  <a:gd name="T8" fmla="*/ 14 w 33"/>
                  <a:gd name="T9" fmla="*/ 4 h 10"/>
                  <a:gd name="T10" fmla="*/ 14 w 33"/>
                  <a:gd name="T11" fmla="*/ 4 h 10"/>
                  <a:gd name="T12" fmla="*/ 9 w 33"/>
                  <a:gd name="T13" fmla="*/ 4 h 10"/>
                  <a:gd name="T14" fmla="*/ 9 w 33"/>
                  <a:gd name="T15" fmla="*/ 4 h 10"/>
                  <a:gd name="T16" fmla="*/ 9 w 33"/>
                  <a:gd name="T17" fmla="*/ 4 h 10"/>
                  <a:gd name="T18" fmla="*/ 9 w 33"/>
                  <a:gd name="T19" fmla="*/ 4 h 10"/>
                  <a:gd name="T20" fmla="*/ 9 w 33"/>
                  <a:gd name="T21" fmla="*/ 4 h 10"/>
                  <a:gd name="T22" fmla="*/ 0 w 33"/>
                  <a:gd name="T23" fmla="*/ 2 h 10"/>
                  <a:gd name="T24" fmla="*/ 0 w 33"/>
                  <a:gd name="T25" fmla="*/ 7 h 10"/>
                  <a:gd name="T26" fmla="*/ 14 w 33"/>
                  <a:gd name="T27" fmla="*/ 10 h 10"/>
                  <a:gd name="T28" fmla="*/ 16 w 33"/>
                  <a:gd name="T29" fmla="*/ 10 h 10"/>
                  <a:gd name="T30" fmla="*/ 32 w 33"/>
                  <a:gd name="T31" fmla="*/ 6 h 10"/>
                  <a:gd name="T32" fmla="*/ 33 w 33"/>
                  <a:gd name="T3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0">
                    <a:moveTo>
                      <a:pt x="33" y="0"/>
                    </a:moveTo>
                    <a:cubicBezTo>
                      <a:pt x="28" y="2"/>
                      <a:pt x="22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1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3"/>
                      <a:pt x="3" y="3"/>
                      <a:pt x="0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3" y="9"/>
                      <a:pt x="8" y="10"/>
                      <a:pt x="14" y="10"/>
                    </a:cubicBezTo>
                    <a:cubicBezTo>
                      <a:pt x="14" y="10"/>
                      <a:pt x="15" y="10"/>
                      <a:pt x="16" y="10"/>
                    </a:cubicBezTo>
                    <a:cubicBezTo>
                      <a:pt x="22" y="10"/>
                      <a:pt x="27" y="8"/>
                      <a:pt x="32" y="6"/>
                    </a:cubicBezTo>
                    <a:cubicBezTo>
                      <a:pt x="32" y="4"/>
                      <a:pt x="32" y="2"/>
                      <a:pt x="33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iṩḷíḍè">
                <a:extLst>
                  <a:ext uri="{FF2B5EF4-FFF2-40B4-BE49-F238E27FC236}">
                    <a16:creationId xmlns:a16="http://schemas.microsoft.com/office/drawing/2014/main" id="{4F6B7E31-A372-4C66-A92B-826382ED2EE2}"/>
                  </a:ext>
                </a:extLst>
              </p:cNvPr>
              <p:cNvSpPr/>
              <p:nvPr/>
            </p:nvSpPr>
            <p:spPr bwMode="auto">
              <a:xfrm>
                <a:off x="5997224" y="2715956"/>
                <a:ext cx="143628" cy="426704"/>
              </a:xfrm>
              <a:custGeom>
                <a:avLst/>
                <a:gdLst>
                  <a:gd name="T0" fmla="*/ 14 w 25"/>
                  <a:gd name="T1" fmla="*/ 0 h 73"/>
                  <a:gd name="T2" fmla="*/ 23 w 25"/>
                  <a:gd name="T3" fmla="*/ 16 h 73"/>
                  <a:gd name="T4" fmla="*/ 15 w 25"/>
                  <a:gd name="T5" fmla="*/ 68 h 73"/>
                  <a:gd name="T6" fmla="*/ 0 w 25"/>
                  <a:gd name="T7" fmla="*/ 27 h 73"/>
                  <a:gd name="T8" fmla="*/ 14 w 25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3">
                    <a:moveTo>
                      <a:pt x="14" y="0"/>
                    </a:moveTo>
                    <a:cubicBezTo>
                      <a:pt x="14" y="0"/>
                      <a:pt x="22" y="3"/>
                      <a:pt x="23" y="16"/>
                    </a:cubicBezTo>
                    <a:cubicBezTo>
                      <a:pt x="25" y="29"/>
                      <a:pt x="20" y="63"/>
                      <a:pt x="15" y="68"/>
                    </a:cubicBezTo>
                    <a:cubicBezTo>
                      <a:pt x="11" y="73"/>
                      <a:pt x="0" y="51"/>
                      <a:pt x="0" y="27"/>
                    </a:cubicBezTo>
                    <a:cubicBezTo>
                      <a:pt x="0" y="3"/>
                      <a:pt x="3" y="0"/>
                      <a:pt x="14" y="0"/>
                    </a:cubicBezTo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iṣļiďe">
                <a:extLst>
                  <a:ext uri="{FF2B5EF4-FFF2-40B4-BE49-F238E27FC236}">
                    <a16:creationId xmlns:a16="http://schemas.microsoft.com/office/drawing/2014/main" id="{7C0192C9-4B06-4B9E-81B3-CA9D86DDB9B8}"/>
                  </a:ext>
                </a:extLst>
              </p:cNvPr>
              <p:cNvSpPr/>
              <p:nvPr/>
            </p:nvSpPr>
            <p:spPr bwMode="auto">
              <a:xfrm>
                <a:off x="6025949" y="2668687"/>
                <a:ext cx="549531" cy="707768"/>
              </a:xfrm>
              <a:custGeom>
                <a:avLst/>
                <a:gdLst>
                  <a:gd name="T0" fmla="*/ 94 w 96"/>
                  <a:gd name="T1" fmla="*/ 31 h 121"/>
                  <a:gd name="T2" fmla="*/ 95 w 96"/>
                  <a:gd name="T3" fmla="*/ 34 h 121"/>
                  <a:gd name="T4" fmla="*/ 86 w 96"/>
                  <a:gd name="T5" fmla="*/ 85 h 121"/>
                  <a:gd name="T6" fmla="*/ 39 w 96"/>
                  <a:gd name="T7" fmla="*/ 119 h 121"/>
                  <a:gd name="T8" fmla="*/ 3 w 96"/>
                  <a:gd name="T9" fmla="*/ 25 h 121"/>
                  <a:gd name="T10" fmla="*/ 57 w 96"/>
                  <a:gd name="T11" fmla="*/ 4 h 121"/>
                  <a:gd name="T12" fmla="*/ 80 w 96"/>
                  <a:gd name="T13" fmla="*/ 11 h 121"/>
                  <a:gd name="T14" fmla="*/ 94 w 96"/>
                  <a:gd name="T15" fmla="*/ 3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121">
                    <a:moveTo>
                      <a:pt x="94" y="31"/>
                    </a:moveTo>
                    <a:cubicBezTo>
                      <a:pt x="94" y="32"/>
                      <a:pt x="95" y="33"/>
                      <a:pt x="95" y="34"/>
                    </a:cubicBezTo>
                    <a:cubicBezTo>
                      <a:pt x="96" y="51"/>
                      <a:pt x="92" y="70"/>
                      <a:pt x="86" y="85"/>
                    </a:cubicBezTo>
                    <a:cubicBezTo>
                      <a:pt x="81" y="97"/>
                      <a:pt x="73" y="121"/>
                      <a:pt x="39" y="119"/>
                    </a:cubicBezTo>
                    <a:cubicBezTo>
                      <a:pt x="2" y="116"/>
                      <a:pt x="0" y="75"/>
                      <a:pt x="3" y="25"/>
                    </a:cubicBezTo>
                    <a:cubicBezTo>
                      <a:pt x="5" y="0"/>
                      <a:pt x="39" y="0"/>
                      <a:pt x="57" y="4"/>
                    </a:cubicBezTo>
                    <a:cubicBezTo>
                      <a:pt x="65" y="5"/>
                      <a:pt x="73" y="7"/>
                      <a:pt x="80" y="11"/>
                    </a:cubicBezTo>
                    <a:cubicBezTo>
                      <a:pt x="87" y="16"/>
                      <a:pt x="92" y="23"/>
                      <a:pt x="94" y="31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isļîḋé">
                <a:extLst>
                  <a:ext uri="{FF2B5EF4-FFF2-40B4-BE49-F238E27FC236}">
                    <a16:creationId xmlns:a16="http://schemas.microsoft.com/office/drawing/2014/main" id="{061E118F-0DCC-4D7A-A489-83F7DEAB9885}"/>
                  </a:ext>
                </a:extLst>
              </p:cNvPr>
              <p:cNvSpPr/>
              <p:nvPr/>
            </p:nvSpPr>
            <p:spPr bwMode="auto">
              <a:xfrm>
                <a:off x="6117122" y="2949749"/>
                <a:ext cx="74936" cy="116259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iŝliďê">
                <a:extLst>
                  <a:ext uri="{FF2B5EF4-FFF2-40B4-BE49-F238E27FC236}">
                    <a16:creationId xmlns:a16="http://schemas.microsoft.com/office/drawing/2014/main" id="{7A702AC6-62B3-4822-A85B-9559917C4863}"/>
                  </a:ext>
                </a:extLst>
              </p:cNvPr>
              <p:cNvSpPr/>
              <p:nvPr/>
            </p:nvSpPr>
            <p:spPr bwMode="auto">
              <a:xfrm>
                <a:off x="6077156" y="2873096"/>
                <a:ext cx="137383" cy="52380"/>
              </a:xfrm>
              <a:custGeom>
                <a:avLst/>
                <a:gdLst>
                  <a:gd name="T0" fmla="*/ 1 w 24"/>
                  <a:gd name="T1" fmla="*/ 9 h 9"/>
                  <a:gd name="T2" fmla="*/ 23 w 24"/>
                  <a:gd name="T3" fmla="*/ 8 h 9"/>
                  <a:gd name="T4" fmla="*/ 24 w 24"/>
                  <a:gd name="T5" fmla="*/ 1 h 9"/>
                  <a:gd name="T6" fmla="*/ 0 w 24"/>
                  <a:gd name="T7" fmla="*/ 2 h 9"/>
                  <a:gd name="T8" fmla="*/ 1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1" y="9"/>
                    </a:moveTo>
                    <a:cubicBezTo>
                      <a:pt x="10" y="7"/>
                      <a:pt x="23" y="8"/>
                      <a:pt x="23" y="8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10" y="0"/>
                      <a:pt x="0" y="2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îşļíḋe">
                <a:extLst>
                  <a:ext uri="{FF2B5EF4-FFF2-40B4-BE49-F238E27FC236}">
                    <a16:creationId xmlns:a16="http://schemas.microsoft.com/office/drawing/2014/main" id="{7801D28F-D668-404D-8EC2-281674D434FD}"/>
                  </a:ext>
                </a:extLst>
              </p:cNvPr>
              <p:cNvSpPr/>
              <p:nvPr/>
            </p:nvSpPr>
            <p:spPr bwMode="auto">
              <a:xfrm>
                <a:off x="6329441" y="2949749"/>
                <a:ext cx="68692" cy="116259"/>
              </a:xfrm>
              <a:prstGeom prst="ellipse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îṣļîde">
                <a:extLst>
                  <a:ext uri="{FF2B5EF4-FFF2-40B4-BE49-F238E27FC236}">
                    <a16:creationId xmlns:a16="http://schemas.microsoft.com/office/drawing/2014/main" id="{7B029227-82B5-4C99-8C1A-DEC5BD658CCF}"/>
                  </a:ext>
                </a:extLst>
              </p:cNvPr>
              <p:cNvSpPr/>
              <p:nvPr/>
            </p:nvSpPr>
            <p:spPr bwMode="auto">
              <a:xfrm>
                <a:off x="6300715" y="2873096"/>
                <a:ext cx="143628" cy="52380"/>
              </a:xfrm>
              <a:custGeom>
                <a:avLst/>
                <a:gdLst>
                  <a:gd name="T0" fmla="*/ 23 w 25"/>
                  <a:gd name="T1" fmla="*/ 9 h 9"/>
                  <a:gd name="T2" fmla="*/ 25 w 25"/>
                  <a:gd name="T3" fmla="*/ 2 h 9"/>
                  <a:gd name="T4" fmla="*/ 0 w 25"/>
                  <a:gd name="T5" fmla="*/ 1 h 9"/>
                  <a:gd name="T6" fmla="*/ 1 w 25"/>
                  <a:gd name="T7" fmla="*/ 8 h 9"/>
                  <a:gd name="T8" fmla="*/ 23 w 2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23" y="9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14" y="0"/>
                      <a:pt x="1" y="1"/>
                      <a:pt x="0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4" y="7"/>
                      <a:pt x="23" y="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îSļíḑe">
                <a:extLst>
                  <a:ext uri="{FF2B5EF4-FFF2-40B4-BE49-F238E27FC236}">
                    <a16:creationId xmlns:a16="http://schemas.microsoft.com/office/drawing/2014/main" id="{109DFE2D-DCC6-49EA-85C1-70F16C0464FC}"/>
                  </a:ext>
                </a:extLst>
              </p:cNvPr>
              <p:cNvSpPr/>
              <p:nvPr/>
            </p:nvSpPr>
            <p:spPr bwMode="auto">
              <a:xfrm>
                <a:off x="6180818" y="3020015"/>
                <a:ext cx="68692" cy="145642"/>
              </a:xfrm>
              <a:custGeom>
                <a:avLst/>
                <a:gdLst>
                  <a:gd name="T0" fmla="*/ 12 w 12"/>
                  <a:gd name="T1" fmla="*/ 0 h 25"/>
                  <a:gd name="T2" fmla="*/ 9 w 12"/>
                  <a:gd name="T3" fmla="*/ 8 h 25"/>
                  <a:gd name="T4" fmla="*/ 6 w 12"/>
                  <a:gd name="T5" fmla="*/ 10 h 25"/>
                  <a:gd name="T6" fmla="*/ 2 w 12"/>
                  <a:gd name="T7" fmla="*/ 13 h 25"/>
                  <a:gd name="T8" fmla="*/ 0 w 12"/>
                  <a:gd name="T9" fmla="*/ 18 h 25"/>
                  <a:gd name="T10" fmla="*/ 0 w 12"/>
                  <a:gd name="T11" fmla="*/ 19 h 25"/>
                  <a:gd name="T12" fmla="*/ 1 w 12"/>
                  <a:gd name="T13" fmla="*/ 20 h 25"/>
                  <a:gd name="T14" fmla="*/ 2 w 12"/>
                  <a:gd name="T15" fmla="*/ 21 h 25"/>
                  <a:gd name="T16" fmla="*/ 3 w 12"/>
                  <a:gd name="T17" fmla="*/ 22 h 25"/>
                  <a:gd name="T18" fmla="*/ 11 w 12"/>
                  <a:gd name="T19" fmla="*/ 25 h 25"/>
                  <a:gd name="T20" fmla="*/ 4 w 12"/>
                  <a:gd name="T21" fmla="*/ 21 h 25"/>
                  <a:gd name="T22" fmla="*/ 3 w 12"/>
                  <a:gd name="T23" fmla="*/ 18 h 25"/>
                  <a:gd name="T24" fmla="*/ 4 w 12"/>
                  <a:gd name="T25" fmla="*/ 15 h 25"/>
                  <a:gd name="T26" fmla="*/ 5 w 12"/>
                  <a:gd name="T27" fmla="*/ 14 h 25"/>
                  <a:gd name="T28" fmla="*/ 6 w 12"/>
                  <a:gd name="T29" fmla="*/ 14 h 25"/>
                  <a:gd name="T30" fmla="*/ 7 w 12"/>
                  <a:gd name="T31" fmla="*/ 12 h 25"/>
                  <a:gd name="T32" fmla="*/ 10 w 12"/>
                  <a:gd name="T33" fmla="*/ 9 h 25"/>
                  <a:gd name="T34" fmla="*/ 12 w 12"/>
                  <a:gd name="T3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11" y="3"/>
                      <a:pt x="10" y="5"/>
                      <a:pt x="9" y="8"/>
                    </a:cubicBezTo>
                    <a:cubicBezTo>
                      <a:pt x="8" y="9"/>
                      <a:pt x="7" y="10"/>
                      <a:pt x="6" y="10"/>
                    </a:cubicBezTo>
                    <a:cubicBezTo>
                      <a:pt x="5" y="11"/>
                      <a:pt x="4" y="12"/>
                      <a:pt x="2" y="13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5" y="24"/>
                      <a:pt x="8" y="25"/>
                      <a:pt x="11" y="25"/>
                    </a:cubicBezTo>
                    <a:cubicBezTo>
                      <a:pt x="8" y="24"/>
                      <a:pt x="6" y="22"/>
                      <a:pt x="4" y="21"/>
                    </a:cubicBezTo>
                    <a:cubicBezTo>
                      <a:pt x="3" y="20"/>
                      <a:pt x="3" y="19"/>
                      <a:pt x="3" y="18"/>
                    </a:cubicBezTo>
                    <a:cubicBezTo>
                      <a:pt x="3" y="17"/>
                      <a:pt x="4" y="16"/>
                      <a:pt x="4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9" y="11"/>
                      <a:pt x="10" y="10"/>
                      <a:pt x="10" y="9"/>
                    </a:cubicBezTo>
                    <a:cubicBezTo>
                      <a:pt x="12" y="6"/>
                      <a:pt x="12" y="3"/>
                      <a:pt x="12" y="0"/>
                    </a:cubicBezTo>
                    <a:close/>
                  </a:path>
                </a:pathLst>
              </a:custGeom>
              <a:solidFill>
                <a:srgbClr val="EF7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ṩļïďe">
                <a:extLst>
                  <a:ext uri="{FF2B5EF4-FFF2-40B4-BE49-F238E27FC236}">
                    <a16:creationId xmlns:a16="http://schemas.microsoft.com/office/drawing/2014/main" id="{82B80641-3E1B-4EAF-86AC-E5BFFEDE5AB9}"/>
                  </a:ext>
                </a:extLst>
              </p:cNvPr>
              <p:cNvSpPr/>
              <p:nvPr/>
            </p:nvSpPr>
            <p:spPr bwMode="auto">
              <a:xfrm>
                <a:off x="6386891" y="3177155"/>
                <a:ext cx="126143" cy="163527"/>
              </a:xfrm>
              <a:custGeom>
                <a:avLst/>
                <a:gdLst>
                  <a:gd name="T0" fmla="*/ 22 w 22"/>
                  <a:gd name="T1" fmla="*/ 0 h 28"/>
                  <a:gd name="T2" fmla="*/ 0 w 22"/>
                  <a:gd name="T3" fmla="*/ 28 h 28"/>
                  <a:gd name="T4" fmla="*/ 0 w 22"/>
                  <a:gd name="T5" fmla="*/ 28 h 28"/>
                  <a:gd name="T6" fmla="*/ 22 w 22"/>
                  <a:gd name="T7" fmla="*/ 0 h 28"/>
                  <a:gd name="T8" fmla="*/ 22 w 2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8">
                    <a:moveTo>
                      <a:pt x="22" y="0"/>
                    </a:moveTo>
                    <a:cubicBezTo>
                      <a:pt x="19" y="9"/>
                      <a:pt x="13" y="22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3" y="22"/>
                      <a:pt x="19" y="9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FD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ïşlïḋe">
                <a:extLst>
                  <a:ext uri="{FF2B5EF4-FFF2-40B4-BE49-F238E27FC236}">
                    <a16:creationId xmlns:a16="http://schemas.microsoft.com/office/drawing/2014/main" id="{BBFD18D5-9F90-484D-A7A5-4EACDA7C3BCA}"/>
                  </a:ext>
                </a:extLst>
              </p:cNvPr>
              <p:cNvSpPr/>
              <p:nvPr/>
            </p:nvSpPr>
            <p:spPr bwMode="auto">
              <a:xfrm>
                <a:off x="6513034" y="3165657"/>
                <a:ext cx="4996" cy="11499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ïşļiḑè">
                <a:extLst>
                  <a:ext uri="{FF2B5EF4-FFF2-40B4-BE49-F238E27FC236}">
                    <a16:creationId xmlns:a16="http://schemas.microsoft.com/office/drawing/2014/main" id="{9E40F6A7-B39A-48FA-BA80-E1DC40ECCA2B}"/>
                  </a:ext>
                </a:extLst>
              </p:cNvPr>
              <p:cNvSpPr/>
              <p:nvPr/>
            </p:nvSpPr>
            <p:spPr bwMode="auto">
              <a:xfrm>
                <a:off x="6386891" y="3340682"/>
                <a:ext cx="1249" cy="1278"/>
              </a:xfrm>
              <a:prstGeom prst="ellipse">
                <a:avLst/>
              </a:pr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ïšľîḑe">
                <a:extLst>
                  <a:ext uri="{FF2B5EF4-FFF2-40B4-BE49-F238E27FC236}">
                    <a16:creationId xmlns:a16="http://schemas.microsoft.com/office/drawing/2014/main" id="{3ED70D80-E012-4DC1-A828-8EDA9DEFEBB1}"/>
                  </a:ext>
                </a:extLst>
              </p:cNvPr>
              <p:cNvSpPr/>
              <p:nvPr/>
            </p:nvSpPr>
            <p:spPr bwMode="auto">
              <a:xfrm>
                <a:off x="6249508" y="3340682"/>
                <a:ext cx="137383" cy="22996"/>
              </a:xfrm>
              <a:custGeom>
                <a:avLst/>
                <a:gdLst>
                  <a:gd name="T0" fmla="*/ 5 w 24"/>
                  <a:gd name="T1" fmla="*/ 4 h 4"/>
                  <a:gd name="T2" fmla="*/ 5 w 24"/>
                  <a:gd name="T3" fmla="*/ 4 h 4"/>
                  <a:gd name="T4" fmla="*/ 5 w 24"/>
                  <a:gd name="T5" fmla="*/ 4 h 4"/>
                  <a:gd name="T6" fmla="*/ 5 w 24"/>
                  <a:gd name="T7" fmla="*/ 4 h 4"/>
                  <a:gd name="T8" fmla="*/ 0 w 24"/>
                  <a:gd name="T9" fmla="*/ 4 h 4"/>
                  <a:gd name="T10" fmla="*/ 0 w 24"/>
                  <a:gd name="T11" fmla="*/ 4 h 4"/>
                  <a:gd name="T12" fmla="*/ 0 w 24"/>
                  <a:gd name="T13" fmla="*/ 4 h 4"/>
                  <a:gd name="T14" fmla="*/ 0 w 24"/>
                  <a:gd name="T15" fmla="*/ 4 h 4"/>
                  <a:gd name="T16" fmla="*/ 0 w 24"/>
                  <a:gd name="T17" fmla="*/ 4 h 4"/>
                  <a:gd name="T18" fmla="*/ 0 w 24"/>
                  <a:gd name="T19" fmla="*/ 4 h 4"/>
                  <a:gd name="T20" fmla="*/ 24 w 24"/>
                  <a:gd name="T21" fmla="*/ 0 h 4"/>
                  <a:gd name="T22" fmla="*/ 5 w 24"/>
                  <a:gd name="T23" fmla="*/ 4 h 4"/>
                  <a:gd name="T24" fmla="*/ 24 w 24"/>
                  <a:gd name="T25" fmla="*/ 0 h 4"/>
                  <a:gd name="T26" fmla="*/ 24 w 24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"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4" y="0"/>
                    </a:moveTo>
                    <a:cubicBezTo>
                      <a:pt x="19" y="2"/>
                      <a:pt x="13" y="4"/>
                      <a:pt x="5" y="4"/>
                    </a:cubicBezTo>
                    <a:cubicBezTo>
                      <a:pt x="13" y="4"/>
                      <a:pt x="19" y="2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FF6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íṥḻídè">
                <a:extLst>
                  <a:ext uri="{FF2B5EF4-FFF2-40B4-BE49-F238E27FC236}">
                    <a16:creationId xmlns:a16="http://schemas.microsoft.com/office/drawing/2014/main" id="{17426948-FAA9-4B28-AEE6-C26C2F1EA74E}"/>
                  </a:ext>
                </a:extLst>
              </p:cNvPr>
              <p:cNvSpPr/>
              <p:nvPr/>
            </p:nvSpPr>
            <p:spPr bwMode="auto">
              <a:xfrm>
                <a:off x="6054675" y="2761948"/>
                <a:ext cx="487084" cy="601730"/>
              </a:xfrm>
              <a:custGeom>
                <a:avLst/>
                <a:gdLst>
                  <a:gd name="T0" fmla="*/ 76 w 85"/>
                  <a:gd name="T1" fmla="*/ 0 h 103"/>
                  <a:gd name="T2" fmla="*/ 33 w 85"/>
                  <a:gd name="T3" fmla="*/ 7 h 103"/>
                  <a:gd name="T4" fmla="*/ 33 w 85"/>
                  <a:gd name="T5" fmla="*/ 7 h 103"/>
                  <a:gd name="T6" fmla="*/ 33 w 85"/>
                  <a:gd name="T7" fmla="*/ 7 h 103"/>
                  <a:gd name="T8" fmla="*/ 33 w 85"/>
                  <a:gd name="T9" fmla="*/ 7 h 103"/>
                  <a:gd name="T10" fmla="*/ 33 w 85"/>
                  <a:gd name="T11" fmla="*/ 7 h 103"/>
                  <a:gd name="T12" fmla="*/ 26 w 85"/>
                  <a:gd name="T13" fmla="*/ 7 h 103"/>
                  <a:gd name="T14" fmla="*/ 0 w 85"/>
                  <a:gd name="T15" fmla="*/ 1 h 103"/>
                  <a:gd name="T16" fmla="*/ 0 w 85"/>
                  <a:gd name="T17" fmla="*/ 2 h 103"/>
                  <a:gd name="T18" fmla="*/ 52 w 85"/>
                  <a:gd name="T19" fmla="*/ 10 h 103"/>
                  <a:gd name="T20" fmla="*/ 70 w 85"/>
                  <a:gd name="T21" fmla="*/ 7 h 103"/>
                  <a:gd name="T22" fmla="*/ 76 w 85"/>
                  <a:gd name="T23" fmla="*/ 66 h 103"/>
                  <a:gd name="T24" fmla="*/ 63 w 85"/>
                  <a:gd name="T25" fmla="*/ 91 h 103"/>
                  <a:gd name="T26" fmla="*/ 40 w 85"/>
                  <a:gd name="T27" fmla="*/ 98 h 103"/>
                  <a:gd name="T28" fmla="*/ 8 w 85"/>
                  <a:gd name="T29" fmla="*/ 88 h 103"/>
                  <a:gd name="T30" fmla="*/ 34 w 85"/>
                  <a:gd name="T31" fmla="*/ 103 h 103"/>
                  <a:gd name="T32" fmla="*/ 34 w 85"/>
                  <a:gd name="T33" fmla="*/ 103 h 103"/>
                  <a:gd name="T34" fmla="*/ 34 w 85"/>
                  <a:gd name="T35" fmla="*/ 103 h 103"/>
                  <a:gd name="T36" fmla="*/ 34 w 85"/>
                  <a:gd name="T37" fmla="*/ 103 h 103"/>
                  <a:gd name="T38" fmla="*/ 34 w 85"/>
                  <a:gd name="T39" fmla="*/ 103 h 103"/>
                  <a:gd name="T40" fmla="*/ 39 w 85"/>
                  <a:gd name="T41" fmla="*/ 103 h 103"/>
                  <a:gd name="T42" fmla="*/ 39 w 85"/>
                  <a:gd name="T43" fmla="*/ 103 h 103"/>
                  <a:gd name="T44" fmla="*/ 39 w 85"/>
                  <a:gd name="T45" fmla="*/ 103 h 103"/>
                  <a:gd name="T46" fmla="*/ 58 w 85"/>
                  <a:gd name="T47" fmla="*/ 99 h 103"/>
                  <a:gd name="T48" fmla="*/ 58 w 85"/>
                  <a:gd name="T49" fmla="*/ 99 h 103"/>
                  <a:gd name="T50" fmla="*/ 80 w 85"/>
                  <a:gd name="T51" fmla="*/ 71 h 103"/>
                  <a:gd name="T52" fmla="*/ 81 w 85"/>
                  <a:gd name="T53" fmla="*/ 69 h 103"/>
                  <a:gd name="T54" fmla="*/ 81 w 85"/>
                  <a:gd name="T55" fmla="*/ 69 h 103"/>
                  <a:gd name="T56" fmla="*/ 85 w 85"/>
                  <a:gd name="T57" fmla="*/ 58 h 103"/>
                  <a:gd name="T58" fmla="*/ 82 w 85"/>
                  <a:gd name="T59" fmla="*/ 63 h 103"/>
                  <a:gd name="T60" fmla="*/ 82 w 85"/>
                  <a:gd name="T61" fmla="*/ 63 h 103"/>
                  <a:gd name="T62" fmla="*/ 81 w 85"/>
                  <a:gd name="T63" fmla="*/ 64 h 103"/>
                  <a:gd name="T64" fmla="*/ 81 w 85"/>
                  <a:gd name="T65" fmla="*/ 64 h 103"/>
                  <a:gd name="T66" fmla="*/ 81 w 85"/>
                  <a:gd name="T67" fmla="*/ 64 h 103"/>
                  <a:gd name="T68" fmla="*/ 81 w 85"/>
                  <a:gd name="T69" fmla="*/ 64 h 103"/>
                  <a:gd name="T70" fmla="*/ 81 w 85"/>
                  <a:gd name="T71" fmla="*/ 64 h 103"/>
                  <a:gd name="T72" fmla="*/ 80 w 85"/>
                  <a:gd name="T73" fmla="*/ 65 h 103"/>
                  <a:gd name="T74" fmla="*/ 80 w 85"/>
                  <a:gd name="T75" fmla="*/ 65 h 103"/>
                  <a:gd name="T76" fmla="*/ 80 w 85"/>
                  <a:gd name="T77" fmla="*/ 65 h 103"/>
                  <a:gd name="T78" fmla="*/ 80 w 85"/>
                  <a:gd name="T79" fmla="*/ 65 h 103"/>
                  <a:gd name="T80" fmla="*/ 80 w 85"/>
                  <a:gd name="T81" fmla="*/ 65 h 103"/>
                  <a:gd name="T82" fmla="*/ 74 w 85"/>
                  <a:gd name="T83" fmla="*/ 17 h 103"/>
                  <a:gd name="T84" fmla="*/ 74 w 85"/>
                  <a:gd name="T85" fmla="*/ 16 h 103"/>
                  <a:gd name="T86" fmla="*/ 76 w 85"/>
                  <a:gd name="T8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5" h="103">
                    <a:moveTo>
                      <a:pt x="76" y="0"/>
                    </a:moveTo>
                    <a:cubicBezTo>
                      <a:pt x="67" y="3"/>
                      <a:pt x="54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1" y="7"/>
                      <a:pt x="29" y="7"/>
                      <a:pt x="26" y="7"/>
                    </a:cubicBezTo>
                    <a:cubicBezTo>
                      <a:pt x="15" y="6"/>
                      <a:pt x="6" y="4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4" y="5"/>
                      <a:pt x="17" y="10"/>
                      <a:pt x="52" y="10"/>
                    </a:cubicBezTo>
                    <a:cubicBezTo>
                      <a:pt x="65" y="9"/>
                      <a:pt x="70" y="7"/>
                      <a:pt x="70" y="7"/>
                    </a:cubicBezTo>
                    <a:cubicBezTo>
                      <a:pt x="70" y="7"/>
                      <a:pt x="70" y="53"/>
                      <a:pt x="76" y="66"/>
                    </a:cubicBezTo>
                    <a:cubicBezTo>
                      <a:pt x="76" y="66"/>
                      <a:pt x="72" y="85"/>
                      <a:pt x="63" y="91"/>
                    </a:cubicBezTo>
                    <a:cubicBezTo>
                      <a:pt x="58" y="94"/>
                      <a:pt x="50" y="98"/>
                      <a:pt x="40" y="98"/>
                    </a:cubicBezTo>
                    <a:cubicBezTo>
                      <a:pt x="31" y="98"/>
                      <a:pt x="21" y="95"/>
                      <a:pt x="8" y="88"/>
                    </a:cubicBezTo>
                    <a:cubicBezTo>
                      <a:pt x="14" y="96"/>
                      <a:pt x="22" y="102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6" y="103"/>
                      <a:pt x="38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7" y="103"/>
                      <a:pt x="53" y="101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71" y="93"/>
                      <a:pt x="77" y="80"/>
                      <a:pt x="80" y="71"/>
                    </a:cubicBezTo>
                    <a:cubicBezTo>
                      <a:pt x="81" y="70"/>
                      <a:pt x="81" y="70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3" y="66"/>
                      <a:pt x="84" y="62"/>
                      <a:pt x="85" y="58"/>
                    </a:cubicBezTo>
                    <a:cubicBezTo>
                      <a:pt x="84" y="60"/>
                      <a:pt x="83" y="62"/>
                      <a:pt x="82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6" y="65"/>
                      <a:pt x="75" y="38"/>
                      <a:pt x="74" y="17"/>
                    </a:cubicBezTo>
                    <a:cubicBezTo>
                      <a:pt x="74" y="17"/>
                      <a:pt x="74" y="17"/>
                      <a:pt x="74" y="16"/>
                    </a:cubicBezTo>
                    <a:cubicBezTo>
                      <a:pt x="74" y="9"/>
                      <a:pt x="75" y="3"/>
                      <a:pt x="76" y="0"/>
                    </a:cubicBezTo>
                  </a:path>
                </a:pathLst>
              </a:custGeom>
              <a:solidFill>
                <a:srgbClr val="FF85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ïš1iḍè">
                <a:extLst>
                  <a:ext uri="{FF2B5EF4-FFF2-40B4-BE49-F238E27FC236}">
                    <a16:creationId xmlns:a16="http://schemas.microsoft.com/office/drawing/2014/main" id="{7017E32E-E647-46F6-B746-014BF35907AE}"/>
                  </a:ext>
                </a:extLst>
              </p:cNvPr>
              <p:cNvSpPr/>
              <p:nvPr/>
            </p:nvSpPr>
            <p:spPr bwMode="auto">
              <a:xfrm>
                <a:off x="5974744" y="2523044"/>
                <a:ext cx="583252" cy="286173"/>
              </a:xfrm>
              <a:custGeom>
                <a:avLst/>
                <a:gdLst>
                  <a:gd name="T0" fmla="*/ 102 w 102"/>
                  <a:gd name="T1" fmla="*/ 34 h 49"/>
                  <a:gd name="T2" fmla="*/ 40 w 102"/>
                  <a:gd name="T3" fmla="*/ 48 h 49"/>
                  <a:gd name="T4" fmla="*/ 0 w 102"/>
                  <a:gd name="T5" fmla="*/ 30 h 49"/>
                  <a:gd name="T6" fmla="*/ 48 w 102"/>
                  <a:gd name="T7" fmla="*/ 3 h 49"/>
                  <a:gd name="T8" fmla="*/ 102 w 102"/>
                  <a:gd name="T9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49">
                    <a:moveTo>
                      <a:pt x="102" y="34"/>
                    </a:moveTo>
                    <a:cubicBezTo>
                      <a:pt x="102" y="34"/>
                      <a:pt x="88" y="49"/>
                      <a:pt x="40" y="48"/>
                    </a:cubicBezTo>
                    <a:cubicBezTo>
                      <a:pt x="9" y="47"/>
                      <a:pt x="0" y="30"/>
                      <a:pt x="0" y="30"/>
                    </a:cubicBezTo>
                    <a:cubicBezTo>
                      <a:pt x="0" y="30"/>
                      <a:pt x="2" y="7"/>
                      <a:pt x="48" y="3"/>
                    </a:cubicBezTo>
                    <a:cubicBezTo>
                      <a:pt x="93" y="0"/>
                      <a:pt x="102" y="34"/>
                      <a:pt x="102" y="34"/>
                    </a:cubicBezTo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iš1íḍè">
                <a:extLst>
                  <a:ext uri="{FF2B5EF4-FFF2-40B4-BE49-F238E27FC236}">
                    <a16:creationId xmlns:a16="http://schemas.microsoft.com/office/drawing/2014/main" id="{46E5CB4E-420E-4657-A8F9-2F5B540F5FF0}"/>
                  </a:ext>
                </a:extLst>
              </p:cNvPr>
              <p:cNvSpPr/>
              <p:nvPr/>
            </p:nvSpPr>
            <p:spPr bwMode="auto">
              <a:xfrm>
                <a:off x="6243264" y="2761948"/>
                <a:ext cx="246041" cy="40881"/>
              </a:xfrm>
              <a:custGeom>
                <a:avLst/>
                <a:gdLst>
                  <a:gd name="T0" fmla="*/ 0 w 43"/>
                  <a:gd name="T1" fmla="*/ 7 h 7"/>
                  <a:gd name="T2" fmla="*/ 0 w 43"/>
                  <a:gd name="T3" fmla="*/ 7 h 7"/>
                  <a:gd name="T4" fmla="*/ 0 w 43"/>
                  <a:gd name="T5" fmla="*/ 7 h 7"/>
                  <a:gd name="T6" fmla="*/ 0 w 43"/>
                  <a:gd name="T7" fmla="*/ 7 h 7"/>
                  <a:gd name="T8" fmla="*/ 43 w 43"/>
                  <a:gd name="T9" fmla="*/ 0 h 7"/>
                  <a:gd name="T10" fmla="*/ 0 w 43"/>
                  <a:gd name="T11" fmla="*/ 7 h 7"/>
                  <a:gd name="T12" fmla="*/ 43 w 43"/>
                  <a:gd name="T13" fmla="*/ 0 h 7"/>
                  <a:gd name="T14" fmla="*/ 43 w 4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43" y="0"/>
                    </a:moveTo>
                    <a:cubicBezTo>
                      <a:pt x="34" y="3"/>
                      <a:pt x="21" y="7"/>
                      <a:pt x="0" y="7"/>
                    </a:cubicBezTo>
                    <a:cubicBezTo>
                      <a:pt x="21" y="7"/>
                      <a:pt x="34" y="3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9D4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ïṥľíḑe">
                <a:extLst>
                  <a:ext uri="{FF2B5EF4-FFF2-40B4-BE49-F238E27FC236}">
                    <a16:creationId xmlns:a16="http://schemas.microsoft.com/office/drawing/2014/main" id="{63007151-3A8B-41CB-86D4-3519C8A0A0E6}"/>
                  </a:ext>
                </a:extLst>
              </p:cNvPr>
              <p:cNvSpPr/>
              <p:nvPr/>
            </p:nvSpPr>
            <p:spPr bwMode="auto">
              <a:xfrm>
                <a:off x="5974744" y="2675074"/>
                <a:ext cx="583252" cy="127756"/>
              </a:xfrm>
              <a:custGeom>
                <a:avLst/>
                <a:gdLst>
                  <a:gd name="T0" fmla="*/ 99 w 102"/>
                  <a:gd name="T1" fmla="*/ 0 h 22"/>
                  <a:gd name="T2" fmla="*/ 42 w 102"/>
                  <a:gd name="T3" fmla="*/ 14 h 22"/>
                  <a:gd name="T4" fmla="*/ 35 w 102"/>
                  <a:gd name="T5" fmla="*/ 13 h 22"/>
                  <a:gd name="T6" fmla="*/ 0 w 102"/>
                  <a:gd name="T7" fmla="*/ 3 h 22"/>
                  <a:gd name="T8" fmla="*/ 0 w 102"/>
                  <a:gd name="T9" fmla="*/ 4 h 22"/>
                  <a:gd name="T10" fmla="*/ 0 w 102"/>
                  <a:gd name="T11" fmla="*/ 4 h 22"/>
                  <a:gd name="T12" fmla="*/ 40 w 102"/>
                  <a:gd name="T13" fmla="*/ 22 h 22"/>
                  <a:gd name="T14" fmla="*/ 47 w 102"/>
                  <a:gd name="T15" fmla="*/ 22 h 22"/>
                  <a:gd name="T16" fmla="*/ 47 w 102"/>
                  <a:gd name="T17" fmla="*/ 22 h 22"/>
                  <a:gd name="T18" fmla="*/ 47 w 102"/>
                  <a:gd name="T19" fmla="*/ 22 h 22"/>
                  <a:gd name="T20" fmla="*/ 90 w 102"/>
                  <a:gd name="T21" fmla="*/ 15 h 22"/>
                  <a:gd name="T22" fmla="*/ 102 w 102"/>
                  <a:gd name="T23" fmla="*/ 8 h 22"/>
                  <a:gd name="T24" fmla="*/ 99 w 102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22">
                    <a:moveTo>
                      <a:pt x="99" y="0"/>
                    </a:moveTo>
                    <a:cubicBezTo>
                      <a:pt x="95" y="3"/>
                      <a:pt x="79" y="14"/>
                      <a:pt x="42" y="14"/>
                    </a:cubicBezTo>
                    <a:cubicBezTo>
                      <a:pt x="39" y="14"/>
                      <a:pt x="37" y="13"/>
                      <a:pt x="35" y="13"/>
                    </a:cubicBezTo>
                    <a:cubicBezTo>
                      <a:pt x="17" y="13"/>
                      <a:pt x="6" y="8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9" y="21"/>
                      <a:pt x="40" y="22"/>
                    </a:cubicBezTo>
                    <a:cubicBezTo>
                      <a:pt x="43" y="22"/>
                      <a:pt x="45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68" y="22"/>
                      <a:pt x="81" y="18"/>
                      <a:pt x="90" y="15"/>
                    </a:cubicBezTo>
                    <a:cubicBezTo>
                      <a:pt x="91" y="9"/>
                      <a:pt x="95" y="8"/>
                      <a:pt x="102" y="8"/>
                    </a:cubicBezTo>
                    <a:cubicBezTo>
                      <a:pt x="102" y="8"/>
                      <a:pt x="101" y="4"/>
                      <a:pt x="99" y="0"/>
                    </a:cubicBezTo>
                  </a:path>
                </a:pathLst>
              </a:custGeom>
              <a:solidFill>
                <a:srgbClr val="2514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îṥľiḑé">
                <a:extLst>
                  <a:ext uri="{FF2B5EF4-FFF2-40B4-BE49-F238E27FC236}">
                    <a16:creationId xmlns:a16="http://schemas.microsoft.com/office/drawing/2014/main" id="{69DAC313-0D69-4C40-ADB4-00713D1F63D3}"/>
                  </a:ext>
                </a:extLst>
              </p:cNvPr>
              <p:cNvSpPr/>
              <p:nvPr/>
            </p:nvSpPr>
            <p:spPr bwMode="auto">
              <a:xfrm>
                <a:off x="6478064" y="2721066"/>
                <a:ext cx="188589" cy="444590"/>
              </a:xfrm>
              <a:custGeom>
                <a:avLst/>
                <a:gdLst>
                  <a:gd name="T0" fmla="*/ 14 w 33"/>
                  <a:gd name="T1" fmla="*/ 0 h 76"/>
                  <a:gd name="T2" fmla="*/ 25 w 33"/>
                  <a:gd name="T3" fmla="*/ 12 h 76"/>
                  <a:gd name="T4" fmla="*/ 7 w 33"/>
                  <a:gd name="T5" fmla="*/ 71 h 76"/>
                  <a:gd name="T6" fmla="*/ 0 w 33"/>
                  <a:gd name="T7" fmla="*/ 24 h 76"/>
                  <a:gd name="T8" fmla="*/ 14 w 3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6">
                    <a:moveTo>
                      <a:pt x="14" y="0"/>
                    </a:moveTo>
                    <a:cubicBezTo>
                      <a:pt x="14" y="0"/>
                      <a:pt x="20" y="2"/>
                      <a:pt x="25" y="12"/>
                    </a:cubicBezTo>
                    <a:cubicBezTo>
                      <a:pt x="33" y="26"/>
                      <a:pt x="11" y="67"/>
                      <a:pt x="7" y="71"/>
                    </a:cubicBezTo>
                    <a:cubicBezTo>
                      <a:pt x="3" y="76"/>
                      <a:pt x="1" y="46"/>
                      <a:pt x="0" y="24"/>
                    </a:cubicBezTo>
                    <a:cubicBezTo>
                      <a:pt x="0" y="2"/>
                      <a:pt x="3" y="0"/>
                      <a:pt x="14" y="0"/>
                    </a:cubicBezTo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$ḻíḍè">
                <a:extLst>
                  <a:ext uri="{FF2B5EF4-FFF2-40B4-BE49-F238E27FC236}">
                    <a16:creationId xmlns:a16="http://schemas.microsoft.com/office/drawing/2014/main" id="{81ED201B-D644-413B-8411-F80C724550B0}"/>
                  </a:ext>
                </a:extLst>
              </p:cNvPr>
              <p:cNvSpPr/>
              <p:nvPr/>
            </p:nvSpPr>
            <p:spPr bwMode="auto">
              <a:xfrm>
                <a:off x="6513034" y="3131163"/>
                <a:ext cx="11241" cy="11499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1 h 2"/>
                  <a:gd name="T10" fmla="*/ 0 w 2"/>
                  <a:gd name="T11" fmla="*/ 2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2 w 2"/>
                  <a:gd name="T21" fmla="*/ 0 h 2"/>
                  <a:gd name="T22" fmla="*/ 1 w 2"/>
                  <a:gd name="T23" fmla="*/ 1 h 2"/>
                  <a:gd name="T24" fmla="*/ 2 w 2"/>
                  <a:gd name="T25" fmla="*/ 0 h 2"/>
                  <a:gd name="T26" fmla="*/ 2 w 2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D4C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ṩḻïdè">
                <a:extLst>
                  <a:ext uri="{FF2B5EF4-FFF2-40B4-BE49-F238E27FC236}">
                    <a16:creationId xmlns:a16="http://schemas.microsoft.com/office/drawing/2014/main" id="{005F9CFA-AD1A-4150-9794-D1B23B6C91F9}"/>
                  </a:ext>
                </a:extLst>
              </p:cNvPr>
              <p:cNvSpPr/>
              <p:nvPr/>
            </p:nvSpPr>
            <p:spPr bwMode="auto">
              <a:xfrm>
                <a:off x="6478064" y="2721066"/>
                <a:ext cx="97417" cy="421594"/>
              </a:xfrm>
              <a:custGeom>
                <a:avLst/>
                <a:gdLst>
                  <a:gd name="T0" fmla="*/ 14 w 17"/>
                  <a:gd name="T1" fmla="*/ 0 h 72"/>
                  <a:gd name="T2" fmla="*/ 14 w 17"/>
                  <a:gd name="T3" fmla="*/ 0 h 72"/>
                  <a:gd name="T4" fmla="*/ 2 w 17"/>
                  <a:gd name="T5" fmla="*/ 7 h 72"/>
                  <a:gd name="T6" fmla="*/ 0 w 17"/>
                  <a:gd name="T7" fmla="*/ 23 h 72"/>
                  <a:gd name="T8" fmla="*/ 0 w 17"/>
                  <a:gd name="T9" fmla="*/ 24 h 72"/>
                  <a:gd name="T10" fmla="*/ 6 w 17"/>
                  <a:gd name="T11" fmla="*/ 72 h 72"/>
                  <a:gd name="T12" fmla="*/ 6 w 17"/>
                  <a:gd name="T13" fmla="*/ 72 h 72"/>
                  <a:gd name="T14" fmla="*/ 6 w 17"/>
                  <a:gd name="T15" fmla="*/ 72 h 72"/>
                  <a:gd name="T16" fmla="*/ 7 w 17"/>
                  <a:gd name="T17" fmla="*/ 71 h 72"/>
                  <a:gd name="T18" fmla="*/ 7 w 17"/>
                  <a:gd name="T19" fmla="*/ 71 h 72"/>
                  <a:gd name="T20" fmla="*/ 7 w 17"/>
                  <a:gd name="T21" fmla="*/ 71 h 72"/>
                  <a:gd name="T22" fmla="*/ 7 w 17"/>
                  <a:gd name="T23" fmla="*/ 71 h 72"/>
                  <a:gd name="T24" fmla="*/ 7 w 17"/>
                  <a:gd name="T25" fmla="*/ 71 h 72"/>
                  <a:gd name="T26" fmla="*/ 8 w 17"/>
                  <a:gd name="T27" fmla="*/ 70 h 72"/>
                  <a:gd name="T28" fmla="*/ 4 w 17"/>
                  <a:gd name="T29" fmla="*/ 26 h 72"/>
                  <a:gd name="T30" fmla="*/ 17 w 17"/>
                  <a:gd name="T31" fmla="*/ 2 h 72"/>
                  <a:gd name="T32" fmla="*/ 14 w 17"/>
                  <a:gd name="T33" fmla="*/ 0 h 72"/>
                  <a:gd name="T34" fmla="*/ 14 w 17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72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3" y="1"/>
                      <a:pt x="2" y="7"/>
                    </a:cubicBezTo>
                    <a:cubicBezTo>
                      <a:pt x="1" y="10"/>
                      <a:pt x="0" y="16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45"/>
                      <a:pt x="2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7" y="72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8" y="70"/>
                      <a:pt x="8" y="70"/>
                    </a:cubicBezTo>
                    <a:cubicBezTo>
                      <a:pt x="6" y="62"/>
                      <a:pt x="4" y="42"/>
                      <a:pt x="4" y="26"/>
                    </a:cubicBezTo>
                    <a:cubicBezTo>
                      <a:pt x="4" y="5"/>
                      <a:pt x="7" y="2"/>
                      <a:pt x="17" y="2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2514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šļiḓê">
                <a:extLst>
                  <a:ext uri="{FF2B5EF4-FFF2-40B4-BE49-F238E27FC236}">
                    <a16:creationId xmlns:a16="http://schemas.microsoft.com/office/drawing/2014/main" id="{D7CABFD3-1C5F-493B-9242-9815E75D6F2B}"/>
                  </a:ext>
                </a:extLst>
              </p:cNvPr>
              <p:cNvSpPr/>
              <p:nvPr/>
            </p:nvSpPr>
            <p:spPr bwMode="auto">
              <a:xfrm>
                <a:off x="6169577" y="3212926"/>
                <a:ext cx="182345" cy="81764"/>
              </a:xfrm>
              <a:custGeom>
                <a:avLst/>
                <a:gdLst>
                  <a:gd name="T0" fmla="*/ 32 w 32"/>
                  <a:gd name="T1" fmla="*/ 0 h 14"/>
                  <a:gd name="T2" fmla="*/ 0 w 32"/>
                  <a:gd name="T3" fmla="*/ 0 h 14"/>
                  <a:gd name="T4" fmla="*/ 16 w 32"/>
                  <a:gd name="T5" fmla="*/ 14 h 14"/>
                  <a:gd name="T6" fmla="*/ 32 w 3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4">
                    <a:moveTo>
                      <a:pt x="32" y="0"/>
                    </a:moveTo>
                    <a:cubicBezTo>
                      <a:pt x="32" y="0"/>
                      <a:pt x="17" y="6"/>
                      <a:pt x="0" y="0"/>
                    </a:cubicBezTo>
                    <a:cubicBezTo>
                      <a:pt x="0" y="0"/>
                      <a:pt x="2" y="14"/>
                      <a:pt x="16" y="14"/>
                    </a:cubicBezTo>
                    <a:cubicBezTo>
                      <a:pt x="30" y="14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B02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íṡľiḓê">
                <a:extLst>
                  <a:ext uri="{FF2B5EF4-FFF2-40B4-BE49-F238E27FC236}">
                    <a16:creationId xmlns:a16="http://schemas.microsoft.com/office/drawing/2014/main" id="{97F66F43-DE12-43BC-A25A-1F5C2E599709}"/>
                  </a:ext>
                </a:extLst>
              </p:cNvPr>
              <p:cNvSpPr/>
              <p:nvPr/>
            </p:nvSpPr>
            <p:spPr bwMode="auto">
              <a:xfrm>
                <a:off x="6169577" y="3212926"/>
                <a:ext cx="182345" cy="45992"/>
              </a:xfrm>
              <a:custGeom>
                <a:avLst/>
                <a:gdLst>
                  <a:gd name="T0" fmla="*/ 32 w 32"/>
                  <a:gd name="T1" fmla="*/ 0 h 8"/>
                  <a:gd name="T2" fmla="*/ 16 w 32"/>
                  <a:gd name="T3" fmla="*/ 8 h 8"/>
                  <a:gd name="T4" fmla="*/ 0 w 32"/>
                  <a:gd name="T5" fmla="*/ 0 h 8"/>
                  <a:gd name="T6" fmla="*/ 32 w 3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32" y="0"/>
                      <a:pt x="26" y="8"/>
                      <a:pt x="16" y="8"/>
                    </a:cubicBezTo>
                    <a:cubicBezTo>
                      <a:pt x="7" y="8"/>
                      <a:pt x="1" y="3"/>
                      <a:pt x="0" y="0"/>
                    </a:cubicBezTo>
                    <a:cubicBezTo>
                      <a:pt x="17" y="6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Sḻïḓé">
                <a:extLst>
                  <a:ext uri="{FF2B5EF4-FFF2-40B4-BE49-F238E27FC236}">
                    <a16:creationId xmlns:a16="http://schemas.microsoft.com/office/drawing/2014/main" id="{200EAAD5-E914-4E3B-9011-144BC556151D}"/>
                  </a:ext>
                </a:extLst>
              </p:cNvPr>
              <p:cNvSpPr/>
              <p:nvPr/>
            </p:nvSpPr>
            <p:spPr bwMode="auto">
              <a:xfrm>
                <a:off x="6581725" y="4323126"/>
                <a:ext cx="148623" cy="974778"/>
              </a:xfrm>
              <a:custGeom>
                <a:avLst/>
                <a:gdLst>
                  <a:gd name="T0" fmla="*/ 26 w 26"/>
                  <a:gd name="T1" fmla="*/ 167 h 167"/>
                  <a:gd name="T2" fmla="*/ 26 w 26"/>
                  <a:gd name="T3" fmla="*/ 167 h 167"/>
                  <a:gd name="T4" fmla="*/ 26 w 26"/>
                  <a:gd name="T5" fmla="*/ 167 h 167"/>
                  <a:gd name="T6" fmla="*/ 26 w 26"/>
                  <a:gd name="T7" fmla="*/ 167 h 167"/>
                  <a:gd name="T8" fmla="*/ 25 w 26"/>
                  <a:gd name="T9" fmla="*/ 166 h 167"/>
                  <a:gd name="T10" fmla="*/ 26 w 26"/>
                  <a:gd name="T11" fmla="*/ 167 h 167"/>
                  <a:gd name="T12" fmla="*/ 25 w 26"/>
                  <a:gd name="T13" fmla="*/ 166 h 167"/>
                  <a:gd name="T14" fmla="*/ 0 w 26"/>
                  <a:gd name="T15" fmla="*/ 0 h 167"/>
                  <a:gd name="T16" fmla="*/ 25 w 26"/>
                  <a:gd name="T17" fmla="*/ 166 h 167"/>
                  <a:gd name="T18" fmla="*/ 0 w 26"/>
                  <a:gd name="T19" fmla="*/ 0 h 167"/>
                  <a:gd name="T20" fmla="*/ 0 w 26"/>
                  <a:gd name="T21" fmla="*/ 0 h 167"/>
                  <a:gd name="T22" fmla="*/ 0 w 26"/>
                  <a:gd name="T23" fmla="*/ 0 h 167"/>
                  <a:gd name="T24" fmla="*/ 0 w 26"/>
                  <a:gd name="T2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67">
                    <a:moveTo>
                      <a:pt x="26" y="167"/>
                    </a:moveTo>
                    <a:cubicBezTo>
                      <a:pt x="26" y="167"/>
                      <a:pt x="26" y="167"/>
                      <a:pt x="26" y="167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26" y="167"/>
                      <a:pt x="26" y="167"/>
                      <a:pt x="26" y="167"/>
                    </a:cubicBezTo>
                    <a:moveTo>
                      <a:pt x="25" y="166"/>
                    </a:moveTo>
                    <a:cubicBezTo>
                      <a:pt x="26" y="166"/>
                      <a:pt x="26" y="167"/>
                      <a:pt x="26" y="167"/>
                    </a:cubicBezTo>
                    <a:cubicBezTo>
                      <a:pt x="26" y="167"/>
                      <a:pt x="26" y="166"/>
                      <a:pt x="25" y="166"/>
                    </a:cubicBezTo>
                    <a:moveTo>
                      <a:pt x="0" y="0"/>
                    </a:moveTo>
                    <a:cubicBezTo>
                      <a:pt x="5" y="53"/>
                      <a:pt x="13" y="130"/>
                      <a:pt x="25" y="166"/>
                    </a:cubicBezTo>
                    <a:cubicBezTo>
                      <a:pt x="13" y="130"/>
                      <a:pt x="5" y="53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9E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ïŝlíḍe">
                <a:extLst>
                  <a:ext uri="{FF2B5EF4-FFF2-40B4-BE49-F238E27FC236}">
                    <a16:creationId xmlns:a16="http://schemas.microsoft.com/office/drawing/2014/main" id="{60E5DE48-C14F-4CC1-BCB1-CE5596B7610F}"/>
                  </a:ext>
                </a:extLst>
              </p:cNvPr>
              <p:cNvSpPr/>
              <p:nvPr/>
            </p:nvSpPr>
            <p:spPr bwMode="auto">
              <a:xfrm>
                <a:off x="6203298" y="4234973"/>
                <a:ext cx="527051" cy="1080814"/>
              </a:xfrm>
              <a:custGeom>
                <a:avLst/>
                <a:gdLst>
                  <a:gd name="T0" fmla="*/ 65 w 92"/>
                  <a:gd name="T1" fmla="*/ 0 h 185"/>
                  <a:gd name="T2" fmla="*/ 0 w 92"/>
                  <a:gd name="T3" fmla="*/ 13 h 185"/>
                  <a:gd name="T4" fmla="*/ 0 w 92"/>
                  <a:gd name="T5" fmla="*/ 13 h 185"/>
                  <a:gd name="T6" fmla="*/ 32 w 92"/>
                  <a:gd name="T7" fmla="*/ 11 h 185"/>
                  <a:gd name="T8" fmla="*/ 33 w 92"/>
                  <a:gd name="T9" fmla="*/ 11 h 185"/>
                  <a:gd name="T10" fmla="*/ 59 w 92"/>
                  <a:gd name="T11" fmla="*/ 35 h 185"/>
                  <a:gd name="T12" fmla="*/ 62 w 92"/>
                  <a:gd name="T13" fmla="*/ 69 h 185"/>
                  <a:gd name="T14" fmla="*/ 63 w 92"/>
                  <a:gd name="T15" fmla="*/ 69 h 185"/>
                  <a:gd name="T16" fmla="*/ 63 w 92"/>
                  <a:gd name="T17" fmla="*/ 76 h 185"/>
                  <a:gd name="T18" fmla="*/ 77 w 92"/>
                  <a:gd name="T19" fmla="*/ 167 h 185"/>
                  <a:gd name="T20" fmla="*/ 79 w 92"/>
                  <a:gd name="T21" fmla="*/ 175 h 185"/>
                  <a:gd name="T22" fmla="*/ 18 w 92"/>
                  <a:gd name="T23" fmla="*/ 185 h 185"/>
                  <a:gd name="T24" fmla="*/ 33 w 92"/>
                  <a:gd name="T25" fmla="*/ 185 h 185"/>
                  <a:gd name="T26" fmla="*/ 92 w 92"/>
                  <a:gd name="T27" fmla="*/ 182 h 185"/>
                  <a:gd name="T28" fmla="*/ 92 w 92"/>
                  <a:gd name="T29" fmla="*/ 182 h 185"/>
                  <a:gd name="T30" fmla="*/ 92 w 92"/>
                  <a:gd name="T31" fmla="*/ 182 h 185"/>
                  <a:gd name="T32" fmla="*/ 91 w 92"/>
                  <a:gd name="T33" fmla="*/ 181 h 185"/>
                  <a:gd name="T34" fmla="*/ 91 w 92"/>
                  <a:gd name="T35" fmla="*/ 181 h 185"/>
                  <a:gd name="T36" fmla="*/ 66 w 92"/>
                  <a:gd name="T37" fmla="*/ 15 h 185"/>
                  <a:gd name="T38" fmla="*/ 66 w 92"/>
                  <a:gd name="T39" fmla="*/ 15 h 185"/>
                  <a:gd name="T40" fmla="*/ 66 w 92"/>
                  <a:gd name="T41" fmla="*/ 15 h 185"/>
                  <a:gd name="T42" fmla="*/ 65 w 92"/>
                  <a:gd name="T4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85">
                    <a:moveTo>
                      <a:pt x="6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3" y="11"/>
                      <a:pt x="33" y="11"/>
                    </a:cubicBezTo>
                    <a:cubicBezTo>
                      <a:pt x="47" y="11"/>
                      <a:pt x="58" y="22"/>
                      <a:pt x="59" y="35"/>
                    </a:cubicBezTo>
                    <a:cubicBezTo>
                      <a:pt x="60" y="45"/>
                      <a:pt x="61" y="56"/>
                      <a:pt x="62" y="69"/>
                    </a:cubicBezTo>
                    <a:cubicBezTo>
                      <a:pt x="63" y="69"/>
                      <a:pt x="63" y="69"/>
                      <a:pt x="63" y="69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7" y="110"/>
                      <a:pt x="71" y="148"/>
                      <a:pt x="77" y="167"/>
                    </a:cubicBezTo>
                    <a:cubicBezTo>
                      <a:pt x="79" y="173"/>
                      <a:pt x="79" y="175"/>
                      <a:pt x="79" y="175"/>
                    </a:cubicBezTo>
                    <a:cubicBezTo>
                      <a:pt x="18" y="185"/>
                      <a:pt x="18" y="185"/>
                      <a:pt x="18" y="185"/>
                    </a:cubicBezTo>
                    <a:cubicBezTo>
                      <a:pt x="23" y="185"/>
                      <a:pt x="28" y="185"/>
                      <a:pt x="33" y="185"/>
                    </a:cubicBezTo>
                    <a:cubicBezTo>
                      <a:pt x="66" y="185"/>
                      <a:pt x="92" y="182"/>
                      <a:pt x="92" y="182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2"/>
                      <a:pt x="92" y="181"/>
                      <a:pt x="91" y="181"/>
                    </a:cubicBezTo>
                    <a:cubicBezTo>
                      <a:pt x="91" y="181"/>
                      <a:pt x="91" y="181"/>
                      <a:pt x="91" y="181"/>
                    </a:cubicBezTo>
                    <a:cubicBezTo>
                      <a:pt x="79" y="145"/>
                      <a:pt x="71" y="68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0"/>
                      <a:pt x="66" y="5"/>
                      <a:pt x="65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îšľîde">
                <a:extLst>
                  <a:ext uri="{FF2B5EF4-FFF2-40B4-BE49-F238E27FC236}">
                    <a16:creationId xmlns:a16="http://schemas.microsoft.com/office/drawing/2014/main" id="{4ADBCCFF-4BF4-4E23-8CC0-E6CBBBB1C461}"/>
                  </a:ext>
                </a:extLst>
              </p:cNvPr>
              <p:cNvSpPr/>
              <p:nvPr/>
            </p:nvSpPr>
            <p:spPr bwMode="auto">
              <a:xfrm>
                <a:off x="6557995" y="4638682"/>
                <a:ext cx="6245" cy="40881"/>
              </a:xfrm>
              <a:custGeom>
                <a:avLst/>
                <a:gdLst>
                  <a:gd name="T0" fmla="*/ 1 w 1"/>
                  <a:gd name="T1" fmla="*/ 0 h 7"/>
                  <a:gd name="T2" fmla="*/ 0 w 1"/>
                  <a:gd name="T3" fmla="*/ 0 h 7"/>
                  <a:gd name="T4" fmla="*/ 1 w 1"/>
                  <a:gd name="T5" fmla="*/ 7 h 7"/>
                  <a:gd name="T6" fmla="*/ 1 w 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7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5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9D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íşľiḋê">
                <a:extLst>
                  <a:ext uri="{FF2B5EF4-FFF2-40B4-BE49-F238E27FC236}">
                    <a16:creationId xmlns:a16="http://schemas.microsoft.com/office/drawing/2014/main" id="{F465A360-6914-4A38-AF03-92CE9B17CABE}"/>
                  </a:ext>
                </a:extLst>
              </p:cNvPr>
              <p:cNvSpPr/>
              <p:nvPr/>
            </p:nvSpPr>
            <p:spPr bwMode="auto">
              <a:xfrm>
                <a:off x="5682493" y="4100830"/>
                <a:ext cx="520807" cy="274675"/>
              </a:xfrm>
              <a:custGeom>
                <a:avLst/>
                <a:gdLst>
                  <a:gd name="T0" fmla="*/ 25 w 91"/>
                  <a:gd name="T1" fmla="*/ 42 h 47"/>
                  <a:gd name="T2" fmla="*/ 12 w 91"/>
                  <a:gd name="T3" fmla="*/ 37 h 47"/>
                  <a:gd name="T4" fmla="*/ 2 w 91"/>
                  <a:gd name="T5" fmla="*/ 32 h 47"/>
                  <a:gd name="T6" fmla="*/ 6 w 91"/>
                  <a:gd name="T7" fmla="*/ 24 h 47"/>
                  <a:gd name="T8" fmla="*/ 10 w 91"/>
                  <a:gd name="T9" fmla="*/ 21 h 47"/>
                  <a:gd name="T10" fmla="*/ 35 w 91"/>
                  <a:gd name="T11" fmla="*/ 18 h 47"/>
                  <a:gd name="T12" fmla="*/ 45 w 91"/>
                  <a:gd name="T13" fmla="*/ 13 h 47"/>
                  <a:gd name="T14" fmla="*/ 43 w 91"/>
                  <a:gd name="T15" fmla="*/ 12 h 47"/>
                  <a:gd name="T16" fmla="*/ 35 w 91"/>
                  <a:gd name="T17" fmla="*/ 9 h 47"/>
                  <a:gd name="T18" fmla="*/ 32 w 91"/>
                  <a:gd name="T19" fmla="*/ 0 h 47"/>
                  <a:gd name="T20" fmla="*/ 45 w 91"/>
                  <a:gd name="T21" fmla="*/ 3 h 47"/>
                  <a:gd name="T22" fmla="*/ 60 w 91"/>
                  <a:gd name="T23" fmla="*/ 6 h 47"/>
                  <a:gd name="T24" fmla="*/ 69 w 91"/>
                  <a:gd name="T25" fmla="*/ 11 h 47"/>
                  <a:gd name="T26" fmla="*/ 86 w 91"/>
                  <a:gd name="T27" fmla="*/ 9 h 47"/>
                  <a:gd name="T28" fmla="*/ 91 w 91"/>
                  <a:gd name="T29" fmla="*/ 25 h 47"/>
                  <a:gd name="T30" fmla="*/ 72 w 91"/>
                  <a:gd name="T31" fmla="*/ 31 h 47"/>
                  <a:gd name="T32" fmla="*/ 60 w 91"/>
                  <a:gd name="T33" fmla="*/ 39 h 47"/>
                  <a:gd name="T34" fmla="*/ 33 w 91"/>
                  <a:gd name="T35" fmla="*/ 47 h 47"/>
                  <a:gd name="T36" fmla="*/ 28 w 91"/>
                  <a:gd name="T37" fmla="*/ 44 h 47"/>
                  <a:gd name="T38" fmla="*/ 25 w 91"/>
                  <a:gd name="T3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47">
                    <a:moveTo>
                      <a:pt x="25" y="42"/>
                    </a:moveTo>
                    <a:cubicBezTo>
                      <a:pt x="22" y="42"/>
                      <a:pt x="15" y="39"/>
                      <a:pt x="12" y="37"/>
                    </a:cubicBezTo>
                    <a:cubicBezTo>
                      <a:pt x="10" y="35"/>
                      <a:pt x="3" y="34"/>
                      <a:pt x="2" y="32"/>
                    </a:cubicBezTo>
                    <a:cubicBezTo>
                      <a:pt x="0" y="29"/>
                      <a:pt x="4" y="26"/>
                      <a:pt x="6" y="24"/>
                    </a:cubicBezTo>
                    <a:cubicBezTo>
                      <a:pt x="8" y="23"/>
                      <a:pt x="8" y="22"/>
                      <a:pt x="10" y="21"/>
                    </a:cubicBezTo>
                    <a:cubicBezTo>
                      <a:pt x="11" y="20"/>
                      <a:pt x="26" y="18"/>
                      <a:pt x="35" y="18"/>
                    </a:cubicBezTo>
                    <a:cubicBezTo>
                      <a:pt x="37" y="17"/>
                      <a:pt x="47" y="17"/>
                      <a:pt x="45" y="13"/>
                    </a:cubicBezTo>
                    <a:cubicBezTo>
                      <a:pt x="45" y="13"/>
                      <a:pt x="44" y="12"/>
                      <a:pt x="43" y="12"/>
                    </a:cubicBezTo>
                    <a:cubicBezTo>
                      <a:pt x="41" y="10"/>
                      <a:pt x="38" y="10"/>
                      <a:pt x="35" y="9"/>
                    </a:cubicBezTo>
                    <a:cubicBezTo>
                      <a:pt x="30" y="8"/>
                      <a:pt x="30" y="0"/>
                      <a:pt x="32" y="0"/>
                    </a:cubicBezTo>
                    <a:cubicBezTo>
                      <a:pt x="35" y="0"/>
                      <a:pt x="38" y="2"/>
                      <a:pt x="45" y="3"/>
                    </a:cubicBezTo>
                    <a:cubicBezTo>
                      <a:pt x="51" y="4"/>
                      <a:pt x="56" y="3"/>
                      <a:pt x="60" y="6"/>
                    </a:cubicBezTo>
                    <a:cubicBezTo>
                      <a:pt x="65" y="9"/>
                      <a:pt x="69" y="11"/>
                      <a:pt x="69" y="11"/>
                    </a:cubicBezTo>
                    <a:cubicBezTo>
                      <a:pt x="79" y="12"/>
                      <a:pt x="86" y="9"/>
                      <a:pt x="86" y="9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83" y="26"/>
                      <a:pt x="72" y="31"/>
                      <a:pt x="72" y="31"/>
                    </a:cubicBezTo>
                    <a:cubicBezTo>
                      <a:pt x="69" y="34"/>
                      <a:pt x="65" y="38"/>
                      <a:pt x="60" y="39"/>
                    </a:cubicBezTo>
                    <a:cubicBezTo>
                      <a:pt x="53" y="42"/>
                      <a:pt x="39" y="46"/>
                      <a:pt x="33" y="47"/>
                    </a:cubicBezTo>
                    <a:cubicBezTo>
                      <a:pt x="30" y="47"/>
                      <a:pt x="29" y="46"/>
                      <a:pt x="28" y="44"/>
                    </a:cubicBezTo>
                    <a:cubicBezTo>
                      <a:pt x="27" y="43"/>
                      <a:pt x="27" y="42"/>
                      <a:pt x="25" y="42"/>
                    </a:cubicBezTo>
                  </a:path>
                </a:pathLst>
              </a:custGeom>
              <a:solidFill>
                <a:srgbClr val="FFA3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îṥḷîḓe">
                <a:extLst>
                  <a:ext uri="{FF2B5EF4-FFF2-40B4-BE49-F238E27FC236}">
                    <a16:creationId xmlns:a16="http://schemas.microsoft.com/office/drawing/2014/main" id="{6E7B8219-CAC0-4016-8160-3906ED1C07ED}"/>
                  </a:ext>
                </a:extLst>
              </p:cNvPr>
              <p:cNvSpPr/>
              <p:nvPr/>
            </p:nvSpPr>
            <p:spPr bwMode="auto">
              <a:xfrm>
                <a:off x="6105881" y="3515708"/>
                <a:ext cx="664434" cy="801030"/>
              </a:xfrm>
              <a:custGeom>
                <a:avLst/>
                <a:gdLst>
                  <a:gd name="T0" fmla="*/ 96 w 116"/>
                  <a:gd name="T1" fmla="*/ 0 h 137"/>
                  <a:gd name="T2" fmla="*/ 104 w 116"/>
                  <a:gd name="T3" fmla="*/ 15 h 137"/>
                  <a:gd name="T4" fmla="*/ 114 w 116"/>
                  <a:gd name="T5" fmla="*/ 52 h 137"/>
                  <a:gd name="T6" fmla="*/ 91 w 116"/>
                  <a:gd name="T7" fmla="*/ 121 h 137"/>
                  <a:gd name="T8" fmla="*/ 9 w 116"/>
                  <a:gd name="T9" fmla="*/ 137 h 137"/>
                  <a:gd name="T10" fmla="*/ 3 w 116"/>
                  <a:gd name="T11" fmla="*/ 106 h 137"/>
                  <a:gd name="T12" fmla="*/ 66 w 116"/>
                  <a:gd name="T13" fmla="*/ 87 h 137"/>
                  <a:gd name="T14" fmla="*/ 96 w 116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37">
                    <a:moveTo>
                      <a:pt x="96" y="0"/>
                    </a:moveTo>
                    <a:cubicBezTo>
                      <a:pt x="104" y="15"/>
                      <a:pt x="104" y="15"/>
                      <a:pt x="104" y="15"/>
                    </a:cubicBezTo>
                    <a:cubicBezTo>
                      <a:pt x="110" y="25"/>
                      <a:pt x="116" y="40"/>
                      <a:pt x="114" y="52"/>
                    </a:cubicBezTo>
                    <a:cubicBezTo>
                      <a:pt x="91" y="121"/>
                      <a:pt x="91" y="121"/>
                      <a:pt x="91" y="121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9" y="137"/>
                      <a:pt x="0" y="120"/>
                      <a:pt x="3" y="106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solidFill>
                <a:srgbClr val="EBF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íṣļïḑè">
                <a:extLst>
                  <a:ext uri="{FF2B5EF4-FFF2-40B4-BE49-F238E27FC236}">
                    <a16:creationId xmlns:a16="http://schemas.microsoft.com/office/drawing/2014/main" id="{58D80895-D763-4BF5-ACB0-1E02AD2B0E99}"/>
                  </a:ext>
                </a:extLst>
              </p:cNvPr>
              <p:cNvSpPr/>
              <p:nvPr/>
            </p:nvSpPr>
            <p:spPr bwMode="auto">
              <a:xfrm>
                <a:off x="6117122" y="4135324"/>
                <a:ext cx="6245" cy="29384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0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ṩḷíďè">
                <a:extLst>
                  <a:ext uri="{FF2B5EF4-FFF2-40B4-BE49-F238E27FC236}">
                    <a16:creationId xmlns:a16="http://schemas.microsoft.com/office/drawing/2014/main" id="{0DDB8A3B-AB8B-496E-968E-6B075E9667C9}"/>
                  </a:ext>
                </a:extLst>
              </p:cNvPr>
              <p:cNvSpPr/>
              <p:nvPr/>
            </p:nvSpPr>
            <p:spPr bwMode="auto">
              <a:xfrm>
                <a:off x="6134607" y="4264357"/>
                <a:ext cx="22480" cy="52380"/>
              </a:xfrm>
              <a:custGeom>
                <a:avLst/>
                <a:gdLst>
                  <a:gd name="T0" fmla="*/ 0 w 4"/>
                  <a:gd name="T1" fmla="*/ 0 h 9"/>
                  <a:gd name="T2" fmla="*/ 0 w 4"/>
                  <a:gd name="T3" fmla="*/ 0 h 9"/>
                  <a:gd name="T4" fmla="*/ 4 w 4"/>
                  <a:gd name="T5" fmla="*/ 9 h 9"/>
                  <a:gd name="T6" fmla="*/ 4 w 4"/>
                  <a:gd name="T7" fmla="*/ 9 h 9"/>
                  <a:gd name="T8" fmla="*/ 0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2" y="5"/>
                      <a:pt x="0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ṣļíḑê">
                <a:extLst>
                  <a:ext uri="{FF2B5EF4-FFF2-40B4-BE49-F238E27FC236}">
                    <a16:creationId xmlns:a16="http://schemas.microsoft.com/office/drawing/2014/main" id="{6F552611-A38A-4DC8-8B21-18A51C4AA1E3}"/>
                  </a:ext>
                </a:extLst>
              </p:cNvPr>
              <p:cNvSpPr/>
              <p:nvPr/>
            </p:nvSpPr>
            <p:spPr bwMode="auto">
              <a:xfrm>
                <a:off x="6117122" y="4164708"/>
                <a:ext cx="17486" cy="99649"/>
              </a:xfrm>
              <a:custGeom>
                <a:avLst/>
                <a:gdLst>
                  <a:gd name="T0" fmla="*/ 0 w 3"/>
                  <a:gd name="T1" fmla="*/ 0 h 17"/>
                  <a:gd name="T2" fmla="*/ 0 w 3"/>
                  <a:gd name="T3" fmla="*/ 0 h 17"/>
                  <a:gd name="T4" fmla="*/ 3 w 3"/>
                  <a:gd name="T5" fmla="*/ 17 h 17"/>
                  <a:gd name="T6" fmla="*/ 3 w 3"/>
                  <a:gd name="T7" fmla="*/ 17 h 17"/>
                  <a:gd name="T8" fmla="*/ 0 w 3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2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2"/>
                      <a:pt x="0" y="6"/>
                      <a:pt x="0" y="0"/>
                    </a:cubicBezTo>
                  </a:path>
                </a:pathLst>
              </a:custGeom>
              <a:solidFill>
                <a:srgbClr val="D99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íṧlíḓê">
                <a:extLst>
                  <a:ext uri="{FF2B5EF4-FFF2-40B4-BE49-F238E27FC236}">
                    <a16:creationId xmlns:a16="http://schemas.microsoft.com/office/drawing/2014/main" id="{F230D173-140F-4E2B-9453-B35F37560FCE}"/>
                  </a:ext>
                </a:extLst>
              </p:cNvPr>
              <p:cNvSpPr/>
              <p:nvPr/>
            </p:nvSpPr>
            <p:spPr bwMode="auto">
              <a:xfrm>
                <a:off x="6117122" y="3515708"/>
                <a:ext cx="641952" cy="801030"/>
              </a:xfrm>
              <a:custGeom>
                <a:avLst/>
                <a:gdLst>
                  <a:gd name="T0" fmla="*/ 94 w 112"/>
                  <a:gd name="T1" fmla="*/ 0 h 137"/>
                  <a:gd name="T2" fmla="*/ 107 w 112"/>
                  <a:gd name="T3" fmla="*/ 45 h 137"/>
                  <a:gd name="T4" fmla="*/ 82 w 112"/>
                  <a:gd name="T5" fmla="*/ 112 h 137"/>
                  <a:gd name="T6" fmla="*/ 11 w 112"/>
                  <a:gd name="T7" fmla="*/ 131 h 137"/>
                  <a:gd name="T8" fmla="*/ 1 w 112"/>
                  <a:gd name="T9" fmla="*/ 106 h 137"/>
                  <a:gd name="T10" fmla="*/ 0 w 112"/>
                  <a:gd name="T11" fmla="*/ 111 h 137"/>
                  <a:gd name="T12" fmla="*/ 3 w 112"/>
                  <a:gd name="T13" fmla="*/ 128 h 137"/>
                  <a:gd name="T14" fmla="*/ 7 w 112"/>
                  <a:gd name="T15" fmla="*/ 137 h 137"/>
                  <a:gd name="T16" fmla="*/ 89 w 112"/>
                  <a:gd name="T17" fmla="*/ 121 h 137"/>
                  <a:gd name="T18" fmla="*/ 112 w 112"/>
                  <a:gd name="T19" fmla="*/ 52 h 137"/>
                  <a:gd name="T20" fmla="*/ 112 w 112"/>
                  <a:gd name="T21" fmla="*/ 45 h 137"/>
                  <a:gd name="T22" fmla="*/ 102 w 112"/>
                  <a:gd name="T23" fmla="*/ 15 h 137"/>
                  <a:gd name="T24" fmla="*/ 94 w 112"/>
                  <a:gd name="T2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2" h="137">
                    <a:moveTo>
                      <a:pt x="94" y="0"/>
                    </a:moveTo>
                    <a:cubicBezTo>
                      <a:pt x="94" y="0"/>
                      <a:pt x="109" y="29"/>
                      <a:pt x="107" y="45"/>
                    </a:cubicBezTo>
                    <a:cubicBezTo>
                      <a:pt x="104" y="60"/>
                      <a:pt x="82" y="112"/>
                      <a:pt x="82" y="112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0" y="108"/>
                      <a:pt x="0" y="109"/>
                      <a:pt x="0" y="111"/>
                    </a:cubicBezTo>
                    <a:cubicBezTo>
                      <a:pt x="0" y="117"/>
                      <a:pt x="1" y="123"/>
                      <a:pt x="3" y="128"/>
                    </a:cubicBezTo>
                    <a:cubicBezTo>
                      <a:pt x="5" y="133"/>
                      <a:pt x="7" y="137"/>
                      <a:pt x="7" y="137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2" y="49"/>
                      <a:pt x="112" y="47"/>
                      <a:pt x="112" y="45"/>
                    </a:cubicBezTo>
                    <a:cubicBezTo>
                      <a:pt x="112" y="35"/>
                      <a:pt x="107" y="23"/>
                      <a:pt x="102" y="15"/>
                    </a:cubicBezTo>
                    <a:cubicBezTo>
                      <a:pt x="94" y="0"/>
                      <a:pt x="94" y="0"/>
                      <a:pt x="94" y="0"/>
                    </a:cubicBezTo>
                  </a:path>
                </a:pathLst>
              </a:custGeom>
              <a:solidFill>
                <a:srgbClr val="C8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71" name="矩形 570">
            <a:extLst>
              <a:ext uri="{FF2B5EF4-FFF2-40B4-BE49-F238E27FC236}">
                <a16:creationId xmlns:a16="http://schemas.microsoft.com/office/drawing/2014/main" id="{59A2550E-73A8-411F-9C76-3FA12CEF9D47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90BA0EA1-3DD7-4861-B454-39E4623814B5}"/>
              </a:ext>
            </a:extLst>
          </p:cNvPr>
          <p:cNvSpPr/>
          <p:nvPr/>
        </p:nvSpPr>
        <p:spPr>
          <a:xfrm>
            <a:off x="3869040" y="1133135"/>
            <a:ext cx="4453920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ACUITY MONITORING AND VISUAL ACUITY CHART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566499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">
            <a:extLst>
              <a:ext uri="{FF2B5EF4-FFF2-40B4-BE49-F238E27FC236}">
                <a16:creationId xmlns:a16="http://schemas.microsoft.com/office/drawing/2014/main" id="{DF8F8D03-C93E-47AF-BA30-C732C7597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记录法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F92066-8679-4C1D-AB27-042667BD9EA4}"/>
              </a:ext>
            </a:extLst>
          </p:cNvPr>
          <p:cNvSpPr/>
          <p:nvPr/>
        </p:nvSpPr>
        <p:spPr>
          <a:xfrm>
            <a:off x="4368646" y="1125184"/>
            <a:ext cx="3454708" cy="22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METHOD OF RECORDING VISUAL ACUITY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0E9E251-592A-4852-A9ED-D01C57E80290}"/>
              </a:ext>
            </a:extLst>
          </p:cNvPr>
          <p:cNvGrpSpPr/>
          <p:nvPr/>
        </p:nvGrpSpPr>
        <p:grpSpPr>
          <a:xfrm>
            <a:off x="1181718" y="1889034"/>
            <a:ext cx="3207402" cy="3544288"/>
            <a:chOff x="1181718" y="2218218"/>
            <a:chExt cx="3207402" cy="354428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DB404EB-E623-4895-B454-B3939647D819}"/>
                </a:ext>
              </a:extLst>
            </p:cNvPr>
            <p:cNvGrpSpPr/>
            <p:nvPr/>
          </p:nvGrpSpPr>
          <p:grpSpPr>
            <a:xfrm>
              <a:off x="1272735" y="2218218"/>
              <a:ext cx="2879064" cy="2933636"/>
              <a:chOff x="1567405" y="2044482"/>
              <a:chExt cx="2879064" cy="2933636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B258875-5DFC-4D1C-A52C-8799196859FC}"/>
                  </a:ext>
                </a:extLst>
              </p:cNvPr>
              <p:cNvGrpSpPr/>
              <p:nvPr/>
            </p:nvGrpSpPr>
            <p:grpSpPr>
              <a:xfrm>
                <a:off x="1567405" y="2044482"/>
                <a:ext cx="1224000" cy="1356296"/>
                <a:chOff x="6546313" y="2243364"/>
                <a:chExt cx="1224000" cy="1356296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581DB12F-214E-472E-972C-4B697238F6E7}"/>
                    </a:ext>
                  </a:extLst>
                </p:cNvPr>
                <p:cNvSpPr/>
                <p:nvPr/>
              </p:nvSpPr>
              <p:spPr>
                <a:xfrm>
                  <a:off x="6702546" y="2243364"/>
                  <a:ext cx="914406" cy="914406"/>
                </a:xfrm>
                <a:prstGeom prst="ellipse">
                  <a:avLst/>
                </a:prstGeom>
                <a:noFill/>
                <a:ln w="76200">
                  <a:solidFill>
                    <a:srgbClr val="639A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85BD48CA-5FD5-4C9B-B076-476CAE867999}"/>
                    </a:ext>
                  </a:extLst>
                </p:cNvPr>
                <p:cNvSpPr/>
                <p:nvPr/>
              </p:nvSpPr>
              <p:spPr>
                <a:xfrm>
                  <a:off x="6546313" y="3239660"/>
                  <a:ext cx="1224000" cy="360000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 defTabSz="914400">
                    <a:lnSpc>
                      <a:spcPct val="115000"/>
                    </a:lnSpc>
                  </a:pPr>
                  <a:r>
                    <a:rPr lang="zh-CN" altLang="en-US" sz="16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小数记录法</a:t>
                  </a:r>
                </a:p>
              </p:txBody>
            </p:sp>
            <p:pic>
              <p:nvPicPr>
                <p:cNvPr id="43" name="图形 42" descr="饼图">
                  <a:extLst>
                    <a:ext uri="{FF2B5EF4-FFF2-40B4-BE49-F238E27FC236}">
                      <a16:creationId xmlns:a16="http://schemas.microsoft.com/office/drawing/2014/main" id="{9A169314-229C-4CC2-ABC5-3F5CAD0DCD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04105" y="2342808"/>
                  <a:ext cx="711288" cy="711288"/>
                </a:xfrm>
                <a:prstGeom prst="rect">
                  <a:avLst/>
                </a:prstGeom>
              </p:spPr>
            </p:pic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6F36EFB-95ED-4D3B-B777-01D19439363A}"/>
                  </a:ext>
                </a:extLst>
              </p:cNvPr>
              <p:cNvGrpSpPr/>
              <p:nvPr/>
            </p:nvGrpSpPr>
            <p:grpSpPr>
              <a:xfrm>
                <a:off x="3222469" y="2044482"/>
                <a:ext cx="1224000" cy="1356296"/>
                <a:chOff x="3428209" y="2188500"/>
                <a:chExt cx="1224000" cy="1356296"/>
              </a:xfrm>
            </p:grpSpPr>
            <p:sp>
              <p:nvSpPr>
                <p:cNvPr id="38" name="number-5_1875">
                  <a:extLst>
                    <a:ext uri="{FF2B5EF4-FFF2-40B4-BE49-F238E27FC236}">
                      <a16:creationId xmlns:a16="http://schemas.microsoft.com/office/drawing/2014/main" id="{485B6DB7-C8A8-496E-A66B-3FBBA37F70C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788494" y="2392919"/>
                  <a:ext cx="506302" cy="505569"/>
                </a:xfrm>
                <a:custGeom>
                  <a:avLst/>
                  <a:gdLst>
                    <a:gd name="connsiteX0" fmla="*/ 217211 w 571657"/>
                    <a:gd name="connsiteY0" fmla="*/ 108296 h 570830"/>
                    <a:gd name="connsiteX1" fmla="*/ 393286 w 571657"/>
                    <a:gd name="connsiteY1" fmla="*/ 108296 h 570830"/>
                    <a:gd name="connsiteX2" fmla="*/ 393286 w 571657"/>
                    <a:gd name="connsiteY2" fmla="*/ 170280 h 570830"/>
                    <a:gd name="connsiteX3" fmla="*/ 279355 w 571657"/>
                    <a:gd name="connsiteY3" fmla="*/ 170280 h 570830"/>
                    <a:gd name="connsiteX4" fmla="*/ 271587 w 571657"/>
                    <a:gd name="connsiteY4" fmla="*/ 232264 h 570830"/>
                    <a:gd name="connsiteX5" fmla="*/ 284534 w 571657"/>
                    <a:gd name="connsiteY5" fmla="*/ 232264 h 570830"/>
                    <a:gd name="connsiteX6" fmla="*/ 362214 w 571657"/>
                    <a:gd name="connsiteY6" fmla="*/ 258090 h 570830"/>
                    <a:gd name="connsiteX7" fmla="*/ 398465 w 571657"/>
                    <a:gd name="connsiteY7" fmla="*/ 338152 h 570830"/>
                    <a:gd name="connsiteX8" fmla="*/ 250872 w 571657"/>
                    <a:gd name="connsiteY8" fmla="*/ 462120 h 570830"/>
                    <a:gd name="connsiteX9" fmla="*/ 173192 w 571657"/>
                    <a:gd name="connsiteY9" fmla="*/ 449207 h 570830"/>
                    <a:gd name="connsiteX10" fmla="*/ 186139 w 571657"/>
                    <a:gd name="connsiteY10" fmla="*/ 392388 h 570830"/>
                    <a:gd name="connsiteX11" fmla="*/ 245694 w 571657"/>
                    <a:gd name="connsiteY11" fmla="*/ 405302 h 570830"/>
                    <a:gd name="connsiteX12" fmla="*/ 315606 w 571657"/>
                    <a:gd name="connsiteY12" fmla="*/ 345900 h 570830"/>
                    <a:gd name="connsiteX13" fmla="*/ 222390 w 571657"/>
                    <a:gd name="connsiteY13" fmla="*/ 283917 h 570830"/>
                    <a:gd name="connsiteX14" fmla="*/ 193907 w 571657"/>
                    <a:gd name="connsiteY14" fmla="*/ 283917 h 570830"/>
                    <a:gd name="connsiteX15" fmla="*/ 49147 w 571657"/>
                    <a:gd name="connsiteY15" fmla="*/ 41327 h 570830"/>
                    <a:gd name="connsiteX16" fmla="*/ 41387 w 571657"/>
                    <a:gd name="connsiteY16" fmla="*/ 49076 h 570830"/>
                    <a:gd name="connsiteX17" fmla="*/ 41387 w 571657"/>
                    <a:gd name="connsiteY17" fmla="*/ 521754 h 570830"/>
                    <a:gd name="connsiteX18" fmla="*/ 49147 w 571657"/>
                    <a:gd name="connsiteY18" fmla="*/ 529503 h 570830"/>
                    <a:gd name="connsiteX19" fmla="*/ 522510 w 571657"/>
                    <a:gd name="connsiteY19" fmla="*/ 529503 h 570830"/>
                    <a:gd name="connsiteX20" fmla="*/ 530270 w 571657"/>
                    <a:gd name="connsiteY20" fmla="*/ 521754 h 570830"/>
                    <a:gd name="connsiteX21" fmla="*/ 530270 w 571657"/>
                    <a:gd name="connsiteY21" fmla="*/ 49076 h 570830"/>
                    <a:gd name="connsiteX22" fmla="*/ 522510 w 571657"/>
                    <a:gd name="connsiteY22" fmla="*/ 41327 h 570830"/>
                    <a:gd name="connsiteX23" fmla="*/ 49147 w 571657"/>
                    <a:gd name="connsiteY23" fmla="*/ 0 h 570830"/>
                    <a:gd name="connsiteX24" fmla="*/ 522510 w 571657"/>
                    <a:gd name="connsiteY24" fmla="*/ 0 h 570830"/>
                    <a:gd name="connsiteX25" fmla="*/ 571657 w 571657"/>
                    <a:gd name="connsiteY25" fmla="*/ 49076 h 570830"/>
                    <a:gd name="connsiteX26" fmla="*/ 571657 w 571657"/>
                    <a:gd name="connsiteY26" fmla="*/ 521754 h 570830"/>
                    <a:gd name="connsiteX27" fmla="*/ 522510 w 571657"/>
                    <a:gd name="connsiteY27" fmla="*/ 570830 h 570830"/>
                    <a:gd name="connsiteX28" fmla="*/ 49147 w 571657"/>
                    <a:gd name="connsiteY28" fmla="*/ 570830 h 570830"/>
                    <a:gd name="connsiteX29" fmla="*/ 0 w 571657"/>
                    <a:gd name="connsiteY29" fmla="*/ 521754 h 570830"/>
                    <a:gd name="connsiteX30" fmla="*/ 0 w 571657"/>
                    <a:gd name="connsiteY30" fmla="*/ 49076 h 570830"/>
                    <a:gd name="connsiteX31" fmla="*/ 49147 w 571657"/>
                    <a:gd name="connsiteY31" fmla="*/ 0 h 570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71657" h="570830">
                      <a:moveTo>
                        <a:pt x="217211" y="108296"/>
                      </a:moveTo>
                      <a:lnTo>
                        <a:pt x="393286" y="108296"/>
                      </a:lnTo>
                      <a:lnTo>
                        <a:pt x="393286" y="170280"/>
                      </a:lnTo>
                      <a:lnTo>
                        <a:pt x="279355" y="170280"/>
                      </a:lnTo>
                      <a:lnTo>
                        <a:pt x="271587" y="232264"/>
                      </a:lnTo>
                      <a:lnTo>
                        <a:pt x="284534" y="232264"/>
                      </a:lnTo>
                      <a:cubicBezTo>
                        <a:pt x="302659" y="232264"/>
                        <a:pt x="338910" y="240011"/>
                        <a:pt x="362214" y="258090"/>
                      </a:cubicBezTo>
                      <a:cubicBezTo>
                        <a:pt x="385518" y="276169"/>
                        <a:pt x="398465" y="304578"/>
                        <a:pt x="398465" y="338152"/>
                      </a:cubicBezTo>
                      <a:cubicBezTo>
                        <a:pt x="398465" y="407884"/>
                        <a:pt x="344089" y="462120"/>
                        <a:pt x="250872" y="462120"/>
                      </a:cubicBezTo>
                      <a:cubicBezTo>
                        <a:pt x="222390" y="462120"/>
                        <a:pt x="188728" y="456955"/>
                        <a:pt x="173192" y="449207"/>
                      </a:cubicBezTo>
                      <a:lnTo>
                        <a:pt x="186139" y="392388"/>
                      </a:lnTo>
                      <a:cubicBezTo>
                        <a:pt x="201675" y="400136"/>
                        <a:pt x="222390" y="405302"/>
                        <a:pt x="245694" y="405302"/>
                      </a:cubicBezTo>
                      <a:cubicBezTo>
                        <a:pt x="287123" y="405302"/>
                        <a:pt x="315606" y="382058"/>
                        <a:pt x="315606" y="345900"/>
                      </a:cubicBezTo>
                      <a:cubicBezTo>
                        <a:pt x="315606" y="299413"/>
                        <a:pt x="271587" y="283917"/>
                        <a:pt x="222390" y="283917"/>
                      </a:cubicBezTo>
                      <a:cubicBezTo>
                        <a:pt x="212032" y="283917"/>
                        <a:pt x="201675" y="283917"/>
                        <a:pt x="193907" y="283917"/>
                      </a:cubicBezTo>
                      <a:close/>
                      <a:moveTo>
                        <a:pt x="49147" y="41327"/>
                      </a:moveTo>
                      <a:cubicBezTo>
                        <a:pt x="46560" y="41327"/>
                        <a:pt x="41387" y="46493"/>
                        <a:pt x="41387" y="49076"/>
                      </a:cubicBezTo>
                      <a:lnTo>
                        <a:pt x="41387" y="521754"/>
                      </a:lnTo>
                      <a:cubicBezTo>
                        <a:pt x="41387" y="526920"/>
                        <a:pt x="46560" y="529503"/>
                        <a:pt x="49147" y="529503"/>
                      </a:cubicBezTo>
                      <a:lnTo>
                        <a:pt x="522510" y="529503"/>
                      </a:lnTo>
                      <a:cubicBezTo>
                        <a:pt x="527683" y="529503"/>
                        <a:pt x="530270" y="526920"/>
                        <a:pt x="530270" y="521754"/>
                      </a:cubicBezTo>
                      <a:lnTo>
                        <a:pt x="530270" y="49076"/>
                      </a:lnTo>
                      <a:cubicBezTo>
                        <a:pt x="530270" y="46493"/>
                        <a:pt x="527683" y="41327"/>
                        <a:pt x="522510" y="41327"/>
                      </a:cubicBezTo>
                      <a:close/>
                      <a:moveTo>
                        <a:pt x="49147" y="0"/>
                      </a:moveTo>
                      <a:lnTo>
                        <a:pt x="522510" y="0"/>
                      </a:lnTo>
                      <a:cubicBezTo>
                        <a:pt x="550964" y="0"/>
                        <a:pt x="571657" y="23246"/>
                        <a:pt x="571657" y="49076"/>
                      </a:cubicBezTo>
                      <a:lnTo>
                        <a:pt x="571657" y="521754"/>
                      </a:lnTo>
                      <a:cubicBezTo>
                        <a:pt x="571657" y="550167"/>
                        <a:pt x="550964" y="570830"/>
                        <a:pt x="522510" y="570830"/>
                      </a:cubicBezTo>
                      <a:lnTo>
                        <a:pt x="49147" y="570830"/>
                      </a:lnTo>
                      <a:cubicBezTo>
                        <a:pt x="23280" y="570830"/>
                        <a:pt x="0" y="550167"/>
                        <a:pt x="0" y="521754"/>
                      </a:cubicBezTo>
                      <a:lnTo>
                        <a:pt x="0" y="49076"/>
                      </a:lnTo>
                      <a:cubicBezTo>
                        <a:pt x="0" y="23246"/>
                        <a:pt x="23280" y="0"/>
                        <a:pt x="49147" y="0"/>
                      </a:cubicBezTo>
                      <a:close/>
                    </a:path>
                  </a:pathLst>
                </a:custGeom>
                <a:solidFill>
                  <a:srgbClr val="BF9000"/>
                </a:solidFill>
                <a:ln>
                  <a:noFill/>
                </a:ln>
              </p:spPr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121F7AC2-15E5-4F2D-8E86-451625F29716}"/>
                    </a:ext>
                  </a:extLst>
                </p:cNvPr>
                <p:cNvSpPr/>
                <p:nvPr/>
              </p:nvSpPr>
              <p:spPr>
                <a:xfrm>
                  <a:off x="3584442" y="2188500"/>
                  <a:ext cx="914406" cy="914406"/>
                </a:xfrm>
                <a:prstGeom prst="ellipse">
                  <a:avLst/>
                </a:prstGeom>
                <a:noFill/>
                <a:ln w="76200">
                  <a:solidFill>
                    <a:srgbClr val="639A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13860F82-3E90-4EC2-A8A4-4B8596C86A95}"/>
                    </a:ext>
                  </a:extLst>
                </p:cNvPr>
                <p:cNvSpPr/>
                <p:nvPr/>
              </p:nvSpPr>
              <p:spPr>
                <a:xfrm>
                  <a:off x="3428209" y="3184796"/>
                  <a:ext cx="1224000" cy="360000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 defTabSz="914400">
                    <a:lnSpc>
                      <a:spcPct val="115000"/>
                    </a:lnSpc>
                  </a:pPr>
                  <a:r>
                    <a:rPr lang="en-US" altLang="zh-CN" sz="16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  <a:r>
                    <a:rPr lang="zh-CN" altLang="en-US" sz="16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分记录法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442FAC1F-1026-4AA2-9E62-5FFC16605B50}"/>
                  </a:ext>
                </a:extLst>
              </p:cNvPr>
              <p:cNvGrpSpPr/>
              <p:nvPr/>
            </p:nvGrpSpPr>
            <p:grpSpPr>
              <a:xfrm>
                <a:off x="3222469" y="3621822"/>
                <a:ext cx="1224000" cy="1356296"/>
                <a:chOff x="584425" y="807756"/>
                <a:chExt cx="1224000" cy="1356296"/>
              </a:xfrm>
            </p:grpSpPr>
            <p:sp>
              <p:nvSpPr>
                <p:cNvPr id="35" name="medium-size_81661">
                  <a:extLst>
                    <a:ext uri="{FF2B5EF4-FFF2-40B4-BE49-F238E27FC236}">
                      <a16:creationId xmlns:a16="http://schemas.microsoft.com/office/drawing/2014/main" id="{1D2EE5B8-F264-413A-A9C6-4005E60F0CE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53862" y="1021328"/>
                  <a:ext cx="487998" cy="487263"/>
                </a:xfrm>
                <a:custGeom>
                  <a:avLst/>
                  <a:gdLst>
                    <a:gd name="connsiteX0" fmla="*/ 170248 w 609544"/>
                    <a:gd name="connsiteY0" fmla="*/ 129488 h 608627"/>
                    <a:gd name="connsiteX1" fmla="*/ 209750 w 609544"/>
                    <a:gd name="connsiteY1" fmla="*/ 129488 h 608627"/>
                    <a:gd name="connsiteX2" fmla="*/ 247075 w 609544"/>
                    <a:gd name="connsiteY2" fmla="*/ 158057 h 608627"/>
                    <a:gd name="connsiteX3" fmla="*/ 303061 w 609544"/>
                    <a:gd name="connsiteY3" fmla="*/ 371233 h 608627"/>
                    <a:gd name="connsiteX4" fmla="*/ 304617 w 609544"/>
                    <a:gd name="connsiteY4" fmla="*/ 371233 h 608627"/>
                    <a:gd name="connsiteX5" fmla="*/ 366980 w 609544"/>
                    <a:gd name="connsiteY5" fmla="*/ 157280 h 608627"/>
                    <a:gd name="connsiteX6" fmla="*/ 404149 w 609544"/>
                    <a:gd name="connsiteY6" fmla="*/ 129488 h 608627"/>
                    <a:gd name="connsiteX7" fmla="*/ 441940 w 609544"/>
                    <a:gd name="connsiteY7" fmla="*/ 129488 h 608627"/>
                    <a:gd name="connsiteX8" fmla="*/ 480664 w 609544"/>
                    <a:gd name="connsiteY8" fmla="*/ 166286 h 608627"/>
                    <a:gd name="connsiteX9" fmla="*/ 495594 w 609544"/>
                    <a:gd name="connsiteY9" fmla="*/ 437840 h 608627"/>
                    <a:gd name="connsiteX10" fmla="*/ 485019 w 609544"/>
                    <a:gd name="connsiteY10" fmla="*/ 466874 h 608627"/>
                    <a:gd name="connsiteX11" fmla="*/ 456559 w 609544"/>
                    <a:gd name="connsiteY11" fmla="*/ 479140 h 608627"/>
                    <a:gd name="connsiteX12" fmla="*/ 419234 w 609544"/>
                    <a:gd name="connsiteY12" fmla="*/ 443119 h 608627"/>
                    <a:gd name="connsiteX13" fmla="*/ 412236 w 609544"/>
                    <a:gd name="connsiteY13" fmla="*/ 201685 h 608627"/>
                    <a:gd name="connsiteX14" fmla="*/ 410681 w 609544"/>
                    <a:gd name="connsiteY14" fmla="*/ 201685 h 608627"/>
                    <a:gd name="connsiteX15" fmla="*/ 333699 w 609544"/>
                    <a:gd name="connsiteY15" fmla="*/ 458646 h 608627"/>
                    <a:gd name="connsiteX16" fmla="*/ 313792 w 609544"/>
                    <a:gd name="connsiteY16" fmla="*/ 473396 h 608627"/>
                    <a:gd name="connsiteX17" fmla="*/ 283310 w 609544"/>
                    <a:gd name="connsiteY17" fmla="*/ 473396 h 608627"/>
                    <a:gd name="connsiteX18" fmla="*/ 263093 w 609544"/>
                    <a:gd name="connsiteY18" fmla="*/ 457869 h 608627"/>
                    <a:gd name="connsiteX19" fmla="*/ 198242 w 609544"/>
                    <a:gd name="connsiteY19" fmla="*/ 201685 h 608627"/>
                    <a:gd name="connsiteX20" fmla="*/ 197153 w 609544"/>
                    <a:gd name="connsiteY20" fmla="*/ 201685 h 608627"/>
                    <a:gd name="connsiteX21" fmla="*/ 186267 w 609544"/>
                    <a:gd name="connsiteY21" fmla="*/ 444982 h 608627"/>
                    <a:gd name="connsiteX22" fmla="*/ 150497 w 609544"/>
                    <a:gd name="connsiteY22" fmla="*/ 479140 h 608627"/>
                    <a:gd name="connsiteX23" fmla="*/ 123748 w 609544"/>
                    <a:gd name="connsiteY23" fmla="*/ 467496 h 608627"/>
                    <a:gd name="connsiteX24" fmla="*/ 113950 w 609544"/>
                    <a:gd name="connsiteY24" fmla="*/ 440169 h 608627"/>
                    <a:gd name="connsiteX25" fmla="*/ 131524 w 609544"/>
                    <a:gd name="connsiteY25" fmla="*/ 165820 h 608627"/>
                    <a:gd name="connsiteX26" fmla="*/ 170248 w 609544"/>
                    <a:gd name="connsiteY26" fmla="*/ 129488 h 608627"/>
                    <a:gd name="connsiteX27" fmla="*/ 68263 w 609544"/>
                    <a:gd name="connsiteY27" fmla="*/ 62105 h 608627"/>
                    <a:gd name="connsiteX28" fmla="*/ 62198 w 609544"/>
                    <a:gd name="connsiteY28" fmla="*/ 68160 h 608627"/>
                    <a:gd name="connsiteX29" fmla="*/ 62198 w 609544"/>
                    <a:gd name="connsiteY29" fmla="*/ 540467 h 608627"/>
                    <a:gd name="connsiteX30" fmla="*/ 68263 w 609544"/>
                    <a:gd name="connsiteY30" fmla="*/ 546522 h 608627"/>
                    <a:gd name="connsiteX31" fmla="*/ 541281 w 609544"/>
                    <a:gd name="connsiteY31" fmla="*/ 546522 h 608627"/>
                    <a:gd name="connsiteX32" fmla="*/ 547346 w 609544"/>
                    <a:gd name="connsiteY32" fmla="*/ 540467 h 608627"/>
                    <a:gd name="connsiteX33" fmla="*/ 547346 w 609544"/>
                    <a:gd name="connsiteY33" fmla="*/ 68160 h 608627"/>
                    <a:gd name="connsiteX34" fmla="*/ 541281 w 609544"/>
                    <a:gd name="connsiteY34" fmla="*/ 62105 h 608627"/>
                    <a:gd name="connsiteX35" fmla="*/ 68263 w 609544"/>
                    <a:gd name="connsiteY35" fmla="*/ 0 h 608627"/>
                    <a:gd name="connsiteX36" fmla="*/ 541281 w 609544"/>
                    <a:gd name="connsiteY36" fmla="*/ 0 h 608627"/>
                    <a:gd name="connsiteX37" fmla="*/ 609544 w 609544"/>
                    <a:gd name="connsiteY37" fmla="*/ 68160 h 608627"/>
                    <a:gd name="connsiteX38" fmla="*/ 609544 w 609544"/>
                    <a:gd name="connsiteY38" fmla="*/ 540467 h 608627"/>
                    <a:gd name="connsiteX39" fmla="*/ 541281 w 609544"/>
                    <a:gd name="connsiteY39" fmla="*/ 608627 h 608627"/>
                    <a:gd name="connsiteX40" fmla="*/ 68263 w 609544"/>
                    <a:gd name="connsiteY40" fmla="*/ 608627 h 608627"/>
                    <a:gd name="connsiteX41" fmla="*/ 0 w 609544"/>
                    <a:gd name="connsiteY41" fmla="*/ 540467 h 608627"/>
                    <a:gd name="connsiteX42" fmla="*/ 0 w 609544"/>
                    <a:gd name="connsiteY42" fmla="*/ 68160 h 608627"/>
                    <a:gd name="connsiteX43" fmla="*/ 68263 w 609544"/>
                    <a:gd name="connsiteY43" fmla="*/ 0 h 60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9544" h="608627">
                      <a:moveTo>
                        <a:pt x="170248" y="129488"/>
                      </a:moveTo>
                      <a:lnTo>
                        <a:pt x="209750" y="129488"/>
                      </a:lnTo>
                      <a:cubicBezTo>
                        <a:pt x="227168" y="129488"/>
                        <a:pt x="242409" y="141133"/>
                        <a:pt x="247075" y="158057"/>
                      </a:cubicBezTo>
                      <a:cubicBezTo>
                        <a:pt x="262937" y="214883"/>
                        <a:pt x="297152" y="339869"/>
                        <a:pt x="303061" y="371233"/>
                      </a:cubicBezTo>
                      <a:lnTo>
                        <a:pt x="304617" y="371233"/>
                      </a:lnTo>
                      <a:cubicBezTo>
                        <a:pt x="312237" y="340025"/>
                        <a:pt x="350028" y="213796"/>
                        <a:pt x="366980" y="157280"/>
                      </a:cubicBezTo>
                      <a:cubicBezTo>
                        <a:pt x="371956" y="140822"/>
                        <a:pt x="387042" y="129488"/>
                        <a:pt x="404149" y="129488"/>
                      </a:cubicBezTo>
                      <a:lnTo>
                        <a:pt x="441940" y="129488"/>
                      </a:lnTo>
                      <a:cubicBezTo>
                        <a:pt x="462468" y="129488"/>
                        <a:pt x="479576" y="145636"/>
                        <a:pt x="480664" y="166286"/>
                      </a:cubicBezTo>
                      <a:lnTo>
                        <a:pt x="495594" y="437840"/>
                      </a:lnTo>
                      <a:cubicBezTo>
                        <a:pt x="496216" y="448553"/>
                        <a:pt x="492328" y="459111"/>
                        <a:pt x="485019" y="466874"/>
                      </a:cubicBezTo>
                      <a:cubicBezTo>
                        <a:pt x="477554" y="474638"/>
                        <a:pt x="467290" y="479140"/>
                        <a:pt x="456559" y="479140"/>
                      </a:cubicBezTo>
                      <a:cubicBezTo>
                        <a:pt x="436341" y="479140"/>
                        <a:pt x="419856" y="463148"/>
                        <a:pt x="419234" y="443119"/>
                      </a:cubicBezTo>
                      <a:cubicBezTo>
                        <a:pt x="416901" y="376977"/>
                        <a:pt x="412236" y="239725"/>
                        <a:pt x="412236" y="201685"/>
                      </a:cubicBezTo>
                      <a:lnTo>
                        <a:pt x="410681" y="201685"/>
                      </a:lnTo>
                      <a:cubicBezTo>
                        <a:pt x="401349" y="239414"/>
                        <a:pt x="349406" y="407719"/>
                        <a:pt x="333699" y="458646"/>
                      </a:cubicBezTo>
                      <a:cubicBezTo>
                        <a:pt x="330899" y="467340"/>
                        <a:pt x="322812" y="473396"/>
                        <a:pt x="313792" y="473396"/>
                      </a:cubicBezTo>
                      <a:lnTo>
                        <a:pt x="283310" y="473396"/>
                      </a:lnTo>
                      <a:cubicBezTo>
                        <a:pt x="273824" y="473396"/>
                        <a:pt x="265581" y="467030"/>
                        <a:pt x="263093" y="457869"/>
                      </a:cubicBezTo>
                      <a:cubicBezTo>
                        <a:pt x="249252" y="406167"/>
                        <a:pt x="205240" y="240035"/>
                        <a:pt x="198242" y="201685"/>
                      </a:cubicBezTo>
                      <a:lnTo>
                        <a:pt x="197153" y="201685"/>
                      </a:lnTo>
                      <a:cubicBezTo>
                        <a:pt x="195598" y="237551"/>
                        <a:pt x="189221" y="378996"/>
                        <a:pt x="186267" y="444982"/>
                      </a:cubicBezTo>
                      <a:cubicBezTo>
                        <a:pt x="185333" y="464080"/>
                        <a:pt x="169626" y="479140"/>
                        <a:pt x="150497" y="479140"/>
                      </a:cubicBezTo>
                      <a:cubicBezTo>
                        <a:pt x="140388" y="479140"/>
                        <a:pt x="130746" y="474948"/>
                        <a:pt x="123748" y="467496"/>
                      </a:cubicBezTo>
                      <a:cubicBezTo>
                        <a:pt x="116905" y="460198"/>
                        <a:pt x="113328" y="450261"/>
                        <a:pt x="113950" y="440169"/>
                      </a:cubicBezTo>
                      <a:lnTo>
                        <a:pt x="131524" y="165820"/>
                      </a:lnTo>
                      <a:cubicBezTo>
                        <a:pt x="132768" y="145480"/>
                        <a:pt x="149720" y="129488"/>
                        <a:pt x="170248" y="129488"/>
                      </a:cubicBezTo>
                      <a:close/>
                      <a:moveTo>
                        <a:pt x="68263" y="62105"/>
                      </a:moveTo>
                      <a:cubicBezTo>
                        <a:pt x="64997" y="62105"/>
                        <a:pt x="62198" y="64899"/>
                        <a:pt x="62198" y="68160"/>
                      </a:cubicBezTo>
                      <a:lnTo>
                        <a:pt x="62198" y="540467"/>
                      </a:lnTo>
                      <a:cubicBezTo>
                        <a:pt x="62198" y="543728"/>
                        <a:pt x="64997" y="546522"/>
                        <a:pt x="68263" y="546522"/>
                      </a:cubicBezTo>
                      <a:lnTo>
                        <a:pt x="541281" y="546522"/>
                      </a:lnTo>
                      <a:cubicBezTo>
                        <a:pt x="544547" y="546522"/>
                        <a:pt x="547346" y="543728"/>
                        <a:pt x="547346" y="540467"/>
                      </a:cubicBezTo>
                      <a:lnTo>
                        <a:pt x="547346" y="68160"/>
                      </a:lnTo>
                      <a:cubicBezTo>
                        <a:pt x="547346" y="64899"/>
                        <a:pt x="544547" y="62105"/>
                        <a:pt x="541281" y="62105"/>
                      </a:cubicBezTo>
                      <a:close/>
                      <a:moveTo>
                        <a:pt x="68263" y="0"/>
                      </a:moveTo>
                      <a:lnTo>
                        <a:pt x="541281" y="0"/>
                      </a:lnTo>
                      <a:cubicBezTo>
                        <a:pt x="578911" y="0"/>
                        <a:pt x="609544" y="30586"/>
                        <a:pt x="609544" y="68160"/>
                      </a:cubicBezTo>
                      <a:lnTo>
                        <a:pt x="609544" y="540467"/>
                      </a:lnTo>
                      <a:cubicBezTo>
                        <a:pt x="609544" y="578041"/>
                        <a:pt x="578911" y="608627"/>
                        <a:pt x="541281" y="608627"/>
                      </a:cubicBezTo>
                      <a:lnTo>
                        <a:pt x="68263" y="608627"/>
                      </a:lnTo>
                      <a:cubicBezTo>
                        <a:pt x="30633" y="608627"/>
                        <a:pt x="0" y="578041"/>
                        <a:pt x="0" y="540467"/>
                      </a:cubicBezTo>
                      <a:lnTo>
                        <a:pt x="0" y="68160"/>
                      </a:lnTo>
                      <a:cubicBezTo>
                        <a:pt x="0" y="30586"/>
                        <a:pt x="30633" y="0"/>
                        <a:pt x="68263" y="0"/>
                      </a:cubicBezTo>
                      <a:close/>
                    </a:path>
                  </a:pathLst>
                </a:custGeom>
                <a:solidFill>
                  <a:srgbClr val="BF9000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317D4046-6C40-4AB2-ABCF-C11161CEECE1}"/>
                    </a:ext>
                  </a:extLst>
                </p:cNvPr>
                <p:cNvSpPr/>
                <p:nvPr/>
              </p:nvSpPr>
              <p:spPr>
                <a:xfrm>
                  <a:off x="740658" y="807756"/>
                  <a:ext cx="914406" cy="914406"/>
                </a:xfrm>
                <a:prstGeom prst="ellipse">
                  <a:avLst/>
                </a:prstGeom>
                <a:noFill/>
                <a:ln w="76200">
                  <a:solidFill>
                    <a:srgbClr val="639A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D8E1AA31-DED9-4ED2-A41E-C576F1B09397}"/>
                    </a:ext>
                  </a:extLst>
                </p:cNvPr>
                <p:cNvSpPr/>
                <p:nvPr/>
              </p:nvSpPr>
              <p:spPr>
                <a:xfrm>
                  <a:off x="584425" y="1804052"/>
                  <a:ext cx="1224000" cy="360000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 defTabSz="914400">
                    <a:lnSpc>
                      <a:spcPct val="115000"/>
                    </a:lnSpc>
                  </a:pPr>
                  <a:r>
                    <a:rPr lang="en-US" altLang="zh-CN" sz="1600" b="1" dirty="0" err="1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LogMAR</a:t>
                  </a:r>
                  <a:r>
                    <a:rPr lang="zh-CN" altLang="en-US" sz="16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记录法</a:t>
                  </a: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613366EF-AD4A-4DAD-BF14-DE82D33FACEA}"/>
                  </a:ext>
                </a:extLst>
              </p:cNvPr>
              <p:cNvGrpSpPr/>
              <p:nvPr/>
            </p:nvGrpSpPr>
            <p:grpSpPr>
              <a:xfrm>
                <a:off x="1567405" y="3621822"/>
                <a:ext cx="1224000" cy="1356296"/>
                <a:chOff x="6857209" y="2133636"/>
                <a:chExt cx="1224000" cy="1356296"/>
              </a:xfrm>
            </p:grpSpPr>
            <p:sp>
              <p:nvSpPr>
                <p:cNvPr id="32" name="calculation-operations-with-numbers_43617">
                  <a:extLst>
                    <a:ext uri="{FF2B5EF4-FFF2-40B4-BE49-F238E27FC236}">
                      <a16:creationId xmlns:a16="http://schemas.microsoft.com/office/drawing/2014/main" id="{BDE3C326-97CD-45BE-BE9F-CEAA34DB8D6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203364" y="2285997"/>
                  <a:ext cx="534562" cy="609685"/>
                </a:xfrm>
                <a:custGeom>
                  <a:avLst/>
                  <a:gdLst>
                    <a:gd name="connsiteX0" fmla="*/ 242328 w 508891"/>
                    <a:gd name="connsiteY0" fmla="*/ 475582 h 580406"/>
                    <a:gd name="connsiteX1" fmla="*/ 221322 w 508891"/>
                    <a:gd name="connsiteY1" fmla="*/ 483646 h 580406"/>
                    <a:gd name="connsiteX2" fmla="*/ 213242 w 508891"/>
                    <a:gd name="connsiteY2" fmla="*/ 502998 h 580406"/>
                    <a:gd name="connsiteX3" fmla="*/ 221322 w 508891"/>
                    <a:gd name="connsiteY3" fmla="*/ 523962 h 580406"/>
                    <a:gd name="connsiteX4" fmla="*/ 242328 w 508891"/>
                    <a:gd name="connsiteY4" fmla="*/ 532026 h 580406"/>
                    <a:gd name="connsiteX5" fmla="*/ 264951 w 508891"/>
                    <a:gd name="connsiteY5" fmla="*/ 523962 h 580406"/>
                    <a:gd name="connsiteX6" fmla="*/ 273031 w 508891"/>
                    <a:gd name="connsiteY6" fmla="*/ 502998 h 580406"/>
                    <a:gd name="connsiteX7" fmla="*/ 264951 w 508891"/>
                    <a:gd name="connsiteY7" fmla="*/ 483646 h 580406"/>
                    <a:gd name="connsiteX8" fmla="*/ 242328 w 508891"/>
                    <a:gd name="connsiteY8" fmla="*/ 475582 h 580406"/>
                    <a:gd name="connsiteX9" fmla="*/ 247176 w 508891"/>
                    <a:gd name="connsiteY9" fmla="*/ 364308 h 580406"/>
                    <a:gd name="connsiteX10" fmla="*/ 302117 w 508891"/>
                    <a:gd name="connsiteY10" fmla="*/ 377209 h 580406"/>
                    <a:gd name="connsiteX11" fmla="*/ 327971 w 508891"/>
                    <a:gd name="connsiteY11" fmla="*/ 422364 h 580406"/>
                    <a:gd name="connsiteX12" fmla="*/ 271415 w 508891"/>
                    <a:gd name="connsiteY12" fmla="*/ 422364 h 580406"/>
                    <a:gd name="connsiteX13" fmla="*/ 263335 w 508891"/>
                    <a:gd name="connsiteY13" fmla="*/ 411075 h 580406"/>
                    <a:gd name="connsiteX14" fmla="*/ 247176 w 508891"/>
                    <a:gd name="connsiteY14" fmla="*/ 407850 h 580406"/>
                    <a:gd name="connsiteX15" fmla="*/ 231017 w 508891"/>
                    <a:gd name="connsiteY15" fmla="*/ 411075 h 580406"/>
                    <a:gd name="connsiteX16" fmla="*/ 219706 w 508891"/>
                    <a:gd name="connsiteY16" fmla="*/ 420752 h 580406"/>
                    <a:gd name="connsiteX17" fmla="*/ 213242 w 508891"/>
                    <a:gd name="connsiteY17" fmla="*/ 435266 h 580406"/>
                    <a:gd name="connsiteX18" fmla="*/ 210010 w 508891"/>
                    <a:gd name="connsiteY18" fmla="*/ 451392 h 580406"/>
                    <a:gd name="connsiteX19" fmla="*/ 232633 w 508891"/>
                    <a:gd name="connsiteY19" fmla="*/ 438491 h 580406"/>
                    <a:gd name="connsiteX20" fmla="*/ 258487 w 508891"/>
                    <a:gd name="connsiteY20" fmla="*/ 435266 h 580406"/>
                    <a:gd name="connsiteX21" fmla="*/ 287574 w 508891"/>
                    <a:gd name="connsiteY21" fmla="*/ 440104 h 580406"/>
                    <a:gd name="connsiteX22" fmla="*/ 310196 w 508891"/>
                    <a:gd name="connsiteY22" fmla="*/ 453005 h 580406"/>
                    <a:gd name="connsiteX23" fmla="*/ 324739 w 508891"/>
                    <a:gd name="connsiteY23" fmla="*/ 473970 h 580406"/>
                    <a:gd name="connsiteX24" fmla="*/ 329587 w 508891"/>
                    <a:gd name="connsiteY24" fmla="*/ 501385 h 580406"/>
                    <a:gd name="connsiteX25" fmla="*/ 323123 w 508891"/>
                    <a:gd name="connsiteY25" fmla="*/ 535251 h 580406"/>
                    <a:gd name="connsiteX26" fmla="*/ 305349 w 508891"/>
                    <a:gd name="connsiteY26" fmla="*/ 561054 h 580406"/>
                    <a:gd name="connsiteX27" fmla="*/ 277878 w 508891"/>
                    <a:gd name="connsiteY27" fmla="*/ 575568 h 580406"/>
                    <a:gd name="connsiteX28" fmla="*/ 242328 w 508891"/>
                    <a:gd name="connsiteY28" fmla="*/ 580406 h 580406"/>
                    <a:gd name="connsiteX29" fmla="*/ 201931 w 508891"/>
                    <a:gd name="connsiteY29" fmla="*/ 572343 h 580406"/>
                    <a:gd name="connsiteX30" fmla="*/ 172845 w 508891"/>
                    <a:gd name="connsiteY30" fmla="*/ 549765 h 580406"/>
                    <a:gd name="connsiteX31" fmla="*/ 156686 w 508891"/>
                    <a:gd name="connsiteY31" fmla="*/ 517512 h 580406"/>
                    <a:gd name="connsiteX32" fmla="*/ 151838 w 508891"/>
                    <a:gd name="connsiteY32" fmla="*/ 480420 h 580406"/>
                    <a:gd name="connsiteX33" fmla="*/ 158302 w 508891"/>
                    <a:gd name="connsiteY33" fmla="*/ 433653 h 580406"/>
                    <a:gd name="connsiteX34" fmla="*/ 176077 w 508891"/>
                    <a:gd name="connsiteY34" fmla="*/ 396561 h 580406"/>
                    <a:gd name="connsiteX35" fmla="*/ 205163 w 508891"/>
                    <a:gd name="connsiteY35" fmla="*/ 372371 h 580406"/>
                    <a:gd name="connsiteX36" fmla="*/ 247176 w 508891"/>
                    <a:gd name="connsiteY36" fmla="*/ 364308 h 580406"/>
                    <a:gd name="connsiteX37" fmla="*/ 0 w 508891"/>
                    <a:gd name="connsiteY37" fmla="*/ 258073 h 580406"/>
                    <a:gd name="connsiteX38" fmla="*/ 508891 w 508891"/>
                    <a:gd name="connsiteY38" fmla="*/ 258073 h 580406"/>
                    <a:gd name="connsiteX39" fmla="*/ 508891 w 508891"/>
                    <a:gd name="connsiteY39" fmla="*/ 320778 h 580406"/>
                    <a:gd name="connsiteX40" fmla="*/ 0 w 508891"/>
                    <a:gd name="connsiteY40" fmla="*/ 320778 h 580406"/>
                    <a:gd name="connsiteX41" fmla="*/ 135752 w 508891"/>
                    <a:gd name="connsiteY41" fmla="*/ 3109 h 580406"/>
                    <a:gd name="connsiteX42" fmla="*/ 185782 w 508891"/>
                    <a:gd name="connsiteY42" fmla="*/ 3109 h 580406"/>
                    <a:gd name="connsiteX43" fmla="*/ 185782 w 508891"/>
                    <a:gd name="connsiteY43" fmla="*/ 212729 h 580406"/>
                    <a:gd name="connsiteX44" fmla="*/ 122840 w 508891"/>
                    <a:gd name="connsiteY44" fmla="*/ 212729 h 580406"/>
                    <a:gd name="connsiteX45" fmla="*/ 122840 w 508891"/>
                    <a:gd name="connsiteY45" fmla="*/ 91794 h 580406"/>
                    <a:gd name="connsiteX46" fmla="*/ 72810 w 508891"/>
                    <a:gd name="connsiteY46" fmla="*/ 91794 h 580406"/>
                    <a:gd name="connsiteX47" fmla="*/ 72810 w 508891"/>
                    <a:gd name="connsiteY47" fmla="*/ 48258 h 580406"/>
                    <a:gd name="connsiteX48" fmla="*/ 95404 w 508891"/>
                    <a:gd name="connsiteY48" fmla="*/ 46645 h 580406"/>
                    <a:gd name="connsiteX49" fmla="*/ 114771 w 508891"/>
                    <a:gd name="connsiteY49" fmla="*/ 38583 h 580406"/>
                    <a:gd name="connsiteX50" fmla="*/ 129296 w 508891"/>
                    <a:gd name="connsiteY50" fmla="*/ 24071 h 580406"/>
                    <a:gd name="connsiteX51" fmla="*/ 135752 w 508891"/>
                    <a:gd name="connsiteY51" fmla="*/ 3109 h 580406"/>
                    <a:gd name="connsiteX52" fmla="*/ 345646 w 508891"/>
                    <a:gd name="connsiteY52" fmla="*/ 0 h 580406"/>
                    <a:gd name="connsiteX53" fmla="*/ 381198 w 508891"/>
                    <a:gd name="connsiteY53" fmla="*/ 4835 h 580406"/>
                    <a:gd name="connsiteX54" fmla="*/ 407055 w 508891"/>
                    <a:gd name="connsiteY54" fmla="*/ 16116 h 580406"/>
                    <a:gd name="connsiteX55" fmla="*/ 424831 w 508891"/>
                    <a:gd name="connsiteY55" fmla="*/ 37066 h 580406"/>
                    <a:gd name="connsiteX56" fmla="*/ 431295 w 508891"/>
                    <a:gd name="connsiteY56" fmla="*/ 66075 h 580406"/>
                    <a:gd name="connsiteX57" fmla="*/ 423215 w 508891"/>
                    <a:gd name="connsiteY57" fmla="*/ 99918 h 580406"/>
                    <a:gd name="connsiteX58" fmla="*/ 400590 w 508891"/>
                    <a:gd name="connsiteY58" fmla="*/ 125704 h 580406"/>
                    <a:gd name="connsiteX59" fmla="*/ 369886 w 508891"/>
                    <a:gd name="connsiteY59" fmla="*/ 143431 h 580406"/>
                    <a:gd name="connsiteX60" fmla="*/ 339181 w 508891"/>
                    <a:gd name="connsiteY60" fmla="*/ 161158 h 580406"/>
                    <a:gd name="connsiteX61" fmla="*/ 339181 w 508891"/>
                    <a:gd name="connsiteY61" fmla="*/ 162770 h 580406"/>
                    <a:gd name="connsiteX62" fmla="*/ 434527 w 508891"/>
                    <a:gd name="connsiteY62" fmla="*/ 162770 h 580406"/>
                    <a:gd name="connsiteX63" fmla="*/ 434527 w 508891"/>
                    <a:gd name="connsiteY63" fmla="*/ 212729 h 580406"/>
                    <a:gd name="connsiteX64" fmla="*/ 251916 w 508891"/>
                    <a:gd name="connsiteY64" fmla="*/ 212729 h 580406"/>
                    <a:gd name="connsiteX65" fmla="*/ 255148 w 508891"/>
                    <a:gd name="connsiteY65" fmla="*/ 185332 h 580406"/>
                    <a:gd name="connsiteX66" fmla="*/ 266460 w 508891"/>
                    <a:gd name="connsiteY66" fmla="*/ 161158 h 580406"/>
                    <a:gd name="connsiteX67" fmla="*/ 282621 w 508891"/>
                    <a:gd name="connsiteY67" fmla="*/ 145042 h 580406"/>
                    <a:gd name="connsiteX68" fmla="*/ 300397 w 508891"/>
                    <a:gd name="connsiteY68" fmla="*/ 128927 h 580406"/>
                    <a:gd name="connsiteX69" fmla="*/ 321405 w 508891"/>
                    <a:gd name="connsiteY69" fmla="*/ 116034 h 580406"/>
                    <a:gd name="connsiteX70" fmla="*/ 342413 w 508891"/>
                    <a:gd name="connsiteY70" fmla="*/ 104753 h 580406"/>
                    <a:gd name="connsiteX71" fmla="*/ 350494 w 508891"/>
                    <a:gd name="connsiteY71" fmla="*/ 98307 h 580406"/>
                    <a:gd name="connsiteX72" fmla="*/ 360190 w 508891"/>
                    <a:gd name="connsiteY72" fmla="*/ 91860 h 580406"/>
                    <a:gd name="connsiteX73" fmla="*/ 366654 w 508891"/>
                    <a:gd name="connsiteY73" fmla="*/ 83802 h 580406"/>
                    <a:gd name="connsiteX74" fmla="*/ 369886 w 508891"/>
                    <a:gd name="connsiteY74" fmla="*/ 74133 h 580406"/>
                    <a:gd name="connsiteX75" fmla="*/ 363422 w 508891"/>
                    <a:gd name="connsiteY75" fmla="*/ 53182 h 580406"/>
                    <a:gd name="connsiteX76" fmla="*/ 344030 w 508891"/>
                    <a:gd name="connsiteY76" fmla="*/ 48348 h 580406"/>
                    <a:gd name="connsiteX77" fmla="*/ 319789 w 508891"/>
                    <a:gd name="connsiteY77" fmla="*/ 59629 h 580406"/>
                    <a:gd name="connsiteX78" fmla="*/ 313325 w 508891"/>
                    <a:gd name="connsiteY78" fmla="*/ 91860 h 580406"/>
                    <a:gd name="connsiteX79" fmla="*/ 255148 w 508891"/>
                    <a:gd name="connsiteY79" fmla="*/ 91860 h 580406"/>
                    <a:gd name="connsiteX80" fmla="*/ 259996 w 508891"/>
                    <a:gd name="connsiteY80" fmla="*/ 53182 h 580406"/>
                    <a:gd name="connsiteX81" fmla="*/ 277772 w 508891"/>
                    <a:gd name="connsiteY81" fmla="*/ 24174 h 580406"/>
                    <a:gd name="connsiteX82" fmla="*/ 306861 w 508891"/>
                    <a:gd name="connsiteY82" fmla="*/ 6446 h 580406"/>
                    <a:gd name="connsiteX83" fmla="*/ 345646 w 508891"/>
                    <a:gd name="connsiteY83" fmla="*/ 0 h 580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08891" h="580406">
                      <a:moveTo>
                        <a:pt x="242328" y="475582"/>
                      </a:moveTo>
                      <a:cubicBezTo>
                        <a:pt x="234249" y="475582"/>
                        <a:pt x="227785" y="477195"/>
                        <a:pt x="221322" y="483646"/>
                      </a:cubicBezTo>
                      <a:cubicBezTo>
                        <a:pt x="216474" y="488484"/>
                        <a:pt x="213242" y="494934"/>
                        <a:pt x="213242" y="502998"/>
                      </a:cubicBezTo>
                      <a:cubicBezTo>
                        <a:pt x="213242" y="511061"/>
                        <a:pt x="216474" y="519124"/>
                        <a:pt x="221322" y="523962"/>
                      </a:cubicBezTo>
                      <a:cubicBezTo>
                        <a:pt x="227785" y="528800"/>
                        <a:pt x="234249" y="532026"/>
                        <a:pt x="242328" y="532026"/>
                      </a:cubicBezTo>
                      <a:cubicBezTo>
                        <a:pt x="252024" y="532026"/>
                        <a:pt x="258487" y="528800"/>
                        <a:pt x="264951" y="523962"/>
                      </a:cubicBezTo>
                      <a:cubicBezTo>
                        <a:pt x="271415" y="517512"/>
                        <a:pt x="273031" y="511061"/>
                        <a:pt x="273031" y="502998"/>
                      </a:cubicBezTo>
                      <a:cubicBezTo>
                        <a:pt x="273031" y="494934"/>
                        <a:pt x="271415" y="488484"/>
                        <a:pt x="264951" y="483646"/>
                      </a:cubicBezTo>
                      <a:cubicBezTo>
                        <a:pt x="260103" y="477195"/>
                        <a:pt x="252024" y="475582"/>
                        <a:pt x="242328" y="475582"/>
                      </a:cubicBezTo>
                      <a:close/>
                      <a:moveTo>
                        <a:pt x="247176" y="364308"/>
                      </a:moveTo>
                      <a:cubicBezTo>
                        <a:pt x="271415" y="364308"/>
                        <a:pt x="289189" y="369146"/>
                        <a:pt x="302117" y="377209"/>
                      </a:cubicBezTo>
                      <a:cubicBezTo>
                        <a:pt x="315044" y="386885"/>
                        <a:pt x="324739" y="401399"/>
                        <a:pt x="327971" y="422364"/>
                      </a:cubicBezTo>
                      <a:lnTo>
                        <a:pt x="271415" y="422364"/>
                      </a:lnTo>
                      <a:cubicBezTo>
                        <a:pt x="269799" y="419139"/>
                        <a:pt x="268183" y="414301"/>
                        <a:pt x="263335" y="411075"/>
                      </a:cubicBezTo>
                      <a:cubicBezTo>
                        <a:pt x="258487" y="409463"/>
                        <a:pt x="253640" y="407850"/>
                        <a:pt x="247176" y="407850"/>
                      </a:cubicBezTo>
                      <a:cubicBezTo>
                        <a:pt x="240713" y="407850"/>
                        <a:pt x="235865" y="409463"/>
                        <a:pt x="231017" y="411075"/>
                      </a:cubicBezTo>
                      <a:cubicBezTo>
                        <a:pt x="227785" y="414301"/>
                        <a:pt x="222938" y="417526"/>
                        <a:pt x="219706" y="420752"/>
                      </a:cubicBezTo>
                      <a:cubicBezTo>
                        <a:pt x="218090" y="425590"/>
                        <a:pt x="214858" y="430428"/>
                        <a:pt x="213242" y="435266"/>
                      </a:cubicBezTo>
                      <a:cubicBezTo>
                        <a:pt x="211626" y="440104"/>
                        <a:pt x="210010" y="446554"/>
                        <a:pt x="210010" y="451392"/>
                      </a:cubicBezTo>
                      <a:cubicBezTo>
                        <a:pt x="216474" y="444942"/>
                        <a:pt x="224553" y="440104"/>
                        <a:pt x="232633" y="438491"/>
                      </a:cubicBezTo>
                      <a:cubicBezTo>
                        <a:pt x="240713" y="435266"/>
                        <a:pt x="248792" y="435266"/>
                        <a:pt x="258487" y="435266"/>
                      </a:cubicBezTo>
                      <a:cubicBezTo>
                        <a:pt x="268183" y="435266"/>
                        <a:pt x="277878" y="436878"/>
                        <a:pt x="287574" y="440104"/>
                      </a:cubicBezTo>
                      <a:cubicBezTo>
                        <a:pt x="295653" y="443329"/>
                        <a:pt x="303733" y="446554"/>
                        <a:pt x="310196" y="453005"/>
                      </a:cubicBezTo>
                      <a:cubicBezTo>
                        <a:pt x="315044" y="459456"/>
                        <a:pt x="321507" y="465906"/>
                        <a:pt x="324739" y="473970"/>
                      </a:cubicBezTo>
                      <a:cubicBezTo>
                        <a:pt x="327971" y="482033"/>
                        <a:pt x="329587" y="491709"/>
                        <a:pt x="329587" y="501385"/>
                      </a:cubicBezTo>
                      <a:cubicBezTo>
                        <a:pt x="329587" y="514286"/>
                        <a:pt x="327971" y="525575"/>
                        <a:pt x="323123" y="535251"/>
                      </a:cubicBezTo>
                      <a:cubicBezTo>
                        <a:pt x="318276" y="546540"/>
                        <a:pt x="311812" y="554603"/>
                        <a:pt x="305349" y="561054"/>
                      </a:cubicBezTo>
                      <a:cubicBezTo>
                        <a:pt x="297269" y="567505"/>
                        <a:pt x="287574" y="572343"/>
                        <a:pt x="277878" y="575568"/>
                      </a:cubicBezTo>
                      <a:cubicBezTo>
                        <a:pt x="266567" y="578793"/>
                        <a:pt x="255256" y="580406"/>
                        <a:pt x="242328" y="580406"/>
                      </a:cubicBezTo>
                      <a:cubicBezTo>
                        <a:pt x="226169" y="580406"/>
                        <a:pt x="213242" y="577181"/>
                        <a:pt x="201931" y="572343"/>
                      </a:cubicBezTo>
                      <a:cubicBezTo>
                        <a:pt x="190620" y="565892"/>
                        <a:pt x="180924" y="559441"/>
                        <a:pt x="172845" y="549765"/>
                      </a:cubicBezTo>
                      <a:cubicBezTo>
                        <a:pt x="166381" y="540089"/>
                        <a:pt x="159917" y="528800"/>
                        <a:pt x="156686" y="517512"/>
                      </a:cubicBezTo>
                      <a:cubicBezTo>
                        <a:pt x="153454" y="504610"/>
                        <a:pt x="151838" y="493322"/>
                        <a:pt x="151838" y="480420"/>
                      </a:cubicBezTo>
                      <a:cubicBezTo>
                        <a:pt x="151838" y="462681"/>
                        <a:pt x="153454" y="448167"/>
                        <a:pt x="158302" y="433653"/>
                      </a:cubicBezTo>
                      <a:cubicBezTo>
                        <a:pt x="161533" y="419139"/>
                        <a:pt x="167997" y="407850"/>
                        <a:pt x="176077" y="396561"/>
                      </a:cubicBezTo>
                      <a:cubicBezTo>
                        <a:pt x="184156" y="386885"/>
                        <a:pt x="193851" y="378822"/>
                        <a:pt x="205163" y="372371"/>
                      </a:cubicBezTo>
                      <a:cubicBezTo>
                        <a:pt x="218090" y="367533"/>
                        <a:pt x="231017" y="364308"/>
                        <a:pt x="247176" y="364308"/>
                      </a:cubicBezTo>
                      <a:close/>
                      <a:moveTo>
                        <a:pt x="0" y="258073"/>
                      </a:moveTo>
                      <a:lnTo>
                        <a:pt x="508891" y="258073"/>
                      </a:lnTo>
                      <a:lnTo>
                        <a:pt x="508891" y="320778"/>
                      </a:lnTo>
                      <a:lnTo>
                        <a:pt x="0" y="320778"/>
                      </a:lnTo>
                      <a:close/>
                      <a:moveTo>
                        <a:pt x="135752" y="3109"/>
                      </a:moveTo>
                      <a:lnTo>
                        <a:pt x="185782" y="3109"/>
                      </a:lnTo>
                      <a:lnTo>
                        <a:pt x="185782" y="212729"/>
                      </a:lnTo>
                      <a:lnTo>
                        <a:pt x="122840" y="212729"/>
                      </a:lnTo>
                      <a:lnTo>
                        <a:pt x="122840" y="91794"/>
                      </a:lnTo>
                      <a:lnTo>
                        <a:pt x="72810" y="91794"/>
                      </a:lnTo>
                      <a:lnTo>
                        <a:pt x="72810" y="48258"/>
                      </a:lnTo>
                      <a:cubicBezTo>
                        <a:pt x="80879" y="48258"/>
                        <a:pt x="88949" y="48258"/>
                        <a:pt x="95404" y="46645"/>
                      </a:cubicBezTo>
                      <a:cubicBezTo>
                        <a:pt x="103474" y="45033"/>
                        <a:pt x="109929" y="41808"/>
                        <a:pt x="114771" y="38583"/>
                      </a:cubicBezTo>
                      <a:cubicBezTo>
                        <a:pt x="121227" y="35358"/>
                        <a:pt x="126068" y="30521"/>
                        <a:pt x="129296" y="24071"/>
                      </a:cubicBezTo>
                      <a:cubicBezTo>
                        <a:pt x="134138" y="17621"/>
                        <a:pt x="135752" y="11171"/>
                        <a:pt x="135752" y="3109"/>
                      </a:cubicBezTo>
                      <a:close/>
                      <a:moveTo>
                        <a:pt x="345646" y="0"/>
                      </a:moveTo>
                      <a:cubicBezTo>
                        <a:pt x="358574" y="0"/>
                        <a:pt x="369886" y="1612"/>
                        <a:pt x="381198" y="4835"/>
                      </a:cubicBezTo>
                      <a:cubicBezTo>
                        <a:pt x="390894" y="6446"/>
                        <a:pt x="400590" y="11281"/>
                        <a:pt x="407055" y="16116"/>
                      </a:cubicBezTo>
                      <a:cubicBezTo>
                        <a:pt x="415135" y="22562"/>
                        <a:pt x="421599" y="29008"/>
                        <a:pt x="424831" y="37066"/>
                      </a:cubicBezTo>
                      <a:cubicBezTo>
                        <a:pt x="429679" y="45124"/>
                        <a:pt x="431295" y="54794"/>
                        <a:pt x="431295" y="66075"/>
                      </a:cubicBezTo>
                      <a:cubicBezTo>
                        <a:pt x="431295" y="80579"/>
                        <a:pt x="428063" y="91860"/>
                        <a:pt x="423215" y="99918"/>
                      </a:cubicBezTo>
                      <a:cubicBezTo>
                        <a:pt x="416751" y="109588"/>
                        <a:pt x="408671" y="117646"/>
                        <a:pt x="400590" y="125704"/>
                      </a:cubicBezTo>
                      <a:cubicBezTo>
                        <a:pt x="390894" y="132150"/>
                        <a:pt x="381198" y="138596"/>
                        <a:pt x="369886" y="143431"/>
                      </a:cubicBezTo>
                      <a:cubicBezTo>
                        <a:pt x="358574" y="149877"/>
                        <a:pt x="348878" y="156324"/>
                        <a:pt x="339181" y="161158"/>
                      </a:cubicBezTo>
                      <a:lnTo>
                        <a:pt x="339181" y="162770"/>
                      </a:lnTo>
                      <a:lnTo>
                        <a:pt x="434527" y="162770"/>
                      </a:lnTo>
                      <a:lnTo>
                        <a:pt x="434527" y="212729"/>
                      </a:lnTo>
                      <a:lnTo>
                        <a:pt x="251916" y="212729"/>
                      </a:lnTo>
                      <a:cubicBezTo>
                        <a:pt x="250300" y="203060"/>
                        <a:pt x="251916" y="193390"/>
                        <a:pt x="255148" y="185332"/>
                      </a:cubicBezTo>
                      <a:cubicBezTo>
                        <a:pt x="256764" y="175663"/>
                        <a:pt x="261612" y="169216"/>
                        <a:pt x="266460" y="161158"/>
                      </a:cubicBezTo>
                      <a:cubicBezTo>
                        <a:pt x="271308" y="154712"/>
                        <a:pt x="276156" y="149877"/>
                        <a:pt x="282621" y="145042"/>
                      </a:cubicBezTo>
                      <a:cubicBezTo>
                        <a:pt x="287469" y="138596"/>
                        <a:pt x="293933" y="133761"/>
                        <a:pt x="300397" y="128927"/>
                      </a:cubicBezTo>
                      <a:cubicBezTo>
                        <a:pt x="306861" y="125704"/>
                        <a:pt x="313325" y="120869"/>
                        <a:pt x="321405" y="116034"/>
                      </a:cubicBezTo>
                      <a:cubicBezTo>
                        <a:pt x="327869" y="112811"/>
                        <a:pt x="334333" y="107976"/>
                        <a:pt x="342413" y="104753"/>
                      </a:cubicBezTo>
                      <a:cubicBezTo>
                        <a:pt x="344030" y="103141"/>
                        <a:pt x="347262" y="101530"/>
                        <a:pt x="350494" y="98307"/>
                      </a:cubicBezTo>
                      <a:cubicBezTo>
                        <a:pt x="353726" y="96695"/>
                        <a:pt x="356958" y="95083"/>
                        <a:pt x="360190" y="91860"/>
                      </a:cubicBezTo>
                      <a:cubicBezTo>
                        <a:pt x="363422" y="90249"/>
                        <a:pt x="365038" y="87026"/>
                        <a:pt x="366654" y="83802"/>
                      </a:cubicBezTo>
                      <a:cubicBezTo>
                        <a:pt x="369886" y="80579"/>
                        <a:pt x="369886" y="77356"/>
                        <a:pt x="369886" y="74133"/>
                      </a:cubicBezTo>
                      <a:cubicBezTo>
                        <a:pt x="369886" y="64463"/>
                        <a:pt x="368270" y="58017"/>
                        <a:pt x="363422" y="53182"/>
                      </a:cubicBezTo>
                      <a:cubicBezTo>
                        <a:pt x="358574" y="49959"/>
                        <a:pt x="352110" y="48348"/>
                        <a:pt x="344030" y="48348"/>
                      </a:cubicBezTo>
                      <a:cubicBezTo>
                        <a:pt x="332717" y="48348"/>
                        <a:pt x="324637" y="51571"/>
                        <a:pt x="319789" y="59629"/>
                      </a:cubicBezTo>
                      <a:cubicBezTo>
                        <a:pt x="314941" y="67686"/>
                        <a:pt x="311709" y="78968"/>
                        <a:pt x="313325" y="91860"/>
                      </a:cubicBezTo>
                      <a:lnTo>
                        <a:pt x="255148" y="91860"/>
                      </a:lnTo>
                      <a:cubicBezTo>
                        <a:pt x="255148" y="77356"/>
                        <a:pt x="256764" y="64463"/>
                        <a:pt x="259996" y="53182"/>
                      </a:cubicBezTo>
                      <a:cubicBezTo>
                        <a:pt x="263228" y="41901"/>
                        <a:pt x="269692" y="32232"/>
                        <a:pt x="277772" y="24174"/>
                      </a:cubicBezTo>
                      <a:cubicBezTo>
                        <a:pt x="285853" y="16116"/>
                        <a:pt x="295549" y="9670"/>
                        <a:pt x="306861" y="6446"/>
                      </a:cubicBezTo>
                      <a:cubicBezTo>
                        <a:pt x="318173" y="1612"/>
                        <a:pt x="331101" y="0"/>
                        <a:pt x="345646" y="0"/>
                      </a:cubicBezTo>
                      <a:close/>
                    </a:path>
                  </a:pathLst>
                </a:custGeom>
                <a:solidFill>
                  <a:srgbClr val="BF9000"/>
                </a:solidFill>
                <a:ln>
                  <a:noFill/>
                </a:ln>
              </p:spPr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91BAA9DD-A834-43A5-8F7A-95F602FFAC8B}"/>
                    </a:ext>
                  </a:extLst>
                </p:cNvPr>
                <p:cNvSpPr/>
                <p:nvPr/>
              </p:nvSpPr>
              <p:spPr>
                <a:xfrm>
                  <a:off x="7013442" y="2133636"/>
                  <a:ext cx="914406" cy="914406"/>
                </a:xfrm>
                <a:prstGeom prst="ellipse">
                  <a:avLst/>
                </a:prstGeom>
                <a:noFill/>
                <a:ln w="76200">
                  <a:solidFill>
                    <a:srgbClr val="639A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9A75EE25-D226-4777-8BDA-7B28081FA6DA}"/>
                    </a:ext>
                  </a:extLst>
                </p:cNvPr>
                <p:cNvSpPr/>
                <p:nvPr/>
              </p:nvSpPr>
              <p:spPr>
                <a:xfrm>
                  <a:off x="6857209" y="3129932"/>
                  <a:ext cx="1224000" cy="360000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 defTabSz="914400">
                    <a:lnSpc>
                      <a:spcPct val="115000"/>
                    </a:lnSpc>
                  </a:pPr>
                  <a:r>
                    <a:rPr lang="zh-CN" altLang="en-US" sz="1600" b="1" dirty="0">
                      <a:solidFill>
                        <a:srgbClr val="639A6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分数记录法</a:t>
                  </a:r>
                </a:p>
              </p:txBody>
            </p:sp>
          </p:grp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D517F66-69F7-4A26-98A2-80FEA560F723}"/>
                </a:ext>
              </a:extLst>
            </p:cNvPr>
            <p:cNvSpPr/>
            <p:nvPr/>
          </p:nvSpPr>
          <p:spPr>
            <a:xfrm>
              <a:off x="1181718" y="5393174"/>
              <a:ext cx="3207402" cy="369332"/>
            </a:xfrm>
            <a:prstGeom prst="rect">
              <a:avLst/>
            </a:prstGeom>
            <a:solidFill>
              <a:srgbClr val="639A6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常用的视力记录法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EB12E78D-AA20-4545-B997-31BF1C968BD2}"/>
              </a:ext>
            </a:extLst>
          </p:cNvPr>
          <p:cNvSpPr/>
          <p:nvPr/>
        </p:nvSpPr>
        <p:spPr>
          <a:xfrm>
            <a:off x="5001097" y="2008723"/>
            <a:ext cx="6327921" cy="3517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小数记录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视角的倒数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(1/</a:t>
            </a:r>
            <a:r>
              <a:rPr lang="el-GR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方便用于变距测量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被除英美等国家之外的大多数国家使用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小数视力记录并不能客观、精确地反映视力的增减幅度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不能直接用于视力统计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defRPr/>
            </a:pP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分记录法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:L=5-LogMAR;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克服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LogMAR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表达视力时的不足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可很好地用于视力统计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表示无光感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表示光感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表示手动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表示指数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0.1(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小数记录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),5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对应视力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1.0;</a:t>
            </a:r>
          </a:p>
        </p:txBody>
      </p:sp>
    </p:spTree>
    <p:extLst>
      <p:ext uri="{BB962C8B-B14F-4D97-AF65-F5344CB8AC3E}">
        <p14:creationId xmlns:p14="http://schemas.microsoft.com/office/powerpoint/2010/main" val="413009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9306A47-4891-4F1E-B652-1077601DA8F6}"/>
              </a:ext>
            </a:extLst>
          </p:cNvPr>
          <p:cNvCxnSpPr>
            <a:cxnSpLocks/>
          </p:cNvCxnSpPr>
          <p:nvPr/>
        </p:nvCxnSpPr>
        <p:spPr>
          <a:xfrm>
            <a:off x="1309152" y="2868372"/>
            <a:ext cx="4716000" cy="0"/>
          </a:xfrm>
          <a:prstGeom prst="line">
            <a:avLst/>
          </a:prstGeom>
          <a:ln w="12700">
            <a:solidFill>
              <a:srgbClr val="2B580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6B163A2-421F-469E-8DDE-FB2B5F0346E7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690010"/>
            <a:ext cx="0" cy="4490356"/>
          </a:xfrm>
          <a:prstGeom prst="line">
            <a:avLst/>
          </a:prstGeom>
          <a:ln w="12700">
            <a:solidFill>
              <a:srgbClr val="2B580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EC35710-5EBC-437E-A1D7-B8254198BC01}"/>
              </a:ext>
            </a:extLst>
          </p:cNvPr>
          <p:cNvSpPr/>
          <p:nvPr/>
        </p:nvSpPr>
        <p:spPr>
          <a:xfrm>
            <a:off x="1379766" y="1575188"/>
            <a:ext cx="4691743" cy="1093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639A67"/>
              </a:buClr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检查环境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不同检查室的视力检测的条件应该尽量标准化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空间适度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一般应在室内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内饰简洁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光线适当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C0789B-0BA7-4E8B-8521-AE7614D1B6DE}"/>
              </a:ext>
            </a:extLst>
          </p:cNvPr>
          <p:cNvSpPr/>
          <p:nvPr/>
        </p:nvSpPr>
        <p:spPr>
          <a:xfrm>
            <a:off x="6196693" y="1542532"/>
            <a:ext cx="5143499" cy="1478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视力表照明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如用</a:t>
            </a:r>
            <a:r>
              <a:rPr lang="zh-CN" altLang="en-US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</a:rPr>
              <a:t>直接照明法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，视力表表面的照度应不低于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300lx;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如用</a:t>
            </a:r>
            <a:r>
              <a:rPr lang="zh-CN" altLang="en-US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</a:rPr>
              <a:t>后照法</a:t>
            </a:r>
            <a:r>
              <a:rPr lang="en-US" altLang="zh-CN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</a:rPr>
              <a:t>视力表灯箱或屏幕显示</a:t>
            </a:r>
            <a:r>
              <a:rPr lang="en-US" altLang="zh-CN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则视力表白底亮度应不低于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200cd/m2;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769884B-AC15-4657-9E42-FBFCA65C69F8}"/>
              </a:ext>
            </a:extLst>
          </p:cNvPr>
          <p:cNvSpPr/>
          <p:nvPr/>
        </p:nvSpPr>
        <p:spPr>
          <a:xfrm>
            <a:off x="1379766" y="2909060"/>
            <a:ext cx="4678136" cy="2824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视力检查距离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直线距离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加平面反光镜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lvl="2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测量视力时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分别测量每个被检查者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2.6m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检查距离处眼镜平面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或角膜平面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至平面反光镜子的实际距离为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2.41±0.01;</a:t>
            </a:r>
          </a:p>
          <a:p>
            <a:pPr marL="612000" lvl="2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因此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2.6m+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平面反光镜相当于实际的检查距离为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2.6m+2.41=5.01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即约为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6">
            <a:extLst>
              <a:ext uri="{FF2B5EF4-FFF2-40B4-BE49-F238E27FC236}">
                <a16:creationId xmlns:a16="http://schemas.microsoft.com/office/drawing/2014/main" id="{7B4EE160-C52F-492A-A3AD-861F81604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检查环境与视力表照明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4B08304-F399-4258-85E8-8F15C2680C1B}"/>
              </a:ext>
            </a:extLst>
          </p:cNvPr>
          <p:cNvSpPr/>
          <p:nvPr/>
        </p:nvSpPr>
        <p:spPr>
          <a:xfrm>
            <a:off x="3956504" y="1133135"/>
            <a:ext cx="4278992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CHECK ENVIRONMENT AND VISUAL CHART LIGHTING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0DC128-06E9-47DD-9356-363478EA346C}"/>
              </a:ext>
            </a:extLst>
          </p:cNvPr>
          <p:cNvGrpSpPr/>
          <p:nvPr/>
        </p:nvGrpSpPr>
        <p:grpSpPr>
          <a:xfrm>
            <a:off x="6775705" y="3405736"/>
            <a:ext cx="4544568" cy="2739031"/>
            <a:chOff x="6656832" y="3191256"/>
            <a:chExt cx="5310066" cy="3200400"/>
          </a:xfrm>
        </p:grpSpPr>
        <p:sp>
          <p:nvSpPr>
            <p:cNvPr id="25" name="isľíḋé">
              <a:extLst>
                <a:ext uri="{FF2B5EF4-FFF2-40B4-BE49-F238E27FC236}">
                  <a16:creationId xmlns:a16="http://schemas.microsoft.com/office/drawing/2014/main" id="{5F21760E-1EE1-4EF1-81B0-3281424F4951}"/>
                </a:ext>
              </a:extLst>
            </p:cNvPr>
            <p:cNvSpPr/>
            <p:nvPr/>
          </p:nvSpPr>
          <p:spPr bwMode="auto">
            <a:xfrm rot="247173">
              <a:off x="6656832" y="4983480"/>
              <a:ext cx="5310066" cy="1408176"/>
            </a:xfrm>
            <a:custGeom>
              <a:avLst/>
              <a:gdLst>
                <a:gd name="T0" fmla="*/ 333 w 831"/>
                <a:gd name="T1" fmla="*/ 2 h 68"/>
                <a:gd name="T2" fmla="*/ 242 w 831"/>
                <a:gd name="T3" fmla="*/ 10 h 68"/>
                <a:gd name="T4" fmla="*/ 122 w 831"/>
                <a:gd name="T5" fmla="*/ 16 h 68"/>
                <a:gd name="T6" fmla="*/ 0 w 831"/>
                <a:gd name="T7" fmla="*/ 36 h 68"/>
                <a:gd name="T8" fmla="*/ 145 w 831"/>
                <a:gd name="T9" fmla="*/ 55 h 68"/>
                <a:gd name="T10" fmla="*/ 479 w 831"/>
                <a:gd name="T11" fmla="*/ 67 h 68"/>
                <a:gd name="T12" fmla="*/ 629 w 831"/>
                <a:gd name="T13" fmla="*/ 52 h 68"/>
                <a:gd name="T14" fmla="*/ 741 w 831"/>
                <a:gd name="T15" fmla="*/ 39 h 68"/>
                <a:gd name="T16" fmla="*/ 687 w 831"/>
                <a:gd name="T17" fmla="*/ 14 h 68"/>
                <a:gd name="T18" fmla="*/ 481 w 831"/>
                <a:gd name="T19" fmla="*/ 5 h 68"/>
                <a:gd name="T20" fmla="*/ 358 w 831"/>
                <a:gd name="T21" fmla="*/ 1 h 68"/>
                <a:gd name="T22" fmla="*/ 333 w 831"/>
                <a:gd name="T2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1" h="68">
                  <a:moveTo>
                    <a:pt x="333" y="2"/>
                  </a:moveTo>
                  <a:cubicBezTo>
                    <a:pt x="303" y="5"/>
                    <a:pt x="273" y="9"/>
                    <a:pt x="242" y="10"/>
                  </a:cubicBezTo>
                  <a:cubicBezTo>
                    <a:pt x="202" y="12"/>
                    <a:pt x="162" y="10"/>
                    <a:pt x="122" y="16"/>
                  </a:cubicBezTo>
                  <a:cubicBezTo>
                    <a:pt x="82" y="22"/>
                    <a:pt x="36" y="25"/>
                    <a:pt x="0" y="36"/>
                  </a:cubicBezTo>
                  <a:cubicBezTo>
                    <a:pt x="1" y="60"/>
                    <a:pt x="116" y="56"/>
                    <a:pt x="145" y="55"/>
                  </a:cubicBezTo>
                  <a:cubicBezTo>
                    <a:pt x="255" y="53"/>
                    <a:pt x="369" y="65"/>
                    <a:pt x="479" y="67"/>
                  </a:cubicBezTo>
                  <a:cubicBezTo>
                    <a:pt x="530" y="68"/>
                    <a:pt x="579" y="58"/>
                    <a:pt x="629" y="52"/>
                  </a:cubicBezTo>
                  <a:cubicBezTo>
                    <a:pt x="666" y="48"/>
                    <a:pt x="706" y="47"/>
                    <a:pt x="741" y="39"/>
                  </a:cubicBezTo>
                  <a:cubicBezTo>
                    <a:pt x="831" y="20"/>
                    <a:pt x="732" y="14"/>
                    <a:pt x="687" y="14"/>
                  </a:cubicBezTo>
                  <a:cubicBezTo>
                    <a:pt x="618" y="14"/>
                    <a:pt x="550" y="9"/>
                    <a:pt x="481" y="5"/>
                  </a:cubicBezTo>
                  <a:cubicBezTo>
                    <a:pt x="440" y="2"/>
                    <a:pt x="399" y="0"/>
                    <a:pt x="358" y="1"/>
                  </a:cubicBezTo>
                  <a:cubicBezTo>
                    <a:pt x="349" y="1"/>
                    <a:pt x="341" y="2"/>
                    <a:pt x="333" y="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dirty="0"/>
            </a:p>
          </p:txBody>
        </p:sp>
        <p:pic>
          <p:nvPicPr>
            <p:cNvPr id="26" name="图片 25" descr="卡通人物&#10;&#10;描述已自动生成">
              <a:extLst>
                <a:ext uri="{FF2B5EF4-FFF2-40B4-BE49-F238E27FC236}">
                  <a16:creationId xmlns:a16="http://schemas.microsoft.com/office/drawing/2014/main" id="{5208DA0B-C9DC-4106-8322-C93F707375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917" b="98167" l="9732" r="89933">
                          <a14:foregroundMark x1="32383" y1="89583" x2="32634" y2="94500"/>
                          <a14:foregroundMark x1="42953" y1="96417" x2="45470" y2="95917"/>
                          <a14:foregroundMark x1="51342" y1="95083" x2="52517" y2="97250"/>
                          <a14:foregroundMark x1="42953" y1="98167" x2="45050" y2="97583"/>
                          <a14:foregroundMark x1="28943" y1="18917" x2="30789" y2="9667"/>
                          <a14:foregroundMark x1="30789" y1="9667" x2="34983" y2="9333"/>
                          <a14:foregroundMark x1="41611" y1="5167" x2="44128" y2="4083"/>
                          <a14:foregroundMark x1="57466" y1="4083" x2="55537" y2="3917"/>
                          <a14:foregroundMark x1="42366" y1="19917" x2="41611" y2="20667"/>
                          <a14:foregroundMark x1="42701" y1="26750" x2="34396" y2="23333"/>
                          <a14:foregroundMark x1="34396" y1="23333" x2="37416" y2="19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20" r="13156"/>
            <a:stretch/>
          </p:blipFill>
          <p:spPr>
            <a:xfrm>
              <a:off x="9398833" y="3457669"/>
              <a:ext cx="1958015" cy="2478784"/>
            </a:xfrm>
            <a:prstGeom prst="rect">
              <a:avLst/>
            </a:prstGeom>
          </p:spPr>
        </p:pic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9BD34BC4-1418-4CA4-BFBE-980B50590F0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1152" y="3191256"/>
              <a:ext cx="1114245" cy="2642616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D2B4C05E-9C83-45A4-B9AF-E97682CB0CDA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6009" y="3191256"/>
              <a:ext cx="1114245" cy="2642616"/>
            </a:xfrm>
            <a:prstGeom prst="rect">
              <a:avLst/>
            </a:prstGeom>
            <a:noFill/>
          </p:spPr>
        </p:pic>
        <p:sp>
          <p:nvSpPr>
            <p:cNvPr id="23" name="文本框 2">
              <a:extLst>
                <a:ext uri="{FF2B5EF4-FFF2-40B4-BE49-F238E27FC236}">
                  <a16:creationId xmlns:a16="http://schemas.microsoft.com/office/drawing/2014/main" id="{05B8E77C-8C32-4A32-B5EA-AC36CB14C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4097" y="5919200"/>
              <a:ext cx="891650" cy="323657"/>
            </a:xfrm>
            <a:prstGeom prst="rect">
              <a:avLst/>
            </a:prstGeom>
            <a:solidFill>
              <a:srgbClr val="BF9000"/>
            </a:solidFill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ym typeface="Calibri" pitchFamily="34" charset="0"/>
                </a:rPr>
                <a:t>纸质款</a:t>
              </a:r>
              <a:endParaRPr lang="en-US" altLang="zh-CN" sz="1200" dirty="0">
                <a:sym typeface="Calibri" pitchFamily="34" charset="0"/>
              </a:endParaRPr>
            </a:p>
          </p:txBody>
        </p:sp>
        <p:sp>
          <p:nvSpPr>
            <p:cNvPr id="24" name="文本框 2">
              <a:extLst>
                <a:ext uri="{FF2B5EF4-FFF2-40B4-BE49-F238E27FC236}">
                  <a16:creationId xmlns:a16="http://schemas.microsoft.com/office/drawing/2014/main" id="{FB5B85FD-DA3C-4779-9A28-77C9CAF6F0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4090" y="5919200"/>
              <a:ext cx="891650" cy="323657"/>
            </a:xfrm>
            <a:prstGeom prst="rect">
              <a:avLst/>
            </a:prstGeom>
            <a:solidFill>
              <a:srgbClr val="BF9000"/>
            </a:solidFill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ym typeface="Calibri" pitchFamily="34" charset="0"/>
                </a:rPr>
                <a:t>灯箱款</a:t>
              </a:r>
              <a:endParaRPr lang="en-US" altLang="zh-CN" sz="1200" dirty="0">
                <a:sym typeface="Calibri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3539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2E93A9B-5B3E-42C4-A2B8-A72D9745D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视力检测步骤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8069481-96F8-4A7F-9459-0C52C0E4D5BD}"/>
              </a:ext>
            </a:extLst>
          </p:cNvPr>
          <p:cNvSpPr/>
          <p:nvPr/>
        </p:nvSpPr>
        <p:spPr>
          <a:xfrm>
            <a:off x="4821871" y="1133135"/>
            <a:ext cx="2548259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STEPS OF THE VISION TEST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aphicFrame>
        <p:nvGraphicFramePr>
          <p:cNvPr id="5" name="表格 2">
            <a:extLst>
              <a:ext uri="{FF2B5EF4-FFF2-40B4-BE49-F238E27FC236}">
                <a16:creationId xmlns:a16="http://schemas.microsoft.com/office/drawing/2014/main" id="{738CC9CF-CB4A-4CF1-AFAE-D74052B14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695655"/>
              </p:ext>
            </p:extLst>
          </p:nvPr>
        </p:nvGraphicFramePr>
        <p:xfrm>
          <a:off x="1115568" y="2109555"/>
          <a:ext cx="3319274" cy="3221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088">
                  <a:extLst>
                    <a:ext uri="{9D8B030D-6E8A-4147-A177-3AD203B41FA5}">
                      <a16:colId xmlns:a16="http://schemas.microsoft.com/office/drawing/2014/main" val="2005289046"/>
                    </a:ext>
                  </a:extLst>
                </a:gridCol>
                <a:gridCol w="1307593">
                  <a:extLst>
                    <a:ext uri="{9D8B030D-6E8A-4147-A177-3AD203B41FA5}">
                      <a16:colId xmlns:a16="http://schemas.microsoft.com/office/drawing/2014/main" val="1200688465"/>
                    </a:ext>
                  </a:extLst>
                </a:gridCol>
                <a:gridCol w="1307593">
                  <a:extLst>
                    <a:ext uri="{9D8B030D-6E8A-4147-A177-3AD203B41FA5}">
                      <a16:colId xmlns:a16="http://schemas.microsoft.com/office/drawing/2014/main" val="92912594"/>
                    </a:ext>
                  </a:extLst>
                </a:gridCol>
              </a:tblGrid>
              <a:tr h="3522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状态</a:t>
                      </a:r>
                    </a:p>
                  </a:txBody>
                  <a:tcPr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距离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(M)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校正值</a:t>
                      </a:r>
                    </a:p>
                  </a:txBody>
                  <a:tcPr>
                    <a:solidFill>
                      <a:srgbClr val="639A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162501"/>
                  </a:ext>
                </a:extLst>
              </a:tr>
              <a:tr h="408822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走近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  <a:alpha val="6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-0.7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949212"/>
                  </a:ext>
                </a:extLst>
              </a:tr>
              <a:tr h="408822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-0.6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203121"/>
                  </a:ext>
                </a:extLst>
              </a:tr>
              <a:tr h="408822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836354"/>
                  </a:ext>
                </a:extLst>
              </a:tr>
              <a:tr h="408822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-0.4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693968"/>
                  </a:ext>
                </a:extLst>
              </a:tr>
              <a:tr h="408822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-0.3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58454"/>
                  </a:ext>
                </a:extLst>
              </a:tr>
              <a:tr h="416203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-0.2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23034"/>
                  </a:ext>
                </a:extLst>
              </a:tr>
              <a:tr h="408822">
                <a:tc v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-0.1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131978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B661AE15-7183-464A-954E-84B654577491}"/>
              </a:ext>
            </a:extLst>
          </p:cNvPr>
          <p:cNvSpPr/>
          <p:nvPr/>
        </p:nvSpPr>
        <p:spPr>
          <a:xfrm>
            <a:off x="4985865" y="2059189"/>
            <a:ext cx="6208776" cy="317086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检测步骤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保持双眼自然睁开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遮盖一只眼睛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先查右眼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再查左眼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测量时从上到下辨认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测出被检眼能辨认的最小行视标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辨认正确的视标数应超过该行总数一半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该行视标值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即为该眼视力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如被检者在标准检查距离看不到最大视标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(4.0),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让被检者向前走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测得的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分记录值减去校正值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所得即为实际视力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如被检者在视力表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米前仍不能看到最大视标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则依次测量指数视力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手动视力光感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测量结束后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遮盖另一只眼重复以上测量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9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isľíḋé">
            <a:extLst>
              <a:ext uri="{FF2B5EF4-FFF2-40B4-BE49-F238E27FC236}">
                <a16:creationId xmlns:a16="http://schemas.microsoft.com/office/drawing/2014/main" id="{F7E91EE7-AE62-4DBC-A68E-BD8215A3C3FB}"/>
              </a:ext>
            </a:extLst>
          </p:cNvPr>
          <p:cNvSpPr/>
          <p:nvPr/>
        </p:nvSpPr>
        <p:spPr bwMode="auto">
          <a:xfrm rot="241180">
            <a:off x="1076016" y="4871524"/>
            <a:ext cx="3578280" cy="962348"/>
          </a:xfrm>
          <a:custGeom>
            <a:avLst/>
            <a:gdLst>
              <a:gd name="T0" fmla="*/ 333 w 831"/>
              <a:gd name="T1" fmla="*/ 2 h 68"/>
              <a:gd name="T2" fmla="*/ 242 w 831"/>
              <a:gd name="T3" fmla="*/ 10 h 68"/>
              <a:gd name="T4" fmla="*/ 122 w 831"/>
              <a:gd name="T5" fmla="*/ 16 h 68"/>
              <a:gd name="T6" fmla="*/ 0 w 831"/>
              <a:gd name="T7" fmla="*/ 36 h 68"/>
              <a:gd name="T8" fmla="*/ 145 w 831"/>
              <a:gd name="T9" fmla="*/ 55 h 68"/>
              <a:gd name="T10" fmla="*/ 479 w 831"/>
              <a:gd name="T11" fmla="*/ 67 h 68"/>
              <a:gd name="T12" fmla="*/ 629 w 831"/>
              <a:gd name="T13" fmla="*/ 52 h 68"/>
              <a:gd name="T14" fmla="*/ 741 w 831"/>
              <a:gd name="T15" fmla="*/ 39 h 68"/>
              <a:gd name="T16" fmla="*/ 687 w 831"/>
              <a:gd name="T17" fmla="*/ 14 h 68"/>
              <a:gd name="T18" fmla="*/ 481 w 831"/>
              <a:gd name="T19" fmla="*/ 5 h 68"/>
              <a:gd name="T20" fmla="*/ 358 w 831"/>
              <a:gd name="T21" fmla="*/ 1 h 68"/>
              <a:gd name="T22" fmla="*/ 333 w 831"/>
              <a:gd name="T23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1" h="68">
                <a:moveTo>
                  <a:pt x="333" y="2"/>
                </a:moveTo>
                <a:cubicBezTo>
                  <a:pt x="303" y="5"/>
                  <a:pt x="273" y="9"/>
                  <a:pt x="242" y="10"/>
                </a:cubicBezTo>
                <a:cubicBezTo>
                  <a:pt x="202" y="12"/>
                  <a:pt x="162" y="10"/>
                  <a:pt x="122" y="16"/>
                </a:cubicBezTo>
                <a:cubicBezTo>
                  <a:pt x="82" y="22"/>
                  <a:pt x="36" y="25"/>
                  <a:pt x="0" y="36"/>
                </a:cubicBezTo>
                <a:cubicBezTo>
                  <a:pt x="1" y="60"/>
                  <a:pt x="116" y="56"/>
                  <a:pt x="145" y="55"/>
                </a:cubicBezTo>
                <a:cubicBezTo>
                  <a:pt x="255" y="53"/>
                  <a:pt x="369" y="65"/>
                  <a:pt x="479" y="67"/>
                </a:cubicBezTo>
                <a:cubicBezTo>
                  <a:pt x="530" y="68"/>
                  <a:pt x="579" y="58"/>
                  <a:pt x="629" y="52"/>
                </a:cubicBezTo>
                <a:cubicBezTo>
                  <a:pt x="666" y="48"/>
                  <a:pt x="706" y="47"/>
                  <a:pt x="741" y="39"/>
                </a:cubicBezTo>
                <a:cubicBezTo>
                  <a:pt x="831" y="20"/>
                  <a:pt x="732" y="14"/>
                  <a:pt x="687" y="14"/>
                </a:cubicBezTo>
                <a:cubicBezTo>
                  <a:pt x="618" y="14"/>
                  <a:pt x="550" y="9"/>
                  <a:pt x="481" y="5"/>
                </a:cubicBezTo>
                <a:cubicBezTo>
                  <a:pt x="440" y="2"/>
                  <a:pt x="399" y="0"/>
                  <a:pt x="358" y="1"/>
                </a:cubicBezTo>
                <a:cubicBezTo>
                  <a:pt x="349" y="1"/>
                  <a:pt x="341" y="2"/>
                  <a:pt x="333" y="2"/>
                </a:cubicBezTo>
                <a:close/>
              </a:path>
            </a:pathLst>
          </a:custGeom>
          <a:solidFill>
            <a:srgbClr val="D9BF77"/>
          </a:solidFill>
          <a:ln>
            <a:noFill/>
          </a:ln>
        </p:spPr>
        <p:txBody>
          <a:bodyPr anchor="ctr"/>
          <a:lstStyle/>
          <a:p>
            <a:pPr algn="ctr"/>
            <a:endParaRPr sz="16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86847A3-31D3-4D50-8D52-E3FDE28F85FC}"/>
              </a:ext>
            </a:extLst>
          </p:cNvPr>
          <p:cNvGrpSpPr/>
          <p:nvPr/>
        </p:nvGrpSpPr>
        <p:grpSpPr>
          <a:xfrm>
            <a:off x="1457049" y="1816694"/>
            <a:ext cx="2676039" cy="3654719"/>
            <a:chOff x="1621640" y="1636818"/>
            <a:chExt cx="3129125" cy="427350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D40917E-1CB7-4504-8159-A10F55B8901B}"/>
                </a:ext>
              </a:extLst>
            </p:cNvPr>
            <p:cNvGrpSpPr/>
            <p:nvPr/>
          </p:nvGrpSpPr>
          <p:grpSpPr>
            <a:xfrm>
              <a:off x="2560390" y="1636818"/>
              <a:ext cx="1152682" cy="1816301"/>
              <a:chOff x="7467564" y="1066862"/>
              <a:chExt cx="2092886" cy="3297796"/>
            </a:xfrm>
          </p:grpSpPr>
          <p:sp>
            <p:nvSpPr>
              <p:cNvPr id="50" name="ïš1iďé">
                <a:extLst>
                  <a:ext uri="{FF2B5EF4-FFF2-40B4-BE49-F238E27FC236}">
                    <a16:creationId xmlns:a16="http://schemas.microsoft.com/office/drawing/2014/main" id="{42D63E89-C8D5-4564-A9EE-F171C24DE7B0}"/>
                  </a:ext>
                </a:extLst>
              </p:cNvPr>
              <p:cNvSpPr/>
              <p:nvPr/>
            </p:nvSpPr>
            <p:spPr bwMode="auto">
              <a:xfrm>
                <a:off x="7467564" y="1066862"/>
                <a:ext cx="2092886" cy="3297796"/>
              </a:xfrm>
              <a:custGeom>
                <a:avLst/>
                <a:gdLst>
                  <a:gd name="T0" fmla="*/ 1262 w 1262"/>
                  <a:gd name="T1" fmla="*/ 1944 h 1944"/>
                  <a:gd name="T2" fmla="*/ 0 w 1262"/>
                  <a:gd name="T3" fmla="*/ 1944 h 1944"/>
                  <a:gd name="T4" fmla="*/ 0 w 1262"/>
                  <a:gd name="T5" fmla="*/ 0 h 1944"/>
                  <a:gd name="T6" fmla="*/ 1262 w 1262"/>
                  <a:gd name="T7" fmla="*/ 0 h 1944"/>
                  <a:gd name="T8" fmla="*/ 1262 w 1262"/>
                  <a:gd name="T9" fmla="*/ 1944 h 1944"/>
                  <a:gd name="T10" fmla="*/ 10 w 1262"/>
                  <a:gd name="T11" fmla="*/ 1934 h 1944"/>
                  <a:gd name="T12" fmla="*/ 1252 w 1262"/>
                  <a:gd name="T13" fmla="*/ 1934 h 1944"/>
                  <a:gd name="T14" fmla="*/ 1252 w 1262"/>
                  <a:gd name="T15" fmla="*/ 9 h 1944"/>
                  <a:gd name="T16" fmla="*/ 10 w 1262"/>
                  <a:gd name="T17" fmla="*/ 9 h 1944"/>
                  <a:gd name="T18" fmla="*/ 10 w 1262"/>
                  <a:gd name="T19" fmla="*/ 1934 h 1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2" h="1944">
                    <a:moveTo>
                      <a:pt x="1262" y="1944"/>
                    </a:moveTo>
                    <a:lnTo>
                      <a:pt x="0" y="1944"/>
                    </a:lnTo>
                    <a:lnTo>
                      <a:pt x="0" y="0"/>
                    </a:lnTo>
                    <a:lnTo>
                      <a:pt x="1262" y="0"/>
                    </a:lnTo>
                    <a:lnTo>
                      <a:pt x="1262" y="1944"/>
                    </a:lnTo>
                    <a:close/>
                    <a:moveTo>
                      <a:pt x="10" y="1934"/>
                    </a:moveTo>
                    <a:lnTo>
                      <a:pt x="1252" y="1934"/>
                    </a:lnTo>
                    <a:lnTo>
                      <a:pt x="1252" y="9"/>
                    </a:lnTo>
                    <a:lnTo>
                      <a:pt x="10" y="9"/>
                    </a:lnTo>
                    <a:lnTo>
                      <a:pt x="10" y="1934"/>
                    </a:lnTo>
                    <a:close/>
                  </a:path>
                </a:pathLst>
              </a:custGeom>
              <a:solidFill>
                <a:srgbClr val="3F68C0"/>
              </a:solidFill>
              <a:ln w="9525">
                <a:solidFill>
                  <a:srgbClr val="659B6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4D73E56E-4927-4CEA-A750-1AAC85EA511B}"/>
                  </a:ext>
                </a:extLst>
              </p:cNvPr>
              <p:cNvGrpSpPr/>
              <p:nvPr/>
            </p:nvGrpSpPr>
            <p:grpSpPr>
              <a:xfrm>
                <a:off x="7941346" y="1381120"/>
                <a:ext cx="1145322" cy="2669281"/>
                <a:chOff x="5486415" y="1447852"/>
                <a:chExt cx="1145322" cy="2669281"/>
              </a:xfrm>
            </p:grpSpPr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7AAA7885-ED88-4332-BC3B-CA5189772D2D}"/>
                    </a:ext>
                  </a:extLst>
                </p:cNvPr>
                <p:cNvGrpSpPr/>
                <p:nvPr/>
              </p:nvGrpSpPr>
              <p:grpSpPr>
                <a:xfrm rot="5400000">
                  <a:off x="5775600" y="1440347"/>
                  <a:ext cx="486000" cy="501010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83" name="矩形 182">
                    <a:extLst>
                      <a:ext uri="{FF2B5EF4-FFF2-40B4-BE49-F238E27FC236}">
                        <a16:creationId xmlns:a16="http://schemas.microsoft.com/office/drawing/2014/main" id="{65E189BB-BD4B-4A70-9E5C-890A4A6374BA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4" name="矩形 183">
                    <a:extLst>
                      <a:ext uri="{FF2B5EF4-FFF2-40B4-BE49-F238E27FC236}">
                        <a16:creationId xmlns:a16="http://schemas.microsoft.com/office/drawing/2014/main" id="{FDFC9F25-9FF8-4D88-8B0C-FBECD89DBB8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5" name="矩形 184">
                    <a:extLst>
                      <a:ext uri="{FF2B5EF4-FFF2-40B4-BE49-F238E27FC236}">
                        <a16:creationId xmlns:a16="http://schemas.microsoft.com/office/drawing/2014/main" id="{F13FB114-4259-467F-B7F2-31F59458696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6" name="矩形 185">
                    <a:extLst>
                      <a:ext uri="{FF2B5EF4-FFF2-40B4-BE49-F238E27FC236}">
                        <a16:creationId xmlns:a16="http://schemas.microsoft.com/office/drawing/2014/main" id="{8145078C-83A6-4B79-891F-B3762974450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3619FB33-6439-4A43-81B2-6795BEE0ABF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5566748" y="2057436"/>
                  <a:ext cx="376856" cy="388495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79" name="矩形 178">
                    <a:extLst>
                      <a:ext uri="{FF2B5EF4-FFF2-40B4-BE49-F238E27FC236}">
                        <a16:creationId xmlns:a16="http://schemas.microsoft.com/office/drawing/2014/main" id="{882F8C10-A73B-4583-AC61-41651B6540D0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0" name="矩形 179">
                    <a:extLst>
                      <a:ext uri="{FF2B5EF4-FFF2-40B4-BE49-F238E27FC236}">
                        <a16:creationId xmlns:a16="http://schemas.microsoft.com/office/drawing/2014/main" id="{FD18D4DD-58D2-458C-A8B0-D20DC2EBA60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1" name="矩形 180">
                    <a:extLst>
                      <a:ext uri="{FF2B5EF4-FFF2-40B4-BE49-F238E27FC236}">
                        <a16:creationId xmlns:a16="http://schemas.microsoft.com/office/drawing/2014/main" id="{0D76F3F4-CBFD-4AE6-A367-64D48D51718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82" name="矩形 181">
                    <a:extLst>
                      <a:ext uri="{FF2B5EF4-FFF2-40B4-BE49-F238E27FC236}">
                        <a16:creationId xmlns:a16="http://schemas.microsoft.com/office/drawing/2014/main" id="{A86EDBC0-30FF-4321-A41B-D63A005AA5A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D55C35C4-5216-4B4A-A82C-21D864F3FAC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6178018" y="2051616"/>
                  <a:ext cx="376856" cy="388496"/>
                  <a:chOff x="5410218" y="1966228"/>
                  <a:chExt cx="486000" cy="501011"/>
                </a:xfrm>
                <a:solidFill>
                  <a:schemeClr val="tx1"/>
                </a:solidFill>
              </p:grpSpPr>
              <p:sp>
                <p:nvSpPr>
                  <p:cNvPr id="175" name="矩形 174">
                    <a:extLst>
                      <a:ext uri="{FF2B5EF4-FFF2-40B4-BE49-F238E27FC236}">
                        <a16:creationId xmlns:a16="http://schemas.microsoft.com/office/drawing/2014/main" id="{BC819EA5-EDEC-4738-8E97-A1B7A6EA0972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6" name="矩形 175">
                    <a:extLst>
                      <a:ext uri="{FF2B5EF4-FFF2-40B4-BE49-F238E27FC236}">
                        <a16:creationId xmlns:a16="http://schemas.microsoft.com/office/drawing/2014/main" id="{CCA96E79-CC6D-4CAE-BC14-3C2166FCA9B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20" y="2179239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7" name="矩形 176">
                    <a:extLst>
                      <a:ext uri="{FF2B5EF4-FFF2-40B4-BE49-F238E27FC236}">
                        <a16:creationId xmlns:a16="http://schemas.microsoft.com/office/drawing/2014/main" id="{93D078F5-2532-45BC-A1B7-7437D95B910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8" name="矩形 177">
                    <a:extLst>
                      <a:ext uri="{FF2B5EF4-FFF2-40B4-BE49-F238E27FC236}">
                        <a16:creationId xmlns:a16="http://schemas.microsoft.com/office/drawing/2014/main" id="{423B3FEC-9FD9-43C9-8E1A-2A355326FB8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D9ED4A3F-02EF-4CBC-A971-3D231830096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907212" y="2590822"/>
                  <a:ext cx="298973" cy="308207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71" name="矩形 170">
                    <a:extLst>
                      <a:ext uri="{FF2B5EF4-FFF2-40B4-BE49-F238E27FC236}">
                        <a16:creationId xmlns:a16="http://schemas.microsoft.com/office/drawing/2014/main" id="{EFA9CB1A-B089-49A0-BD11-9F3934B0BB68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2" name="矩形 171">
                    <a:extLst>
                      <a:ext uri="{FF2B5EF4-FFF2-40B4-BE49-F238E27FC236}">
                        <a16:creationId xmlns:a16="http://schemas.microsoft.com/office/drawing/2014/main" id="{813F638B-240C-45ED-8B5D-49C9B14C0588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3" name="矩形 172">
                    <a:extLst>
                      <a:ext uri="{FF2B5EF4-FFF2-40B4-BE49-F238E27FC236}">
                        <a16:creationId xmlns:a16="http://schemas.microsoft.com/office/drawing/2014/main" id="{5039046C-3B71-4B40-8C04-77990446D9C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4" name="矩形 173">
                    <a:extLst>
                      <a:ext uri="{FF2B5EF4-FFF2-40B4-BE49-F238E27FC236}">
                        <a16:creationId xmlns:a16="http://schemas.microsoft.com/office/drawing/2014/main" id="{F76EF348-4A1A-4BF5-8426-3AE60067A25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4959F524-AB5B-4D2C-BD11-5B641D44F5C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5491033" y="2586205"/>
                  <a:ext cx="298973" cy="308207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67" name="矩形 166">
                    <a:extLst>
                      <a:ext uri="{FF2B5EF4-FFF2-40B4-BE49-F238E27FC236}">
                        <a16:creationId xmlns:a16="http://schemas.microsoft.com/office/drawing/2014/main" id="{48137E40-16E0-4AAF-9750-EF690FB350A4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8" name="矩形 167">
                    <a:extLst>
                      <a:ext uri="{FF2B5EF4-FFF2-40B4-BE49-F238E27FC236}">
                        <a16:creationId xmlns:a16="http://schemas.microsoft.com/office/drawing/2014/main" id="{647D92CC-365C-4E57-9061-C09A8CDFDC6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9" name="矩形 168">
                    <a:extLst>
                      <a:ext uri="{FF2B5EF4-FFF2-40B4-BE49-F238E27FC236}">
                        <a16:creationId xmlns:a16="http://schemas.microsoft.com/office/drawing/2014/main" id="{E1E346FB-08CA-420C-ADC9-966705835008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70" name="矩形 169">
                    <a:extLst>
                      <a:ext uri="{FF2B5EF4-FFF2-40B4-BE49-F238E27FC236}">
                        <a16:creationId xmlns:a16="http://schemas.microsoft.com/office/drawing/2014/main" id="{F3453A82-BEFF-4F87-B92B-333541104E2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2DB3D076-8639-4282-BD36-730EAD3DAA1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6323391" y="2590821"/>
                  <a:ext cx="298974" cy="308208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63" name="矩形 162">
                    <a:extLst>
                      <a:ext uri="{FF2B5EF4-FFF2-40B4-BE49-F238E27FC236}">
                        <a16:creationId xmlns:a16="http://schemas.microsoft.com/office/drawing/2014/main" id="{584ECB2E-4F2E-495D-9675-12FF363B4945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4" name="矩形 163">
                    <a:extLst>
                      <a:ext uri="{FF2B5EF4-FFF2-40B4-BE49-F238E27FC236}">
                        <a16:creationId xmlns:a16="http://schemas.microsoft.com/office/drawing/2014/main" id="{0C82F0CC-16AF-4BF3-A192-1E52D805CA2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5" name="矩形 164">
                    <a:extLst>
                      <a:ext uri="{FF2B5EF4-FFF2-40B4-BE49-F238E27FC236}">
                        <a16:creationId xmlns:a16="http://schemas.microsoft.com/office/drawing/2014/main" id="{319E181E-060A-4F0B-B4A8-84BF0D7B6FB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6" name="矩形 165">
                    <a:extLst>
                      <a:ext uri="{FF2B5EF4-FFF2-40B4-BE49-F238E27FC236}">
                        <a16:creationId xmlns:a16="http://schemas.microsoft.com/office/drawing/2014/main" id="{7B1F71DB-8F00-4EC0-84B7-AE9C1FC53A1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DDDC5E83-18E0-4CDC-8D85-1ACEBBD877E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486416" y="3048010"/>
                  <a:ext cx="221744" cy="228593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59" name="矩形 158">
                    <a:extLst>
                      <a:ext uri="{FF2B5EF4-FFF2-40B4-BE49-F238E27FC236}">
                        <a16:creationId xmlns:a16="http://schemas.microsoft.com/office/drawing/2014/main" id="{65228E0B-4430-4A31-9275-AE1AE75A43FE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0" name="矩形 159">
                    <a:extLst>
                      <a:ext uri="{FF2B5EF4-FFF2-40B4-BE49-F238E27FC236}">
                        <a16:creationId xmlns:a16="http://schemas.microsoft.com/office/drawing/2014/main" id="{4589EBB7-9295-4BE8-B0B2-D451EF221EC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1" name="矩形 160">
                    <a:extLst>
                      <a:ext uri="{FF2B5EF4-FFF2-40B4-BE49-F238E27FC236}">
                        <a16:creationId xmlns:a16="http://schemas.microsoft.com/office/drawing/2014/main" id="{447BB2E1-1A91-4EC5-AF3D-AF19D953A45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62" name="矩形 161">
                    <a:extLst>
                      <a:ext uri="{FF2B5EF4-FFF2-40B4-BE49-F238E27FC236}">
                        <a16:creationId xmlns:a16="http://schemas.microsoft.com/office/drawing/2014/main" id="{0477803E-3051-4D2C-9AFB-F08653776E3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id="{F3B39FE1-3C12-48DD-AF3C-FC747A84D75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5793830" y="3044586"/>
                  <a:ext cx="221745" cy="228594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55" name="矩形 154">
                    <a:extLst>
                      <a:ext uri="{FF2B5EF4-FFF2-40B4-BE49-F238E27FC236}">
                        <a16:creationId xmlns:a16="http://schemas.microsoft.com/office/drawing/2014/main" id="{EF6CB30D-6891-4DFE-8784-AF67823238E4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6" name="矩形 155">
                    <a:extLst>
                      <a:ext uri="{FF2B5EF4-FFF2-40B4-BE49-F238E27FC236}">
                        <a16:creationId xmlns:a16="http://schemas.microsoft.com/office/drawing/2014/main" id="{8BB3A290-D746-4FE5-A02D-6A507FE48F3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7" name="矩形 156">
                    <a:extLst>
                      <a:ext uri="{FF2B5EF4-FFF2-40B4-BE49-F238E27FC236}">
                        <a16:creationId xmlns:a16="http://schemas.microsoft.com/office/drawing/2014/main" id="{2C912C7A-FA73-4AFC-BA9D-FFC205EEA1A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8" name="矩形 157">
                    <a:extLst>
                      <a:ext uri="{FF2B5EF4-FFF2-40B4-BE49-F238E27FC236}">
                        <a16:creationId xmlns:a16="http://schemas.microsoft.com/office/drawing/2014/main" id="{14F1E071-6165-4C40-B150-AF860A8B994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53D84358-4B8E-4C5D-8707-5BECCEC7F73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6101246" y="3048010"/>
                  <a:ext cx="221745" cy="228594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51" name="矩形 150">
                    <a:extLst>
                      <a:ext uri="{FF2B5EF4-FFF2-40B4-BE49-F238E27FC236}">
                        <a16:creationId xmlns:a16="http://schemas.microsoft.com/office/drawing/2014/main" id="{946450B8-B037-4C76-B0F4-F985D9390332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2" name="矩形 151">
                    <a:extLst>
                      <a:ext uri="{FF2B5EF4-FFF2-40B4-BE49-F238E27FC236}">
                        <a16:creationId xmlns:a16="http://schemas.microsoft.com/office/drawing/2014/main" id="{BED5A1CF-8EDC-44C5-9540-A9A327F036E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3" name="矩形 152">
                    <a:extLst>
                      <a:ext uri="{FF2B5EF4-FFF2-40B4-BE49-F238E27FC236}">
                        <a16:creationId xmlns:a16="http://schemas.microsoft.com/office/drawing/2014/main" id="{1A23265E-C9FD-479E-ACB7-D30BC7FAFAFA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4" name="矩形 153">
                    <a:extLst>
                      <a:ext uri="{FF2B5EF4-FFF2-40B4-BE49-F238E27FC236}">
                        <a16:creationId xmlns:a16="http://schemas.microsoft.com/office/drawing/2014/main" id="{2649639A-21B8-4B22-AB5D-FE8289E2582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582ECFE4-9BD9-4353-A199-E19C658CEC3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6405237" y="3048010"/>
                  <a:ext cx="221745" cy="228594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47" name="矩形 146">
                    <a:extLst>
                      <a:ext uri="{FF2B5EF4-FFF2-40B4-BE49-F238E27FC236}">
                        <a16:creationId xmlns:a16="http://schemas.microsoft.com/office/drawing/2014/main" id="{33522D50-ACCD-47F0-A0AA-A7C71632E10E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8" name="矩形 147">
                    <a:extLst>
                      <a:ext uri="{FF2B5EF4-FFF2-40B4-BE49-F238E27FC236}">
                        <a16:creationId xmlns:a16="http://schemas.microsoft.com/office/drawing/2014/main" id="{4C93AB82-23CC-4368-A44B-6CF709120AD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9" name="矩形 148">
                    <a:extLst>
                      <a:ext uri="{FF2B5EF4-FFF2-40B4-BE49-F238E27FC236}">
                        <a16:creationId xmlns:a16="http://schemas.microsoft.com/office/drawing/2014/main" id="{14EE5FF7-B69E-4F48-8F47-2E8A3111BD4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50" name="矩形 149">
                    <a:extLst>
                      <a:ext uri="{FF2B5EF4-FFF2-40B4-BE49-F238E27FC236}">
                        <a16:creationId xmlns:a16="http://schemas.microsoft.com/office/drawing/2014/main" id="{FC74A097-2FEE-4982-BDAD-932B6BD4186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id="{11D6910A-52A6-4017-B9DA-52A5BA3F8A5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731775" y="3429001"/>
                  <a:ext cx="147829" cy="152395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43" name="矩形 142">
                    <a:extLst>
                      <a:ext uri="{FF2B5EF4-FFF2-40B4-BE49-F238E27FC236}">
                        <a16:creationId xmlns:a16="http://schemas.microsoft.com/office/drawing/2014/main" id="{7A085E2A-D481-4C42-840E-24F28D0BC4D4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4" name="矩形 143">
                    <a:extLst>
                      <a:ext uri="{FF2B5EF4-FFF2-40B4-BE49-F238E27FC236}">
                        <a16:creationId xmlns:a16="http://schemas.microsoft.com/office/drawing/2014/main" id="{6A678E92-1211-441E-AF0B-CF0FD19240C2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5" name="矩形 144">
                    <a:extLst>
                      <a:ext uri="{FF2B5EF4-FFF2-40B4-BE49-F238E27FC236}">
                        <a16:creationId xmlns:a16="http://schemas.microsoft.com/office/drawing/2014/main" id="{19D5F64F-444F-4B33-B3E4-AB517E55F4E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6" name="矩形 145">
                    <a:extLst>
                      <a:ext uri="{FF2B5EF4-FFF2-40B4-BE49-F238E27FC236}">
                        <a16:creationId xmlns:a16="http://schemas.microsoft.com/office/drawing/2014/main" id="{6E874249-EF38-42E8-A229-80304D91451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9F011403-FA54-4CCF-86A3-0DD810C745DF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5979417" y="3428999"/>
                  <a:ext cx="147833" cy="152399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39" name="矩形 138">
                    <a:extLst>
                      <a:ext uri="{FF2B5EF4-FFF2-40B4-BE49-F238E27FC236}">
                        <a16:creationId xmlns:a16="http://schemas.microsoft.com/office/drawing/2014/main" id="{BC6B075F-1C5D-4A99-BB9B-57FE7CABD6C0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0" name="矩形 139">
                    <a:extLst>
                      <a:ext uri="{FF2B5EF4-FFF2-40B4-BE49-F238E27FC236}">
                        <a16:creationId xmlns:a16="http://schemas.microsoft.com/office/drawing/2014/main" id="{BA7FC2B0-2655-4704-B6E8-7213158EB92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1" name="矩形 140">
                    <a:extLst>
                      <a:ext uri="{FF2B5EF4-FFF2-40B4-BE49-F238E27FC236}">
                        <a16:creationId xmlns:a16="http://schemas.microsoft.com/office/drawing/2014/main" id="{554A1B25-6203-4B28-A9FB-8B2EA8FAE74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42" name="矩形 141">
                    <a:extLst>
                      <a:ext uri="{FF2B5EF4-FFF2-40B4-BE49-F238E27FC236}">
                        <a16:creationId xmlns:a16="http://schemas.microsoft.com/office/drawing/2014/main" id="{C7857E33-5534-40E9-B6AE-2008F4B9EA2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id="{23FBDB06-83FA-446A-8183-B07661B21231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6476990" y="3429000"/>
                  <a:ext cx="147830" cy="152396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35" name="矩形 134">
                    <a:extLst>
                      <a:ext uri="{FF2B5EF4-FFF2-40B4-BE49-F238E27FC236}">
                        <a16:creationId xmlns:a16="http://schemas.microsoft.com/office/drawing/2014/main" id="{233FC6A6-7F9B-42BF-B60A-737FAB3B8209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6" name="矩形 135">
                    <a:extLst>
                      <a:ext uri="{FF2B5EF4-FFF2-40B4-BE49-F238E27FC236}">
                        <a16:creationId xmlns:a16="http://schemas.microsoft.com/office/drawing/2014/main" id="{7EE2FC5A-5DC0-4774-99D2-4C9193E6D15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7" name="矩形 136">
                    <a:extLst>
                      <a:ext uri="{FF2B5EF4-FFF2-40B4-BE49-F238E27FC236}">
                        <a16:creationId xmlns:a16="http://schemas.microsoft.com/office/drawing/2014/main" id="{FF8A2EFC-33CA-452D-97DC-76458441FCD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8" name="矩形 137">
                    <a:extLst>
                      <a:ext uri="{FF2B5EF4-FFF2-40B4-BE49-F238E27FC236}">
                        <a16:creationId xmlns:a16="http://schemas.microsoft.com/office/drawing/2014/main" id="{BBD19529-754A-45F7-BDD8-5AC6DFBB026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01094929-F276-4D44-8741-4406EBDD2D1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5486415" y="3429000"/>
                  <a:ext cx="147830" cy="152396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31" name="矩形 130">
                    <a:extLst>
                      <a:ext uri="{FF2B5EF4-FFF2-40B4-BE49-F238E27FC236}">
                        <a16:creationId xmlns:a16="http://schemas.microsoft.com/office/drawing/2014/main" id="{7E2C79C3-C526-4A10-884F-B8448C5CDAE2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2" name="矩形 131">
                    <a:extLst>
                      <a:ext uri="{FF2B5EF4-FFF2-40B4-BE49-F238E27FC236}">
                        <a16:creationId xmlns:a16="http://schemas.microsoft.com/office/drawing/2014/main" id="{BAFE4D74-AF28-45DE-808D-169690D19BA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3" name="矩形 132">
                    <a:extLst>
                      <a:ext uri="{FF2B5EF4-FFF2-40B4-BE49-F238E27FC236}">
                        <a16:creationId xmlns:a16="http://schemas.microsoft.com/office/drawing/2014/main" id="{8F13EB15-6546-48A2-A853-4A9B35D5563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4" name="矩形 133">
                    <a:extLst>
                      <a:ext uri="{FF2B5EF4-FFF2-40B4-BE49-F238E27FC236}">
                        <a16:creationId xmlns:a16="http://schemas.microsoft.com/office/drawing/2014/main" id="{50F5011E-F2F5-41B9-A227-3D5A4A4653C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B3892B2D-F1E3-4C8D-BAF1-3A5A13D1653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6229346" y="3429001"/>
                  <a:ext cx="147830" cy="152396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27" name="矩形 126">
                    <a:extLst>
                      <a:ext uri="{FF2B5EF4-FFF2-40B4-BE49-F238E27FC236}">
                        <a16:creationId xmlns:a16="http://schemas.microsoft.com/office/drawing/2014/main" id="{778FE584-F11C-4FC7-99CA-1281B90ED98D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8" name="矩形 127">
                    <a:extLst>
                      <a:ext uri="{FF2B5EF4-FFF2-40B4-BE49-F238E27FC236}">
                        <a16:creationId xmlns:a16="http://schemas.microsoft.com/office/drawing/2014/main" id="{48908EA5-813C-400C-A0F9-590AF9181E6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9" name="矩形 128">
                    <a:extLst>
                      <a:ext uri="{FF2B5EF4-FFF2-40B4-BE49-F238E27FC236}">
                        <a16:creationId xmlns:a16="http://schemas.microsoft.com/office/drawing/2014/main" id="{8BA0D138-6861-473D-88D9-A81F58565BC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30" name="矩形 129">
                    <a:extLst>
                      <a:ext uri="{FF2B5EF4-FFF2-40B4-BE49-F238E27FC236}">
                        <a16:creationId xmlns:a16="http://schemas.microsoft.com/office/drawing/2014/main" id="{693D0765-B7FD-49CC-9656-2FCEB6A3981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5857ED2E-C232-45D9-9422-5D164B711724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4995" y="4038584"/>
                  <a:ext cx="76196" cy="78549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23" name="矩形 122">
                    <a:extLst>
                      <a:ext uri="{FF2B5EF4-FFF2-40B4-BE49-F238E27FC236}">
                        <a16:creationId xmlns:a16="http://schemas.microsoft.com/office/drawing/2014/main" id="{394048C4-3A12-4D77-A730-FA4C82347B0C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4" name="矩形 123">
                    <a:extLst>
                      <a:ext uri="{FF2B5EF4-FFF2-40B4-BE49-F238E27FC236}">
                        <a16:creationId xmlns:a16="http://schemas.microsoft.com/office/drawing/2014/main" id="{BF197D79-1840-46CB-A43D-8A1FB3F9E6D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5" name="矩形 124">
                    <a:extLst>
                      <a:ext uri="{FF2B5EF4-FFF2-40B4-BE49-F238E27FC236}">
                        <a16:creationId xmlns:a16="http://schemas.microsoft.com/office/drawing/2014/main" id="{E1BC82E6-FDFA-4BE0-A167-0CC47BCE097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6" name="矩形 125">
                    <a:extLst>
                      <a:ext uri="{FF2B5EF4-FFF2-40B4-BE49-F238E27FC236}">
                        <a16:creationId xmlns:a16="http://schemas.microsoft.com/office/drawing/2014/main" id="{3883B7F3-C85E-4778-ADA0-61B2E667664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8" name="组合 67">
                  <a:extLst>
                    <a:ext uri="{FF2B5EF4-FFF2-40B4-BE49-F238E27FC236}">
                      <a16:creationId xmlns:a16="http://schemas.microsoft.com/office/drawing/2014/main" id="{C75D1DC0-69CB-4BB3-B7FE-7A1A779BEA6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5842398" y="4037408"/>
                  <a:ext cx="76198" cy="78551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19" name="矩形 118">
                    <a:extLst>
                      <a:ext uri="{FF2B5EF4-FFF2-40B4-BE49-F238E27FC236}">
                        <a16:creationId xmlns:a16="http://schemas.microsoft.com/office/drawing/2014/main" id="{5947754F-73D5-4D00-A7C0-3C042E3084A7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0" name="矩形 119">
                    <a:extLst>
                      <a:ext uri="{FF2B5EF4-FFF2-40B4-BE49-F238E27FC236}">
                        <a16:creationId xmlns:a16="http://schemas.microsoft.com/office/drawing/2014/main" id="{E12A0A76-81DA-4663-8027-14E062CD161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1" name="矩形 120">
                    <a:extLst>
                      <a:ext uri="{FF2B5EF4-FFF2-40B4-BE49-F238E27FC236}">
                        <a16:creationId xmlns:a16="http://schemas.microsoft.com/office/drawing/2014/main" id="{BDA4FFD5-CC24-4C42-8F43-78DF8917C91E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22" name="矩形 121">
                    <a:extLst>
                      <a:ext uri="{FF2B5EF4-FFF2-40B4-BE49-F238E27FC236}">
                        <a16:creationId xmlns:a16="http://schemas.microsoft.com/office/drawing/2014/main" id="{C1A989C7-64C8-43B6-B2B1-34C38975E77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F2E018AD-1E96-4044-9F09-91C8C67DE7C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5487593" y="4037407"/>
                  <a:ext cx="76196" cy="78549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15" name="矩形 114">
                    <a:extLst>
                      <a:ext uri="{FF2B5EF4-FFF2-40B4-BE49-F238E27FC236}">
                        <a16:creationId xmlns:a16="http://schemas.microsoft.com/office/drawing/2014/main" id="{214664EB-BBE6-4118-B72D-47677030D11C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6" name="矩形 115">
                    <a:extLst>
                      <a:ext uri="{FF2B5EF4-FFF2-40B4-BE49-F238E27FC236}">
                        <a16:creationId xmlns:a16="http://schemas.microsoft.com/office/drawing/2014/main" id="{58DAA5F0-81EF-4586-B797-80491C3197A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7" name="矩形 116">
                    <a:extLst>
                      <a:ext uri="{FF2B5EF4-FFF2-40B4-BE49-F238E27FC236}">
                        <a16:creationId xmlns:a16="http://schemas.microsoft.com/office/drawing/2014/main" id="{E7B5979B-94B4-48E2-89CD-E8B48077FE8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8" name="矩形 117">
                    <a:extLst>
                      <a:ext uri="{FF2B5EF4-FFF2-40B4-BE49-F238E27FC236}">
                        <a16:creationId xmlns:a16="http://schemas.microsoft.com/office/drawing/2014/main" id="{11D1F7FC-346E-41FF-9B24-548EE28AC3E8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15F446D0-7401-4B70-9048-13D81B0FD0F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6375786" y="4037408"/>
                  <a:ext cx="76198" cy="78551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11" name="矩形 110">
                    <a:extLst>
                      <a:ext uri="{FF2B5EF4-FFF2-40B4-BE49-F238E27FC236}">
                        <a16:creationId xmlns:a16="http://schemas.microsoft.com/office/drawing/2014/main" id="{C041917D-6FF1-498C-B9BA-5E789D6F4475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2" name="矩形 111">
                    <a:extLst>
                      <a:ext uri="{FF2B5EF4-FFF2-40B4-BE49-F238E27FC236}">
                        <a16:creationId xmlns:a16="http://schemas.microsoft.com/office/drawing/2014/main" id="{82BEDC05-C693-4C2F-AE78-0C524F422E6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3" name="矩形 112">
                    <a:extLst>
                      <a:ext uri="{FF2B5EF4-FFF2-40B4-BE49-F238E27FC236}">
                        <a16:creationId xmlns:a16="http://schemas.microsoft.com/office/drawing/2014/main" id="{F55B8EF8-E2A6-4F3F-991E-1E663C77465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4" name="矩形 113">
                    <a:extLst>
                      <a:ext uri="{FF2B5EF4-FFF2-40B4-BE49-F238E27FC236}">
                        <a16:creationId xmlns:a16="http://schemas.microsoft.com/office/drawing/2014/main" id="{6522B456-75FD-4323-B185-50AF114520F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EB4F4748-D9E9-4481-B539-D88DAFFAB82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736411" y="3733792"/>
                  <a:ext cx="152396" cy="157102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4FC484B9-90B6-45EF-B655-33D52BEDBFF3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D8E8099C-013A-417F-BEAE-ED13DF1B0C81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9" name="矩形 108">
                    <a:extLst>
                      <a:ext uri="{FF2B5EF4-FFF2-40B4-BE49-F238E27FC236}">
                        <a16:creationId xmlns:a16="http://schemas.microsoft.com/office/drawing/2014/main" id="{9F434E51-F6B3-4D33-A6F7-0652F702225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10" name="矩形 109">
                    <a:extLst>
                      <a:ext uri="{FF2B5EF4-FFF2-40B4-BE49-F238E27FC236}">
                        <a16:creationId xmlns:a16="http://schemas.microsoft.com/office/drawing/2014/main" id="{DF88B96C-1F82-4D67-A8E4-4D36B4C5EBE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2" name="组合 71">
                  <a:extLst>
                    <a:ext uri="{FF2B5EF4-FFF2-40B4-BE49-F238E27FC236}">
                      <a16:creationId xmlns:a16="http://schemas.microsoft.com/office/drawing/2014/main" id="{7E0F02F3-D76B-43F0-A83E-3B9B209E66C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5984053" y="3731439"/>
                  <a:ext cx="152401" cy="157107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103" name="矩形 102">
                    <a:extLst>
                      <a:ext uri="{FF2B5EF4-FFF2-40B4-BE49-F238E27FC236}">
                        <a16:creationId xmlns:a16="http://schemas.microsoft.com/office/drawing/2014/main" id="{1C162E57-9261-44EF-86D2-D954958BD0DA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4" name="矩形 103">
                    <a:extLst>
                      <a:ext uri="{FF2B5EF4-FFF2-40B4-BE49-F238E27FC236}">
                        <a16:creationId xmlns:a16="http://schemas.microsoft.com/office/drawing/2014/main" id="{8F9CC4D7-870B-4CB0-BD08-194C3718FB1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5" name="矩形 104">
                    <a:extLst>
                      <a:ext uri="{FF2B5EF4-FFF2-40B4-BE49-F238E27FC236}">
                        <a16:creationId xmlns:a16="http://schemas.microsoft.com/office/drawing/2014/main" id="{82FD8197-BB57-4FB1-9E8B-1231265F777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6" name="矩形 105">
                    <a:extLst>
                      <a:ext uri="{FF2B5EF4-FFF2-40B4-BE49-F238E27FC236}">
                        <a16:creationId xmlns:a16="http://schemas.microsoft.com/office/drawing/2014/main" id="{932F1A78-E00E-491F-8CE0-2C19DB2D83A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AC0BFE0A-4763-4B6E-A066-BBF7756D52F1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6231700" y="3733792"/>
                  <a:ext cx="152398" cy="157104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id="{294F1408-185B-47C2-B761-017F539E31F9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0" name="矩形 99">
                    <a:extLst>
                      <a:ext uri="{FF2B5EF4-FFF2-40B4-BE49-F238E27FC236}">
                        <a16:creationId xmlns:a16="http://schemas.microsoft.com/office/drawing/2014/main" id="{A497C8FC-5EF0-4BEF-B9A6-E8713915AE4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1" name="矩形 100">
                    <a:extLst>
                      <a:ext uri="{FF2B5EF4-FFF2-40B4-BE49-F238E27FC236}">
                        <a16:creationId xmlns:a16="http://schemas.microsoft.com/office/drawing/2014/main" id="{7507F979-78ED-405D-BCD6-ECC98B54E5E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102" name="矩形 101">
                    <a:extLst>
                      <a:ext uri="{FF2B5EF4-FFF2-40B4-BE49-F238E27FC236}">
                        <a16:creationId xmlns:a16="http://schemas.microsoft.com/office/drawing/2014/main" id="{2BFC492C-F21A-48F2-927E-2DE114D6E3A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4" name="组合 73">
                  <a:extLst>
                    <a:ext uri="{FF2B5EF4-FFF2-40B4-BE49-F238E27FC236}">
                      <a16:creationId xmlns:a16="http://schemas.microsoft.com/office/drawing/2014/main" id="{09E04CEA-3648-44B8-8019-A2B993C838C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5488769" y="3731439"/>
                  <a:ext cx="152396" cy="157102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6CD5D834-1E90-43E1-992F-21977F35CAE7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id="{EED8AA85-27E8-4F53-AEA3-A820CB78E48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id="{C0D35C03-ECDC-4781-96E4-F2299D04716B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95BD6A41-FC01-4542-9132-D9B27887914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DA6D8BE1-CFD7-476C-8876-CB0F9CC6FEB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476990" y="3733792"/>
                  <a:ext cx="152396" cy="157102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id="{24034056-3C40-4AE8-9A38-AE5321585A1E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2" name="矩形 91">
                    <a:extLst>
                      <a:ext uri="{FF2B5EF4-FFF2-40B4-BE49-F238E27FC236}">
                        <a16:creationId xmlns:a16="http://schemas.microsoft.com/office/drawing/2014/main" id="{D8D58FF7-64AC-4D77-AA31-89EC1DFFDCDA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24DB8DA0-19BF-409D-8A35-E9B6CF968B6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056A365B-EF2C-46FF-8A77-DF04171A729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93C6C94A-56E2-40AD-A460-3314AB4823B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019802" y="4038584"/>
                  <a:ext cx="76196" cy="78549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87" name="矩形 86">
                    <a:extLst>
                      <a:ext uri="{FF2B5EF4-FFF2-40B4-BE49-F238E27FC236}">
                        <a16:creationId xmlns:a16="http://schemas.microsoft.com/office/drawing/2014/main" id="{9D0E135B-FF3E-48CE-9A0F-89254CBDA565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8" name="矩形 87">
                    <a:extLst>
                      <a:ext uri="{FF2B5EF4-FFF2-40B4-BE49-F238E27FC236}">
                        <a16:creationId xmlns:a16="http://schemas.microsoft.com/office/drawing/2014/main" id="{3E832D75-9710-4DF3-8C96-A8571740D3E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9" name="矩形 88">
                    <a:extLst>
                      <a:ext uri="{FF2B5EF4-FFF2-40B4-BE49-F238E27FC236}">
                        <a16:creationId xmlns:a16="http://schemas.microsoft.com/office/drawing/2014/main" id="{43191DC8-F46A-4BB3-BC48-000C2894182A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90" name="矩形 89">
                    <a:extLst>
                      <a:ext uri="{FF2B5EF4-FFF2-40B4-BE49-F238E27FC236}">
                        <a16:creationId xmlns:a16="http://schemas.microsoft.com/office/drawing/2014/main" id="{4F91481E-D42B-41AE-914D-B4756DC0859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id="{A143B1B7-E7DF-4A57-8FA3-13182B9EB4D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5400000">
                  <a:off x="6197205" y="4037408"/>
                  <a:ext cx="76198" cy="78551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83" name="矩形 82">
                    <a:extLst>
                      <a:ext uri="{FF2B5EF4-FFF2-40B4-BE49-F238E27FC236}">
                        <a16:creationId xmlns:a16="http://schemas.microsoft.com/office/drawing/2014/main" id="{6744D03B-27F1-4144-8E1B-F6DF38D1274A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4" name="矩形 83">
                    <a:extLst>
                      <a:ext uri="{FF2B5EF4-FFF2-40B4-BE49-F238E27FC236}">
                        <a16:creationId xmlns:a16="http://schemas.microsoft.com/office/drawing/2014/main" id="{94715795-20D2-4D3B-960F-965E87B65D3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5" name="矩形 84">
                    <a:extLst>
                      <a:ext uri="{FF2B5EF4-FFF2-40B4-BE49-F238E27FC236}">
                        <a16:creationId xmlns:a16="http://schemas.microsoft.com/office/drawing/2014/main" id="{B1F341EB-958F-4991-A77F-87A9ECDFECE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6" name="矩形 85">
                    <a:extLst>
                      <a:ext uri="{FF2B5EF4-FFF2-40B4-BE49-F238E27FC236}">
                        <a16:creationId xmlns:a16="http://schemas.microsoft.com/office/drawing/2014/main" id="{8FC02578-DBF7-4D81-9DB3-7C00A9F1F60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  <p:grpSp>
              <p:nvGrpSpPr>
                <p:cNvPr id="78" name="组合 77">
                  <a:extLst>
                    <a:ext uri="{FF2B5EF4-FFF2-40B4-BE49-F238E27FC236}">
                      <a16:creationId xmlns:a16="http://schemas.microsoft.com/office/drawing/2014/main" id="{2EB55A48-2AFB-427A-9357-7487FEA5E86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6200000">
                  <a:off x="6554365" y="4037407"/>
                  <a:ext cx="76196" cy="78549"/>
                  <a:chOff x="5410218" y="1966228"/>
                  <a:chExt cx="486000" cy="501010"/>
                </a:xfrm>
                <a:solidFill>
                  <a:schemeClr val="tx1"/>
                </a:solidFill>
              </p:grpSpPr>
              <p:sp>
                <p:nvSpPr>
                  <p:cNvPr id="79" name="矩形 78">
                    <a:extLst>
                      <a:ext uri="{FF2B5EF4-FFF2-40B4-BE49-F238E27FC236}">
                        <a16:creationId xmlns:a16="http://schemas.microsoft.com/office/drawing/2014/main" id="{CAFE2D38-FCDB-4A4B-9E16-412469B9D537}"/>
                      </a:ext>
                    </a:extLst>
                  </p:cNvPr>
                  <p:cNvSpPr/>
                  <p:nvPr/>
                </p:nvSpPr>
                <p:spPr>
                  <a:xfrm>
                    <a:off x="5410218" y="196622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0" name="矩形 79">
                    <a:extLst>
                      <a:ext uri="{FF2B5EF4-FFF2-40B4-BE49-F238E27FC236}">
                        <a16:creationId xmlns:a16="http://schemas.microsoft.com/office/drawing/2014/main" id="{0D1370E6-8F81-44F1-875F-E86F5818DC1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2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1" name="矩形 80">
                    <a:extLst>
                      <a:ext uri="{FF2B5EF4-FFF2-40B4-BE49-F238E27FC236}">
                        <a16:creationId xmlns:a16="http://schemas.microsoft.com/office/drawing/2014/main" id="{095F53EE-822F-48AB-AA8D-B9DDC99F379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608218" y="2179238"/>
                    <a:ext cx="48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82" name="矩形 81">
                    <a:extLst>
                      <a:ext uri="{FF2B5EF4-FFF2-40B4-BE49-F238E27FC236}">
                        <a16:creationId xmlns:a16="http://schemas.microsoft.com/office/drawing/2014/main" id="{0C02718F-7D16-4E71-B516-6E788CC64122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455218" y="2134238"/>
                    <a:ext cx="396000" cy="900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76DAE65-8603-42A8-85F0-75FCF2B0D31C}"/>
                </a:ext>
              </a:extLst>
            </p:cNvPr>
            <p:cNvGrpSpPr/>
            <p:nvPr/>
          </p:nvGrpSpPr>
          <p:grpSpPr>
            <a:xfrm>
              <a:off x="1621640" y="3461862"/>
              <a:ext cx="1212276" cy="2335374"/>
              <a:chOff x="1621640" y="3461862"/>
              <a:chExt cx="1212276" cy="2335374"/>
            </a:xfrm>
          </p:grpSpPr>
          <p:sp>
            <p:nvSpPr>
              <p:cNvPr id="21" name="ïṩlîḋé">
                <a:extLst>
                  <a:ext uri="{FF2B5EF4-FFF2-40B4-BE49-F238E27FC236}">
                    <a16:creationId xmlns:a16="http://schemas.microsoft.com/office/drawing/2014/main" id="{4D75F369-5EB0-4238-864F-F632650940AF}"/>
                  </a:ext>
                </a:extLst>
              </p:cNvPr>
              <p:cNvSpPr/>
              <p:nvPr/>
            </p:nvSpPr>
            <p:spPr bwMode="auto">
              <a:xfrm>
                <a:off x="2425516" y="3784963"/>
                <a:ext cx="71083" cy="85299"/>
              </a:xfrm>
              <a:custGeom>
                <a:avLst/>
                <a:gdLst>
                  <a:gd name="T0" fmla="*/ 5 w 5"/>
                  <a:gd name="T1" fmla="*/ 4 h 6"/>
                  <a:gd name="T2" fmla="*/ 4 w 5"/>
                  <a:gd name="T3" fmla="*/ 0 h 6"/>
                  <a:gd name="T4" fmla="*/ 0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5" y="4"/>
                      <a:pt x="5" y="0"/>
                      <a:pt x="4" y="0"/>
                    </a:cubicBezTo>
                    <a:cubicBezTo>
                      <a:pt x="0" y="1"/>
                      <a:pt x="0" y="6"/>
                      <a:pt x="0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ṡlîḋè">
                <a:extLst>
                  <a:ext uri="{FF2B5EF4-FFF2-40B4-BE49-F238E27FC236}">
                    <a16:creationId xmlns:a16="http://schemas.microsoft.com/office/drawing/2014/main" id="{9053C648-3F7C-4AAC-80E0-830C2FFC7C71}"/>
                  </a:ext>
                </a:extLst>
              </p:cNvPr>
              <p:cNvSpPr/>
              <p:nvPr/>
            </p:nvSpPr>
            <p:spPr bwMode="auto">
              <a:xfrm>
                <a:off x="2425516" y="3700956"/>
                <a:ext cx="56866" cy="183521"/>
              </a:xfrm>
              <a:custGeom>
                <a:avLst/>
                <a:gdLst>
                  <a:gd name="T0" fmla="*/ 0 w 4"/>
                  <a:gd name="T1" fmla="*/ 0 h 13"/>
                  <a:gd name="T2" fmla="*/ 1 w 4"/>
                  <a:gd name="T3" fmla="*/ 7 h 13"/>
                  <a:gd name="T4" fmla="*/ 2 w 4"/>
                  <a:gd name="T5" fmla="*/ 10 h 13"/>
                  <a:gd name="T6" fmla="*/ 3 w 4"/>
                  <a:gd name="T7" fmla="*/ 13 h 13"/>
                  <a:gd name="T8" fmla="*/ 4 w 4"/>
                  <a:gd name="T9" fmla="*/ 13 h 13"/>
                  <a:gd name="T10" fmla="*/ 4 w 4"/>
                  <a:gd name="T11" fmla="*/ 10 h 13"/>
                  <a:gd name="T12" fmla="*/ 2 w 4"/>
                  <a:gd name="T13" fmla="*/ 7 h 13"/>
                  <a:gd name="T14" fmla="*/ 0 w 4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cubicBezTo>
                      <a:pt x="0" y="3"/>
                      <a:pt x="1" y="5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1"/>
                      <a:pt x="3" y="12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1"/>
                      <a:pt x="4" y="10"/>
                    </a:cubicBezTo>
                    <a:cubicBezTo>
                      <a:pt x="3" y="9"/>
                      <a:pt x="3" y="8"/>
                      <a:pt x="2" y="7"/>
                    </a:cubicBezTo>
                    <a:cubicBezTo>
                      <a:pt x="2" y="4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ṧḷiḑé">
                <a:extLst>
                  <a:ext uri="{FF2B5EF4-FFF2-40B4-BE49-F238E27FC236}">
                    <a16:creationId xmlns:a16="http://schemas.microsoft.com/office/drawing/2014/main" id="{86591DA2-457C-4FBB-AD58-07CCA21BA397}"/>
                  </a:ext>
                </a:extLst>
              </p:cNvPr>
              <p:cNvSpPr/>
              <p:nvPr/>
            </p:nvSpPr>
            <p:spPr bwMode="auto">
              <a:xfrm>
                <a:off x="2382867" y="3616950"/>
                <a:ext cx="71083" cy="112440"/>
              </a:xfrm>
              <a:custGeom>
                <a:avLst/>
                <a:gdLst>
                  <a:gd name="T0" fmla="*/ 0 w 5"/>
                  <a:gd name="T1" fmla="*/ 5 h 8"/>
                  <a:gd name="T2" fmla="*/ 3 w 5"/>
                  <a:gd name="T3" fmla="*/ 8 h 8"/>
                  <a:gd name="T4" fmla="*/ 4 w 5"/>
                  <a:gd name="T5" fmla="*/ 4 h 8"/>
                  <a:gd name="T6" fmla="*/ 1 w 5"/>
                  <a:gd name="T7" fmla="*/ 0 h 8"/>
                  <a:gd name="T8" fmla="*/ 0 w 5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0" y="5"/>
                    </a:moveTo>
                    <a:cubicBezTo>
                      <a:pt x="1" y="7"/>
                      <a:pt x="2" y="8"/>
                      <a:pt x="3" y="8"/>
                    </a:cubicBezTo>
                    <a:cubicBezTo>
                      <a:pt x="4" y="8"/>
                      <a:pt x="5" y="6"/>
                      <a:pt x="4" y="4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ṡḷiḍê">
                <a:extLst>
                  <a:ext uri="{FF2B5EF4-FFF2-40B4-BE49-F238E27FC236}">
                    <a16:creationId xmlns:a16="http://schemas.microsoft.com/office/drawing/2014/main" id="{66C2DDC5-DA60-4553-B2C9-841FC3E76470}"/>
                  </a:ext>
                </a:extLst>
              </p:cNvPr>
              <p:cNvSpPr/>
              <p:nvPr/>
            </p:nvSpPr>
            <p:spPr bwMode="auto">
              <a:xfrm>
                <a:off x="2425516" y="3827612"/>
                <a:ext cx="98223" cy="169305"/>
              </a:xfrm>
              <a:custGeom>
                <a:avLst/>
                <a:gdLst>
                  <a:gd name="T0" fmla="*/ 6 w 7"/>
                  <a:gd name="T1" fmla="*/ 12 h 12"/>
                  <a:gd name="T2" fmla="*/ 6 w 7"/>
                  <a:gd name="T3" fmla="*/ 6 h 12"/>
                  <a:gd name="T4" fmla="*/ 4 w 7"/>
                  <a:gd name="T5" fmla="*/ 0 h 12"/>
                  <a:gd name="T6" fmla="*/ 0 w 7"/>
                  <a:gd name="T7" fmla="*/ 3 h 12"/>
                  <a:gd name="T8" fmla="*/ 1 w 7"/>
                  <a:gd name="T9" fmla="*/ 9 h 12"/>
                  <a:gd name="T10" fmla="*/ 2 w 7"/>
                  <a:gd name="T11" fmla="*/ 12 h 12"/>
                  <a:gd name="T12" fmla="*/ 6 w 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2">
                    <a:moveTo>
                      <a:pt x="6" y="12"/>
                    </a:moveTo>
                    <a:cubicBezTo>
                      <a:pt x="6" y="11"/>
                      <a:pt x="5" y="7"/>
                      <a:pt x="6" y="6"/>
                    </a:cubicBezTo>
                    <a:cubicBezTo>
                      <a:pt x="7" y="4"/>
                      <a:pt x="7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1" y="9"/>
                      <a:pt x="2" y="12"/>
                      <a:pt x="2" y="12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líḓé">
                <a:extLst>
                  <a:ext uri="{FF2B5EF4-FFF2-40B4-BE49-F238E27FC236}">
                    <a16:creationId xmlns:a16="http://schemas.microsoft.com/office/drawing/2014/main" id="{B64E109D-54E4-4B97-A4C5-0D5114E1626B}"/>
                  </a:ext>
                </a:extLst>
              </p:cNvPr>
              <p:cNvSpPr/>
              <p:nvPr/>
            </p:nvSpPr>
            <p:spPr bwMode="auto">
              <a:xfrm>
                <a:off x="1621640" y="3560085"/>
                <a:ext cx="493698" cy="1294989"/>
              </a:xfrm>
              <a:custGeom>
                <a:avLst/>
                <a:gdLst>
                  <a:gd name="T0" fmla="*/ 16 w 35"/>
                  <a:gd name="T1" fmla="*/ 92 h 92"/>
                  <a:gd name="T2" fmla="*/ 8 w 35"/>
                  <a:gd name="T3" fmla="*/ 2 h 92"/>
                  <a:gd name="T4" fmla="*/ 35 w 35"/>
                  <a:gd name="T5" fmla="*/ 86 h 92"/>
                  <a:gd name="T6" fmla="*/ 16 w 35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92">
                    <a:moveTo>
                      <a:pt x="16" y="92"/>
                    </a:moveTo>
                    <a:cubicBezTo>
                      <a:pt x="16" y="92"/>
                      <a:pt x="0" y="4"/>
                      <a:pt x="8" y="2"/>
                    </a:cubicBezTo>
                    <a:cubicBezTo>
                      <a:pt x="15" y="0"/>
                      <a:pt x="28" y="7"/>
                      <a:pt x="35" y="86"/>
                    </a:cubicBezTo>
                    <a:lnTo>
                      <a:pt x="16" y="9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líḑe">
                <a:extLst>
                  <a:ext uri="{FF2B5EF4-FFF2-40B4-BE49-F238E27FC236}">
                    <a16:creationId xmlns:a16="http://schemas.microsoft.com/office/drawing/2014/main" id="{94CCE6DE-346B-4661-94C3-6324CF85FE1F}"/>
                  </a:ext>
                </a:extLst>
              </p:cNvPr>
              <p:cNvSpPr/>
              <p:nvPr/>
            </p:nvSpPr>
            <p:spPr bwMode="auto">
              <a:xfrm>
                <a:off x="1862027" y="4755558"/>
                <a:ext cx="775443" cy="140872"/>
              </a:xfrm>
              <a:custGeom>
                <a:avLst/>
                <a:gdLst>
                  <a:gd name="T0" fmla="*/ 0 w 55"/>
                  <a:gd name="T1" fmla="*/ 4 h 10"/>
                  <a:gd name="T2" fmla="*/ 18 w 55"/>
                  <a:gd name="T3" fmla="*/ 0 h 10"/>
                  <a:gd name="T4" fmla="*/ 55 w 55"/>
                  <a:gd name="T5" fmla="*/ 8 h 10"/>
                  <a:gd name="T6" fmla="*/ 0 w 55"/>
                  <a:gd name="T7" fmla="*/ 10 h 10"/>
                  <a:gd name="T8" fmla="*/ 0 w 55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">
                    <a:moveTo>
                      <a:pt x="0" y="4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55" y="0"/>
                      <a:pt x="55" y="8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1ïḋe">
                <a:extLst>
                  <a:ext uri="{FF2B5EF4-FFF2-40B4-BE49-F238E27FC236}">
                    <a16:creationId xmlns:a16="http://schemas.microsoft.com/office/drawing/2014/main" id="{E97C1EF1-0677-45D1-8A89-B1676303ECBD}"/>
                  </a:ext>
                </a:extLst>
              </p:cNvPr>
              <p:cNvSpPr/>
              <p:nvPr/>
            </p:nvSpPr>
            <p:spPr bwMode="auto">
              <a:xfrm>
                <a:off x="1721156" y="4939080"/>
                <a:ext cx="210662" cy="858156"/>
              </a:xfrm>
              <a:custGeom>
                <a:avLst/>
                <a:gdLst>
                  <a:gd name="T0" fmla="*/ 87 w 163"/>
                  <a:gd name="T1" fmla="*/ 0 h 664"/>
                  <a:gd name="T2" fmla="*/ 0 w 163"/>
                  <a:gd name="T3" fmla="*/ 664 h 664"/>
                  <a:gd name="T4" fmla="*/ 21 w 163"/>
                  <a:gd name="T5" fmla="*/ 664 h 664"/>
                  <a:gd name="T6" fmla="*/ 163 w 163"/>
                  <a:gd name="T7" fmla="*/ 0 h 664"/>
                  <a:gd name="T8" fmla="*/ 87 w 163"/>
                  <a:gd name="T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664">
                    <a:moveTo>
                      <a:pt x="87" y="0"/>
                    </a:moveTo>
                    <a:lnTo>
                      <a:pt x="0" y="664"/>
                    </a:lnTo>
                    <a:lnTo>
                      <a:pt x="21" y="664"/>
                    </a:lnTo>
                    <a:lnTo>
                      <a:pt x="163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lïḓè">
                <a:extLst>
                  <a:ext uri="{FF2B5EF4-FFF2-40B4-BE49-F238E27FC236}">
                    <a16:creationId xmlns:a16="http://schemas.microsoft.com/office/drawing/2014/main" id="{042A210B-0566-4BB0-A97F-3F7F6CFFFD36}"/>
                  </a:ext>
                </a:extLst>
              </p:cNvPr>
              <p:cNvSpPr/>
              <p:nvPr/>
            </p:nvSpPr>
            <p:spPr bwMode="auto">
              <a:xfrm>
                <a:off x="2368650" y="4939080"/>
                <a:ext cx="211954" cy="858156"/>
              </a:xfrm>
              <a:custGeom>
                <a:avLst/>
                <a:gdLst>
                  <a:gd name="T0" fmla="*/ 77 w 164"/>
                  <a:gd name="T1" fmla="*/ 0 h 664"/>
                  <a:gd name="T2" fmla="*/ 164 w 164"/>
                  <a:gd name="T3" fmla="*/ 664 h 664"/>
                  <a:gd name="T4" fmla="*/ 153 w 164"/>
                  <a:gd name="T5" fmla="*/ 664 h 664"/>
                  <a:gd name="T6" fmla="*/ 0 w 164"/>
                  <a:gd name="T7" fmla="*/ 0 h 664"/>
                  <a:gd name="T8" fmla="*/ 77 w 164"/>
                  <a:gd name="T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664">
                    <a:moveTo>
                      <a:pt x="77" y="0"/>
                    </a:moveTo>
                    <a:lnTo>
                      <a:pt x="164" y="664"/>
                    </a:lnTo>
                    <a:lnTo>
                      <a:pt x="153" y="664"/>
                    </a:lnTo>
                    <a:lnTo>
                      <a:pt x="0" y="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1îďé">
                <a:extLst>
                  <a:ext uri="{FF2B5EF4-FFF2-40B4-BE49-F238E27FC236}">
                    <a16:creationId xmlns:a16="http://schemas.microsoft.com/office/drawing/2014/main" id="{C00E3438-6530-4FE7-BDB9-95F27257EEB3}"/>
                  </a:ext>
                </a:extLst>
              </p:cNvPr>
              <p:cNvSpPr/>
              <p:nvPr/>
            </p:nvSpPr>
            <p:spPr bwMode="auto">
              <a:xfrm>
                <a:off x="1960250" y="4939080"/>
                <a:ext cx="169305" cy="731501"/>
              </a:xfrm>
              <a:custGeom>
                <a:avLst/>
                <a:gdLst>
                  <a:gd name="T0" fmla="*/ 76 w 131"/>
                  <a:gd name="T1" fmla="*/ 0 h 566"/>
                  <a:gd name="T2" fmla="*/ 0 w 131"/>
                  <a:gd name="T3" fmla="*/ 566 h 566"/>
                  <a:gd name="T4" fmla="*/ 11 w 131"/>
                  <a:gd name="T5" fmla="*/ 566 h 566"/>
                  <a:gd name="T6" fmla="*/ 131 w 131"/>
                  <a:gd name="T7" fmla="*/ 0 h 566"/>
                  <a:gd name="T8" fmla="*/ 76 w 131"/>
                  <a:gd name="T9" fmla="*/ 0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66">
                    <a:moveTo>
                      <a:pt x="76" y="0"/>
                    </a:moveTo>
                    <a:lnTo>
                      <a:pt x="0" y="566"/>
                    </a:lnTo>
                    <a:lnTo>
                      <a:pt x="11" y="566"/>
                    </a:lnTo>
                    <a:lnTo>
                      <a:pt x="131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ṣ1íḋe">
                <a:extLst>
                  <a:ext uri="{FF2B5EF4-FFF2-40B4-BE49-F238E27FC236}">
                    <a16:creationId xmlns:a16="http://schemas.microsoft.com/office/drawing/2014/main" id="{25342481-725D-4DEC-AAA5-ECF060E00BF9}"/>
                  </a:ext>
                </a:extLst>
              </p:cNvPr>
              <p:cNvSpPr/>
              <p:nvPr/>
            </p:nvSpPr>
            <p:spPr bwMode="auto">
              <a:xfrm>
                <a:off x="2496598" y="4882214"/>
                <a:ext cx="168013" cy="788367"/>
              </a:xfrm>
              <a:custGeom>
                <a:avLst/>
                <a:gdLst>
                  <a:gd name="T0" fmla="*/ 54 w 130"/>
                  <a:gd name="T1" fmla="*/ 0 h 610"/>
                  <a:gd name="T2" fmla="*/ 130 w 130"/>
                  <a:gd name="T3" fmla="*/ 610 h 610"/>
                  <a:gd name="T4" fmla="*/ 120 w 130"/>
                  <a:gd name="T5" fmla="*/ 610 h 610"/>
                  <a:gd name="T6" fmla="*/ 0 w 130"/>
                  <a:gd name="T7" fmla="*/ 0 h 610"/>
                  <a:gd name="T8" fmla="*/ 54 w 130"/>
                  <a:gd name="T9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610">
                    <a:moveTo>
                      <a:pt x="54" y="0"/>
                    </a:moveTo>
                    <a:lnTo>
                      <a:pt x="130" y="610"/>
                    </a:lnTo>
                    <a:lnTo>
                      <a:pt x="120" y="610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ļíḋè">
                <a:extLst>
                  <a:ext uri="{FF2B5EF4-FFF2-40B4-BE49-F238E27FC236}">
                    <a16:creationId xmlns:a16="http://schemas.microsoft.com/office/drawing/2014/main" id="{D6474DDE-556F-462B-9FDB-0885849AFD89}"/>
                  </a:ext>
                </a:extLst>
              </p:cNvPr>
              <p:cNvSpPr/>
              <p:nvPr/>
            </p:nvSpPr>
            <p:spPr bwMode="auto">
              <a:xfrm>
                <a:off x="1833594" y="4826641"/>
                <a:ext cx="803876" cy="112440"/>
              </a:xfrm>
              <a:custGeom>
                <a:avLst/>
                <a:gdLst>
                  <a:gd name="T0" fmla="*/ 51 w 57"/>
                  <a:gd name="T1" fmla="*/ 0 h 8"/>
                  <a:gd name="T2" fmla="*/ 2 w 57"/>
                  <a:gd name="T3" fmla="*/ 0 h 8"/>
                  <a:gd name="T4" fmla="*/ 0 w 57"/>
                  <a:gd name="T5" fmla="*/ 0 h 8"/>
                  <a:gd name="T6" fmla="*/ 0 w 57"/>
                  <a:gd name="T7" fmla="*/ 8 h 8"/>
                  <a:gd name="T8" fmla="*/ 2 w 57"/>
                  <a:gd name="T9" fmla="*/ 8 h 8"/>
                  <a:gd name="T10" fmla="*/ 51 w 57"/>
                  <a:gd name="T11" fmla="*/ 8 h 8"/>
                  <a:gd name="T12" fmla="*/ 57 w 57"/>
                  <a:gd name="T13" fmla="*/ 4 h 8"/>
                  <a:gd name="T14" fmla="*/ 51 w 57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8">
                    <a:moveTo>
                      <a:pt x="5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4" y="8"/>
                      <a:pt x="57" y="7"/>
                      <a:pt x="57" y="4"/>
                    </a:cubicBezTo>
                    <a:cubicBezTo>
                      <a:pt x="57" y="2"/>
                      <a:pt x="54" y="0"/>
                      <a:pt x="5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ṧlîḑè">
                <a:extLst>
                  <a:ext uri="{FF2B5EF4-FFF2-40B4-BE49-F238E27FC236}">
                    <a16:creationId xmlns:a16="http://schemas.microsoft.com/office/drawing/2014/main" id="{07EDB370-1579-4213-BE81-E96B067F27B4}"/>
                  </a:ext>
                </a:extLst>
              </p:cNvPr>
              <p:cNvSpPr/>
              <p:nvPr/>
            </p:nvSpPr>
            <p:spPr bwMode="auto">
              <a:xfrm>
                <a:off x="2086906" y="3968484"/>
                <a:ext cx="479482" cy="379967"/>
              </a:xfrm>
              <a:custGeom>
                <a:avLst/>
                <a:gdLst>
                  <a:gd name="T0" fmla="*/ 12 w 34"/>
                  <a:gd name="T1" fmla="*/ 0 h 27"/>
                  <a:gd name="T2" fmla="*/ 26 w 34"/>
                  <a:gd name="T3" fmla="*/ 15 h 27"/>
                  <a:gd name="T4" fmla="*/ 24 w 34"/>
                  <a:gd name="T5" fmla="*/ 0 h 27"/>
                  <a:gd name="T6" fmla="*/ 31 w 34"/>
                  <a:gd name="T7" fmla="*/ 0 h 27"/>
                  <a:gd name="T8" fmla="*/ 32 w 34"/>
                  <a:gd name="T9" fmla="*/ 27 h 27"/>
                  <a:gd name="T10" fmla="*/ 6 w 34"/>
                  <a:gd name="T11" fmla="*/ 10 h 27"/>
                  <a:gd name="T12" fmla="*/ 12 w 3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7">
                    <a:moveTo>
                      <a:pt x="12" y="0"/>
                    </a:moveTo>
                    <a:cubicBezTo>
                      <a:pt x="12" y="0"/>
                      <a:pt x="24" y="14"/>
                      <a:pt x="26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4" y="27"/>
                      <a:pt x="32" y="27"/>
                    </a:cubicBezTo>
                    <a:cubicBezTo>
                      <a:pt x="22" y="27"/>
                      <a:pt x="12" y="13"/>
                      <a:pt x="6" y="10"/>
                    </a:cubicBezTo>
                    <a:cubicBezTo>
                      <a:pt x="0" y="7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AB0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ŝ1îḋê">
                <a:extLst>
                  <a:ext uri="{FF2B5EF4-FFF2-40B4-BE49-F238E27FC236}">
                    <a16:creationId xmlns:a16="http://schemas.microsoft.com/office/drawing/2014/main" id="{86094CD1-FE1A-48B7-B81D-EE1EB992E250}"/>
                  </a:ext>
                </a:extLst>
              </p:cNvPr>
              <p:cNvSpPr/>
              <p:nvPr/>
            </p:nvSpPr>
            <p:spPr bwMode="auto">
              <a:xfrm>
                <a:off x="2566388" y="4643119"/>
                <a:ext cx="267528" cy="591921"/>
              </a:xfrm>
              <a:custGeom>
                <a:avLst/>
                <a:gdLst>
                  <a:gd name="T0" fmla="*/ 6 w 19"/>
                  <a:gd name="T1" fmla="*/ 6 h 42"/>
                  <a:gd name="T2" fmla="*/ 3 w 19"/>
                  <a:gd name="T3" fmla="*/ 19 h 42"/>
                  <a:gd name="T4" fmla="*/ 0 w 19"/>
                  <a:gd name="T5" fmla="*/ 40 h 42"/>
                  <a:gd name="T6" fmla="*/ 9 w 19"/>
                  <a:gd name="T7" fmla="*/ 42 h 42"/>
                  <a:gd name="T8" fmla="*/ 10 w 19"/>
                  <a:gd name="T9" fmla="*/ 35 h 42"/>
                  <a:gd name="T10" fmla="*/ 17 w 19"/>
                  <a:gd name="T11" fmla="*/ 8 h 42"/>
                  <a:gd name="T12" fmla="*/ 6 w 19"/>
                  <a:gd name="T13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2">
                    <a:moveTo>
                      <a:pt x="6" y="6"/>
                    </a:moveTo>
                    <a:cubicBezTo>
                      <a:pt x="6" y="6"/>
                      <a:pt x="3" y="13"/>
                      <a:pt x="3" y="19"/>
                    </a:cubicBezTo>
                    <a:cubicBezTo>
                      <a:pt x="2" y="25"/>
                      <a:pt x="3" y="36"/>
                      <a:pt x="0" y="40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39"/>
                      <a:pt x="10" y="35"/>
                    </a:cubicBezTo>
                    <a:cubicBezTo>
                      <a:pt x="13" y="27"/>
                      <a:pt x="16" y="14"/>
                      <a:pt x="17" y="8"/>
                    </a:cubicBezTo>
                    <a:cubicBezTo>
                      <a:pt x="19" y="0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rgbClr val="F0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ḍe">
                <a:extLst>
                  <a:ext uri="{FF2B5EF4-FFF2-40B4-BE49-F238E27FC236}">
                    <a16:creationId xmlns:a16="http://schemas.microsoft.com/office/drawing/2014/main" id="{6E12BEED-8DB4-4B98-99BB-3121D9D7B456}"/>
                  </a:ext>
                </a:extLst>
              </p:cNvPr>
              <p:cNvSpPr/>
              <p:nvPr/>
            </p:nvSpPr>
            <p:spPr bwMode="auto">
              <a:xfrm>
                <a:off x="2298860" y="4544897"/>
                <a:ext cx="535055" cy="604845"/>
              </a:xfrm>
              <a:custGeom>
                <a:avLst/>
                <a:gdLst>
                  <a:gd name="T0" fmla="*/ 9 w 38"/>
                  <a:gd name="T1" fmla="*/ 16 h 43"/>
                  <a:gd name="T2" fmla="*/ 24 w 38"/>
                  <a:gd name="T3" fmla="*/ 17 h 43"/>
                  <a:gd name="T4" fmla="*/ 23 w 38"/>
                  <a:gd name="T5" fmla="*/ 36 h 43"/>
                  <a:gd name="T6" fmla="*/ 29 w 38"/>
                  <a:gd name="T7" fmla="*/ 43 h 43"/>
                  <a:gd name="T8" fmla="*/ 37 w 38"/>
                  <a:gd name="T9" fmla="*/ 12 h 43"/>
                  <a:gd name="T10" fmla="*/ 24 w 38"/>
                  <a:gd name="T11" fmla="*/ 3 h 43"/>
                  <a:gd name="T12" fmla="*/ 0 w 38"/>
                  <a:gd name="T13" fmla="*/ 0 h 43"/>
                  <a:gd name="T14" fmla="*/ 1 w 38"/>
                  <a:gd name="T15" fmla="*/ 5 h 43"/>
                  <a:gd name="T16" fmla="*/ 9 w 38"/>
                  <a:gd name="T17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3">
                    <a:moveTo>
                      <a:pt x="9" y="16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38" y="13"/>
                      <a:pt x="37" y="12"/>
                    </a:cubicBezTo>
                    <a:cubicBezTo>
                      <a:pt x="37" y="11"/>
                      <a:pt x="38" y="6"/>
                      <a:pt x="24" y="3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0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ḷîďê">
                <a:extLst>
                  <a:ext uri="{FF2B5EF4-FFF2-40B4-BE49-F238E27FC236}">
                    <a16:creationId xmlns:a16="http://schemas.microsoft.com/office/drawing/2014/main" id="{BDB69A9F-AF4A-47AD-A4DE-902607F0069C}"/>
                  </a:ext>
                </a:extLst>
              </p:cNvPr>
              <p:cNvSpPr/>
              <p:nvPr/>
            </p:nvSpPr>
            <p:spPr bwMode="auto">
              <a:xfrm>
                <a:off x="2523738" y="5163958"/>
                <a:ext cx="240387" cy="210662"/>
              </a:xfrm>
              <a:custGeom>
                <a:avLst/>
                <a:gdLst>
                  <a:gd name="T0" fmla="*/ 12 w 17"/>
                  <a:gd name="T1" fmla="*/ 5 h 15"/>
                  <a:gd name="T2" fmla="*/ 17 w 17"/>
                  <a:gd name="T3" fmla="*/ 13 h 15"/>
                  <a:gd name="T4" fmla="*/ 14 w 17"/>
                  <a:gd name="T5" fmla="*/ 15 h 15"/>
                  <a:gd name="T6" fmla="*/ 3 w 17"/>
                  <a:gd name="T7" fmla="*/ 9 h 15"/>
                  <a:gd name="T8" fmla="*/ 3 w 17"/>
                  <a:gd name="T9" fmla="*/ 3 h 15"/>
                  <a:gd name="T10" fmla="*/ 12 w 17"/>
                  <a:gd name="T1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2" y="5"/>
                    </a:moveTo>
                    <a:cubicBezTo>
                      <a:pt x="12" y="5"/>
                      <a:pt x="11" y="9"/>
                      <a:pt x="17" y="1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0" y="6"/>
                      <a:pt x="3" y="3"/>
                    </a:cubicBezTo>
                    <a:cubicBezTo>
                      <a:pt x="7" y="0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F0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lïḍé">
                <a:extLst>
                  <a:ext uri="{FF2B5EF4-FFF2-40B4-BE49-F238E27FC236}">
                    <a16:creationId xmlns:a16="http://schemas.microsoft.com/office/drawing/2014/main" id="{15065C31-4C12-46A9-961A-49071513A95F}"/>
                  </a:ext>
                </a:extLst>
              </p:cNvPr>
              <p:cNvSpPr/>
              <p:nvPr/>
            </p:nvSpPr>
            <p:spPr bwMode="auto">
              <a:xfrm>
                <a:off x="2523738" y="5206608"/>
                <a:ext cx="268820" cy="210662"/>
              </a:xfrm>
              <a:custGeom>
                <a:avLst/>
                <a:gdLst>
                  <a:gd name="T0" fmla="*/ 3 w 19"/>
                  <a:gd name="T1" fmla="*/ 0 h 15"/>
                  <a:gd name="T2" fmla="*/ 0 w 19"/>
                  <a:gd name="T3" fmla="*/ 6 h 15"/>
                  <a:gd name="T4" fmla="*/ 16 w 19"/>
                  <a:gd name="T5" fmla="*/ 15 h 15"/>
                  <a:gd name="T6" fmla="*/ 18 w 19"/>
                  <a:gd name="T7" fmla="*/ 11 h 15"/>
                  <a:gd name="T8" fmla="*/ 14 w 19"/>
                  <a:gd name="T9" fmla="*/ 8 h 15"/>
                  <a:gd name="T10" fmla="*/ 10 w 19"/>
                  <a:gd name="T11" fmla="*/ 8 h 15"/>
                  <a:gd name="T12" fmla="*/ 3 w 1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5">
                    <a:moveTo>
                      <a:pt x="3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9" y="13"/>
                      <a:pt x="18" y="11"/>
                    </a:cubicBezTo>
                    <a:cubicBezTo>
                      <a:pt x="17" y="10"/>
                      <a:pt x="14" y="8"/>
                      <a:pt x="14" y="8"/>
                    </a:cubicBezTo>
                    <a:cubicBezTo>
                      <a:pt x="14" y="8"/>
                      <a:pt x="14" y="11"/>
                      <a:pt x="10" y="8"/>
                    </a:cubicBezTo>
                    <a:cubicBezTo>
                      <a:pt x="6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66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1ïḑê">
                <a:extLst>
                  <a:ext uri="{FF2B5EF4-FFF2-40B4-BE49-F238E27FC236}">
                    <a16:creationId xmlns:a16="http://schemas.microsoft.com/office/drawing/2014/main" id="{D4C7FA7D-C81B-4D6E-AFB2-03258E5F9D21}"/>
                  </a:ext>
                </a:extLst>
              </p:cNvPr>
              <p:cNvSpPr/>
              <p:nvPr/>
            </p:nvSpPr>
            <p:spPr bwMode="auto">
              <a:xfrm>
                <a:off x="2298860" y="4544897"/>
                <a:ext cx="379967" cy="253311"/>
              </a:xfrm>
              <a:custGeom>
                <a:avLst/>
                <a:gdLst>
                  <a:gd name="T0" fmla="*/ 27 w 27"/>
                  <a:gd name="T1" fmla="*/ 3 h 18"/>
                  <a:gd name="T2" fmla="*/ 24 w 27"/>
                  <a:gd name="T3" fmla="*/ 3 h 18"/>
                  <a:gd name="T4" fmla="*/ 0 w 27"/>
                  <a:gd name="T5" fmla="*/ 0 h 18"/>
                  <a:gd name="T6" fmla="*/ 1 w 27"/>
                  <a:gd name="T7" fmla="*/ 5 h 18"/>
                  <a:gd name="T8" fmla="*/ 9 w 27"/>
                  <a:gd name="T9" fmla="*/ 16 h 18"/>
                  <a:gd name="T10" fmla="*/ 23 w 27"/>
                  <a:gd name="T11" fmla="*/ 18 h 18"/>
                  <a:gd name="T12" fmla="*/ 27 w 27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7" y="3"/>
                    </a:moveTo>
                    <a:cubicBezTo>
                      <a:pt x="25" y="3"/>
                      <a:pt x="25" y="3"/>
                      <a:pt x="24" y="3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23" y="18"/>
                      <a:pt x="23" y="18"/>
                      <a:pt x="23" y="18"/>
                    </a:cubicBez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66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ṩ1ïďe">
                <a:extLst>
                  <a:ext uri="{FF2B5EF4-FFF2-40B4-BE49-F238E27FC236}">
                    <a16:creationId xmlns:a16="http://schemas.microsoft.com/office/drawing/2014/main" id="{4F1B7FB3-1713-48A7-95E5-05939066C783}"/>
                  </a:ext>
                </a:extLst>
              </p:cNvPr>
              <p:cNvSpPr/>
              <p:nvPr/>
            </p:nvSpPr>
            <p:spPr bwMode="auto">
              <a:xfrm>
                <a:off x="2058473" y="3658307"/>
                <a:ext cx="295961" cy="690144"/>
              </a:xfrm>
              <a:custGeom>
                <a:avLst/>
                <a:gdLst>
                  <a:gd name="T0" fmla="*/ 19 w 21"/>
                  <a:gd name="T1" fmla="*/ 11 h 49"/>
                  <a:gd name="T2" fmla="*/ 19 w 21"/>
                  <a:gd name="T3" fmla="*/ 11 h 49"/>
                  <a:gd name="T4" fmla="*/ 15 w 21"/>
                  <a:gd name="T5" fmla="*/ 8 h 49"/>
                  <a:gd name="T6" fmla="*/ 12 w 21"/>
                  <a:gd name="T7" fmla="*/ 9 h 49"/>
                  <a:gd name="T8" fmla="*/ 0 w 21"/>
                  <a:gd name="T9" fmla="*/ 0 h 49"/>
                  <a:gd name="T10" fmla="*/ 3 w 21"/>
                  <a:gd name="T11" fmla="*/ 13 h 49"/>
                  <a:gd name="T12" fmla="*/ 1 w 21"/>
                  <a:gd name="T13" fmla="*/ 26 h 49"/>
                  <a:gd name="T14" fmla="*/ 3 w 21"/>
                  <a:gd name="T15" fmla="*/ 48 h 49"/>
                  <a:gd name="T16" fmla="*/ 4 w 21"/>
                  <a:gd name="T17" fmla="*/ 49 h 49"/>
                  <a:gd name="T18" fmla="*/ 20 w 21"/>
                  <a:gd name="T19" fmla="*/ 43 h 49"/>
                  <a:gd name="T20" fmla="*/ 19 w 21"/>
                  <a:gd name="T21" fmla="*/ 39 h 49"/>
                  <a:gd name="T22" fmla="*/ 13 w 21"/>
                  <a:gd name="T23" fmla="*/ 23 h 49"/>
                  <a:gd name="T24" fmla="*/ 16 w 21"/>
                  <a:gd name="T25" fmla="*/ 15 h 49"/>
                  <a:gd name="T26" fmla="*/ 20 w 21"/>
                  <a:gd name="T27" fmla="*/ 12 h 49"/>
                  <a:gd name="T28" fmla="*/ 19 w 21"/>
                  <a:gd name="T29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9">
                    <a:moveTo>
                      <a:pt x="19" y="11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9"/>
                      <a:pt x="13" y="10"/>
                      <a:pt x="12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3" y="11"/>
                      <a:pt x="3" y="13"/>
                    </a:cubicBezTo>
                    <a:cubicBezTo>
                      <a:pt x="4" y="15"/>
                      <a:pt x="3" y="21"/>
                      <a:pt x="1" y="26"/>
                    </a:cubicBezTo>
                    <a:cubicBezTo>
                      <a:pt x="0" y="31"/>
                      <a:pt x="0" y="38"/>
                      <a:pt x="3" y="48"/>
                    </a:cubicBezTo>
                    <a:cubicBezTo>
                      <a:pt x="4" y="48"/>
                      <a:pt x="4" y="49"/>
                      <a:pt x="4" y="49"/>
                    </a:cubicBezTo>
                    <a:cubicBezTo>
                      <a:pt x="9" y="47"/>
                      <a:pt x="15" y="45"/>
                      <a:pt x="20" y="43"/>
                    </a:cubicBezTo>
                    <a:cubicBezTo>
                      <a:pt x="20" y="42"/>
                      <a:pt x="20" y="40"/>
                      <a:pt x="19" y="39"/>
                    </a:cubicBezTo>
                    <a:cubicBezTo>
                      <a:pt x="17" y="28"/>
                      <a:pt x="14" y="24"/>
                      <a:pt x="13" y="23"/>
                    </a:cubicBezTo>
                    <a:cubicBezTo>
                      <a:pt x="13" y="21"/>
                      <a:pt x="9" y="15"/>
                      <a:pt x="16" y="15"/>
                    </a:cubicBezTo>
                    <a:cubicBezTo>
                      <a:pt x="21" y="15"/>
                      <a:pt x="20" y="13"/>
                      <a:pt x="20" y="12"/>
                    </a:cubicBezTo>
                    <a:cubicBezTo>
                      <a:pt x="19" y="12"/>
                      <a:pt x="19" y="12"/>
                      <a:pt x="19" y="11"/>
                    </a:cubicBezTo>
                    <a:close/>
                  </a:path>
                </a:pathLst>
              </a:custGeom>
              <a:solidFill>
                <a:srgbClr val="F4C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şľiďé">
                <a:extLst>
                  <a:ext uri="{FF2B5EF4-FFF2-40B4-BE49-F238E27FC236}">
                    <a16:creationId xmlns:a16="http://schemas.microsoft.com/office/drawing/2014/main" id="{966C1312-CA62-449A-B40B-2841AB600D22}"/>
                  </a:ext>
                </a:extLst>
              </p:cNvPr>
              <p:cNvSpPr/>
              <p:nvPr/>
            </p:nvSpPr>
            <p:spPr bwMode="auto">
              <a:xfrm>
                <a:off x="2002900" y="3545868"/>
                <a:ext cx="379967" cy="436833"/>
              </a:xfrm>
              <a:custGeom>
                <a:avLst/>
                <a:gdLst>
                  <a:gd name="T0" fmla="*/ 15 w 27"/>
                  <a:gd name="T1" fmla="*/ 0 h 31"/>
                  <a:gd name="T2" fmla="*/ 22 w 27"/>
                  <a:gd name="T3" fmla="*/ 5 h 31"/>
                  <a:gd name="T4" fmla="*/ 23 w 27"/>
                  <a:gd name="T5" fmla="*/ 8 h 31"/>
                  <a:gd name="T6" fmla="*/ 24 w 27"/>
                  <a:gd name="T7" fmla="*/ 11 h 31"/>
                  <a:gd name="T8" fmla="*/ 26 w 27"/>
                  <a:gd name="T9" fmla="*/ 14 h 31"/>
                  <a:gd name="T10" fmla="*/ 25 w 27"/>
                  <a:gd name="T11" fmla="*/ 16 h 31"/>
                  <a:gd name="T12" fmla="*/ 25 w 27"/>
                  <a:gd name="T13" fmla="*/ 17 h 31"/>
                  <a:gd name="T14" fmla="*/ 26 w 27"/>
                  <a:gd name="T15" fmla="*/ 18 h 31"/>
                  <a:gd name="T16" fmla="*/ 25 w 27"/>
                  <a:gd name="T17" fmla="*/ 19 h 31"/>
                  <a:gd name="T18" fmla="*/ 25 w 27"/>
                  <a:gd name="T19" fmla="*/ 22 h 31"/>
                  <a:gd name="T20" fmla="*/ 21 w 27"/>
                  <a:gd name="T21" fmla="*/ 23 h 31"/>
                  <a:gd name="T22" fmla="*/ 17 w 27"/>
                  <a:gd name="T23" fmla="*/ 25 h 31"/>
                  <a:gd name="T24" fmla="*/ 15 w 27"/>
                  <a:gd name="T25" fmla="*/ 30 h 31"/>
                  <a:gd name="T26" fmla="*/ 9 w 27"/>
                  <a:gd name="T27" fmla="*/ 29 h 31"/>
                  <a:gd name="T28" fmla="*/ 8 w 27"/>
                  <a:gd name="T29" fmla="*/ 28 h 31"/>
                  <a:gd name="T30" fmla="*/ 4 w 27"/>
                  <a:gd name="T31" fmla="*/ 13 h 31"/>
                  <a:gd name="T32" fmla="*/ 13 w 27"/>
                  <a:gd name="T33" fmla="*/ 7 h 31"/>
                  <a:gd name="T34" fmla="*/ 15 w 27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1">
                    <a:moveTo>
                      <a:pt x="15" y="0"/>
                    </a:moveTo>
                    <a:cubicBezTo>
                      <a:pt x="16" y="1"/>
                      <a:pt x="20" y="2"/>
                      <a:pt x="22" y="5"/>
                    </a:cubicBezTo>
                    <a:cubicBezTo>
                      <a:pt x="23" y="7"/>
                      <a:pt x="23" y="7"/>
                      <a:pt x="23" y="8"/>
                    </a:cubicBezTo>
                    <a:cubicBezTo>
                      <a:pt x="22" y="9"/>
                      <a:pt x="24" y="11"/>
                      <a:pt x="24" y="11"/>
                    </a:cubicBezTo>
                    <a:cubicBezTo>
                      <a:pt x="26" y="12"/>
                      <a:pt x="27" y="13"/>
                      <a:pt x="26" y="14"/>
                    </a:cubicBezTo>
                    <a:cubicBezTo>
                      <a:pt x="24" y="15"/>
                      <a:pt x="25" y="15"/>
                      <a:pt x="25" y="16"/>
                    </a:cubicBezTo>
                    <a:cubicBezTo>
                      <a:pt x="26" y="16"/>
                      <a:pt x="25" y="17"/>
                      <a:pt x="25" y="17"/>
                    </a:cubicBezTo>
                    <a:cubicBezTo>
                      <a:pt x="25" y="17"/>
                      <a:pt x="26" y="18"/>
                      <a:pt x="26" y="18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0"/>
                      <a:pt x="26" y="22"/>
                      <a:pt x="25" y="22"/>
                    </a:cubicBezTo>
                    <a:cubicBezTo>
                      <a:pt x="24" y="23"/>
                      <a:pt x="22" y="23"/>
                      <a:pt x="21" y="23"/>
                    </a:cubicBezTo>
                    <a:cubicBezTo>
                      <a:pt x="20" y="23"/>
                      <a:pt x="18" y="24"/>
                      <a:pt x="17" y="25"/>
                    </a:cubicBezTo>
                    <a:cubicBezTo>
                      <a:pt x="14" y="29"/>
                      <a:pt x="15" y="30"/>
                      <a:pt x="15" y="30"/>
                    </a:cubicBezTo>
                    <a:cubicBezTo>
                      <a:pt x="15" y="30"/>
                      <a:pt x="12" y="31"/>
                      <a:pt x="9" y="29"/>
                    </a:cubicBezTo>
                    <a:cubicBezTo>
                      <a:pt x="8" y="28"/>
                      <a:pt x="8" y="30"/>
                      <a:pt x="8" y="28"/>
                    </a:cubicBezTo>
                    <a:cubicBezTo>
                      <a:pt x="8" y="25"/>
                      <a:pt x="0" y="14"/>
                      <a:pt x="4" y="13"/>
                    </a:cubicBezTo>
                    <a:cubicBezTo>
                      <a:pt x="5" y="13"/>
                      <a:pt x="13" y="7"/>
                      <a:pt x="13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ṩlíďé">
                <a:extLst>
                  <a:ext uri="{FF2B5EF4-FFF2-40B4-BE49-F238E27FC236}">
                    <a16:creationId xmlns:a16="http://schemas.microsoft.com/office/drawing/2014/main" id="{C1BE21DB-5ACF-4C8C-94AC-14C475F080FA}"/>
                  </a:ext>
                </a:extLst>
              </p:cNvPr>
              <p:cNvSpPr/>
              <p:nvPr/>
            </p:nvSpPr>
            <p:spPr bwMode="auto">
              <a:xfrm>
                <a:off x="1946034" y="3461862"/>
                <a:ext cx="352827" cy="422617"/>
              </a:xfrm>
              <a:custGeom>
                <a:avLst/>
                <a:gdLst>
                  <a:gd name="T0" fmla="*/ 1 w 25"/>
                  <a:gd name="T1" fmla="*/ 15 h 30"/>
                  <a:gd name="T2" fmla="*/ 9 w 25"/>
                  <a:gd name="T3" fmla="*/ 3 h 30"/>
                  <a:gd name="T4" fmla="*/ 24 w 25"/>
                  <a:gd name="T5" fmla="*/ 8 h 30"/>
                  <a:gd name="T6" fmla="*/ 19 w 25"/>
                  <a:gd name="T7" fmla="*/ 12 h 30"/>
                  <a:gd name="T8" fmla="*/ 16 w 25"/>
                  <a:gd name="T9" fmla="*/ 20 h 30"/>
                  <a:gd name="T10" fmla="*/ 14 w 25"/>
                  <a:gd name="T11" fmla="*/ 17 h 30"/>
                  <a:gd name="T12" fmla="*/ 12 w 25"/>
                  <a:gd name="T13" fmla="*/ 24 h 30"/>
                  <a:gd name="T14" fmla="*/ 10 w 25"/>
                  <a:gd name="T15" fmla="*/ 29 h 30"/>
                  <a:gd name="T16" fmla="*/ 11 w 25"/>
                  <a:gd name="T17" fmla="*/ 30 h 30"/>
                  <a:gd name="T18" fmla="*/ 8 w 25"/>
                  <a:gd name="T19" fmla="*/ 28 h 30"/>
                  <a:gd name="T20" fmla="*/ 1 w 25"/>
                  <a:gd name="T21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30">
                    <a:moveTo>
                      <a:pt x="1" y="15"/>
                    </a:moveTo>
                    <a:cubicBezTo>
                      <a:pt x="1" y="10"/>
                      <a:pt x="3" y="5"/>
                      <a:pt x="9" y="3"/>
                    </a:cubicBezTo>
                    <a:cubicBezTo>
                      <a:pt x="18" y="0"/>
                      <a:pt x="25" y="5"/>
                      <a:pt x="24" y="8"/>
                    </a:cubicBezTo>
                    <a:cubicBezTo>
                      <a:pt x="23" y="8"/>
                      <a:pt x="20" y="9"/>
                      <a:pt x="19" y="12"/>
                    </a:cubicBezTo>
                    <a:cubicBezTo>
                      <a:pt x="17" y="15"/>
                      <a:pt x="17" y="19"/>
                      <a:pt x="16" y="20"/>
                    </a:cubicBezTo>
                    <a:cubicBezTo>
                      <a:pt x="16" y="21"/>
                      <a:pt x="16" y="17"/>
                      <a:pt x="14" y="17"/>
                    </a:cubicBezTo>
                    <a:cubicBezTo>
                      <a:pt x="11" y="18"/>
                      <a:pt x="11" y="23"/>
                      <a:pt x="12" y="24"/>
                    </a:cubicBezTo>
                    <a:cubicBezTo>
                      <a:pt x="13" y="26"/>
                      <a:pt x="10" y="29"/>
                      <a:pt x="10" y="29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0" y="20"/>
                      <a:pt x="1" y="15"/>
                    </a:cubicBezTo>
                    <a:close/>
                  </a:path>
                </a:pathLst>
              </a:custGeom>
              <a:solidFill>
                <a:srgbClr val="260D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ŝḻíḍé">
                <a:extLst>
                  <a:ext uri="{FF2B5EF4-FFF2-40B4-BE49-F238E27FC236}">
                    <a16:creationId xmlns:a16="http://schemas.microsoft.com/office/drawing/2014/main" id="{E68815A3-049A-4D6E-A6A1-3D86F615228F}"/>
                  </a:ext>
                </a:extLst>
              </p:cNvPr>
              <p:cNvSpPr/>
              <p:nvPr/>
            </p:nvSpPr>
            <p:spPr bwMode="auto">
              <a:xfrm>
                <a:off x="1988683" y="3911619"/>
                <a:ext cx="408400" cy="647495"/>
              </a:xfrm>
              <a:custGeom>
                <a:avLst/>
                <a:gdLst>
                  <a:gd name="T0" fmla="*/ 26 w 29"/>
                  <a:gd name="T1" fmla="*/ 46 h 46"/>
                  <a:gd name="T2" fmla="*/ 19 w 29"/>
                  <a:gd name="T3" fmla="*/ 3 h 46"/>
                  <a:gd name="T4" fmla="*/ 8 w 29"/>
                  <a:gd name="T5" fmla="*/ 0 h 46"/>
                  <a:gd name="T6" fmla="*/ 1 w 29"/>
                  <a:gd name="T7" fmla="*/ 18 h 46"/>
                  <a:gd name="T8" fmla="*/ 2 w 29"/>
                  <a:gd name="T9" fmla="*/ 46 h 46"/>
                  <a:gd name="T10" fmla="*/ 26 w 29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6">
                    <a:moveTo>
                      <a:pt x="26" y="46"/>
                    </a:moveTo>
                    <a:cubicBezTo>
                      <a:pt x="26" y="46"/>
                      <a:pt x="29" y="20"/>
                      <a:pt x="19" y="3"/>
                    </a:cubicBezTo>
                    <a:cubicBezTo>
                      <a:pt x="19" y="3"/>
                      <a:pt x="10" y="2"/>
                      <a:pt x="8" y="0"/>
                    </a:cubicBezTo>
                    <a:cubicBezTo>
                      <a:pt x="8" y="0"/>
                      <a:pt x="2" y="5"/>
                      <a:pt x="1" y="18"/>
                    </a:cubicBezTo>
                    <a:cubicBezTo>
                      <a:pt x="0" y="33"/>
                      <a:pt x="2" y="46"/>
                      <a:pt x="2" y="46"/>
                    </a:cubicBezTo>
                    <a:lnTo>
                      <a:pt x="26" y="46"/>
                    </a:lnTo>
                    <a:close/>
                  </a:path>
                </a:pathLst>
              </a:custGeom>
              <a:solidFill>
                <a:srgbClr val="C90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íďê">
                <a:extLst>
                  <a:ext uri="{FF2B5EF4-FFF2-40B4-BE49-F238E27FC236}">
                    <a16:creationId xmlns:a16="http://schemas.microsoft.com/office/drawing/2014/main" id="{4F71B28F-22BE-483D-A05F-8F98C9F06D81}"/>
                  </a:ext>
                </a:extLst>
              </p:cNvPr>
              <p:cNvSpPr/>
              <p:nvPr/>
            </p:nvSpPr>
            <p:spPr bwMode="auto">
              <a:xfrm>
                <a:off x="2453948" y="4475107"/>
                <a:ext cx="155089" cy="239095"/>
              </a:xfrm>
              <a:custGeom>
                <a:avLst/>
                <a:gdLst>
                  <a:gd name="T0" fmla="*/ 0 w 11"/>
                  <a:gd name="T1" fmla="*/ 7 h 17"/>
                  <a:gd name="T2" fmla="*/ 6 w 11"/>
                  <a:gd name="T3" fmla="*/ 9 h 17"/>
                  <a:gd name="T4" fmla="*/ 8 w 11"/>
                  <a:gd name="T5" fmla="*/ 14 h 17"/>
                  <a:gd name="T6" fmla="*/ 10 w 11"/>
                  <a:gd name="T7" fmla="*/ 16 h 17"/>
                  <a:gd name="T8" fmla="*/ 10 w 11"/>
                  <a:gd name="T9" fmla="*/ 9 h 17"/>
                  <a:gd name="T10" fmla="*/ 4 w 11"/>
                  <a:gd name="T11" fmla="*/ 3 h 17"/>
                  <a:gd name="T12" fmla="*/ 0 w 11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7">
                    <a:moveTo>
                      <a:pt x="0" y="7"/>
                    </a:moveTo>
                    <a:cubicBezTo>
                      <a:pt x="2" y="9"/>
                      <a:pt x="5" y="9"/>
                      <a:pt x="6" y="9"/>
                    </a:cubicBezTo>
                    <a:cubicBezTo>
                      <a:pt x="7" y="9"/>
                      <a:pt x="7" y="12"/>
                      <a:pt x="8" y="14"/>
                    </a:cubicBezTo>
                    <a:cubicBezTo>
                      <a:pt x="8" y="15"/>
                      <a:pt x="9" y="17"/>
                      <a:pt x="10" y="16"/>
                    </a:cubicBezTo>
                    <a:cubicBezTo>
                      <a:pt x="11" y="15"/>
                      <a:pt x="11" y="10"/>
                      <a:pt x="10" y="9"/>
                    </a:cubicBezTo>
                    <a:cubicBezTo>
                      <a:pt x="10" y="8"/>
                      <a:pt x="8" y="5"/>
                      <a:pt x="4" y="3"/>
                    </a:cubicBezTo>
                    <a:cubicBezTo>
                      <a:pt x="1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ŝ1íďê">
                <a:extLst>
                  <a:ext uri="{FF2B5EF4-FFF2-40B4-BE49-F238E27FC236}">
                    <a16:creationId xmlns:a16="http://schemas.microsoft.com/office/drawing/2014/main" id="{38C1E4F3-6881-4772-A4A7-7252A74FB04A}"/>
                  </a:ext>
                </a:extLst>
              </p:cNvPr>
              <p:cNvSpPr/>
              <p:nvPr/>
            </p:nvSpPr>
            <p:spPr bwMode="auto">
              <a:xfrm>
                <a:off x="2523738" y="4685768"/>
                <a:ext cx="268820" cy="590629"/>
              </a:xfrm>
              <a:custGeom>
                <a:avLst/>
                <a:gdLst>
                  <a:gd name="T0" fmla="*/ 5 w 19"/>
                  <a:gd name="T1" fmla="*/ 6 h 42"/>
                  <a:gd name="T2" fmla="*/ 2 w 19"/>
                  <a:gd name="T3" fmla="*/ 19 h 42"/>
                  <a:gd name="T4" fmla="*/ 0 w 19"/>
                  <a:gd name="T5" fmla="*/ 40 h 42"/>
                  <a:gd name="T6" fmla="*/ 8 w 19"/>
                  <a:gd name="T7" fmla="*/ 42 h 42"/>
                  <a:gd name="T8" fmla="*/ 10 w 19"/>
                  <a:gd name="T9" fmla="*/ 35 h 42"/>
                  <a:gd name="T10" fmla="*/ 16 w 19"/>
                  <a:gd name="T11" fmla="*/ 8 h 42"/>
                  <a:gd name="T12" fmla="*/ 5 w 19"/>
                  <a:gd name="T13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42">
                    <a:moveTo>
                      <a:pt x="5" y="6"/>
                    </a:moveTo>
                    <a:cubicBezTo>
                      <a:pt x="5" y="6"/>
                      <a:pt x="3" y="13"/>
                      <a:pt x="2" y="19"/>
                    </a:cubicBezTo>
                    <a:cubicBezTo>
                      <a:pt x="1" y="25"/>
                      <a:pt x="3" y="36"/>
                      <a:pt x="0" y="40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2"/>
                      <a:pt x="8" y="39"/>
                      <a:pt x="10" y="35"/>
                    </a:cubicBezTo>
                    <a:cubicBezTo>
                      <a:pt x="13" y="27"/>
                      <a:pt x="15" y="14"/>
                      <a:pt x="16" y="8"/>
                    </a:cubicBezTo>
                    <a:cubicBezTo>
                      <a:pt x="19" y="0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ŝḻîdê">
                <a:extLst>
                  <a:ext uri="{FF2B5EF4-FFF2-40B4-BE49-F238E27FC236}">
                    <a16:creationId xmlns:a16="http://schemas.microsoft.com/office/drawing/2014/main" id="{CE38B629-B525-4006-BE35-E0A91D4BB00B}"/>
                  </a:ext>
                </a:extLst>
              </p:cNvPr>
              <p:cNvSpPr/>
              <p:nvPr/>
            </p:nvSpPr>
            <p:spPr bwMode="auto">
              <a:xfrm>
                <a:off x="2241994" y="4587546"/>
                <a:ext cx="550564" cy="604845"/>
              </a:xfrm>
              <a:custGeom>
                <a:avLst/>
                <a:gdLst>
                  <a:gd name="T0" fmla="*/ 9 w 39"/>
                  <a:gd name="T1" fmla="*/ 16 h 43"/>
                  <a:gd name="T2" fmla="*/ 25 w 39"/>
                  <a:gd name="T3" fmla="*/ 17 h 43"/>
                  <a:gd name="T4" fmla="*/ 24 w 39"/>
                  <a:gd name="T5" fmla="*/ 36 h 43"/>
                  <a:gd name="T6" fmla="*/ 29 w 39"/>
                  <a:gd name="T7" fmla="*/ 43 h 43"/>
                  <a:gd name="T8" fmla="*/ 37 w 39"/>
                  <a:gd name="T9" fmla="*/ 12 h 43"/>
                  <a:gd name="T10" fmla="*/ 24 w 39"/>
                  <a:gd name="T11" fmla="*/ 3 h 43"/>
                  <a:gd name="T12" fmla="*/ 0 w 39"/>
                  <a:gd name="T13" fmla="*/ 0 h 43"/>
                  <a:gd name="T14" fmla="*/ 1 w 39"/>
                  <a:gd name="T15" fmla="*/ 5 h 43"/>
                  <a:gd name="T16" fmla="*/ 9 w 39"/>
                  <a:gd name="T17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3">
                    <a:moveTo>
                      <a:pt x="9" y="16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38" y="13"/>
                      <a:pt x="37" y="12"/>
                    </a:cubicBezTo>
                    <a:cubicBezTo>
                      <a:pt x="37" y="11"/>
                      <a:pt x="39" y="6"/>
                      <a:pt x="24" y="3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lnTo>
                      <a:pt x="9" y="16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1íḋê">
                <a:extLst>
                  <a:ext uri="{FF2B5EF4-FFF2-40B4-BE49-F238E27FC236}">
                    <a16:creationId xmlns:a16="http://schemas.microsoft.com/office/drawing/2014/main" id="{F1419CBB-0515-4643-ADBE-A431424C803C}"/>
                  </a:ext>
                </a:extLst>
              </p:cNvPr>
              <p:cNvSpPr/>
              <p:nvPr/>
            </p:nvSpPr>
            <p:spPr bwMode="auto">
              <a:xfrm>
                <a:off x="1974467" y="4559113"/>
                <a:ext cx="648787" cy="281744"/>
              </a:xfrm>
              <a:custGeom>
                <a:avLst/>
                <a:gdLst>
                  <a:gd name="T0" fmla="*/ 46 w 46"/>
                  <a:gd name="T1" fmla="*/ 6 h 20"/>
                  <a:gd name="T2" fmla="*/ 27 w 46"/>
                  <a:gd name="T3" fmla="*/ 0 h 20"/>
                  <a:gd name="T4" fmla="*/ 3 w 46"/>
                  <a:gd name="T5" fmla="*/ 0 h 20"/>
                  <a:gd name="T6" fmla="*/ 5 w 46"/>
                  <a:gd name="T7" fmla="*/ 16 h 20"/>
                  <a:gd name="T8" fmla="*/ 40 w 46"/>
                  <a:gd name="T9" fmla="*/ 19 h 20"/>
                  <a:gd name="T10" fmla="*/ 46 w 46"/>
                  <a:gd name="T11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0">
                    <a:moveTo>
                      <a:pt x="46" y="6"/>
                    </a:moveTo>
                    <a:cubicBezTo>
                      <a:pt x="38" y="2"/>
                      <a:pt x="27" y="0"/>
                      <a:pt x="2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3"/>
                      <a:pt x="0" y="6"/>
                      <a:pt x="5" y="16"/>
                    </a:cubicBezTo>
                    <a:cubicBezTo>
                      <a:pt x="7" y="20"/>
                      <a:pt x="35" y="19"/>
                      <a:pt x="40" y="19"/>
                    </a:cubicBezTo>
                    <a:lnTo>
                      <a:pt x="46" y="6"/>
                    </a:lnTo>
                    <a:close/>
                  </a:path>
                </a:pathLst>
              </a:custGeom>
              <a:solidFill>
                <a:srgbClr val="8EC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sľîḋê">
                <a:extLst>
                  <a:ext uri="{FF2B5EF4-FFF2-40B4-BE49-F238E27FC236}">
                    <a16:creationId xmlns:a16="http://schemas.microsoft.com/office/drawing/2014/main" id="{5BFC4EDA-7688-47A5-87F3-0578333A5D54}"/>
                  </a:ext>
                </a:extLst>
              </p:cNvPr>
              <p:cNvSpPr/>
              <p:nvPr/>
            </p:nvSpPr>
            <p:spPr bwMode="auto">
              <a:xfrm>
                <a:off x="2468165" y="5206608"/>
                <a:ext cx="239095" cy="210662"/>
              </a:xfrm>
              <a:custGeom>
                <a:avLst/>
                <a:gdLst>
                  <a:gd name="T0" fmla="*/ 12 w 17"/>
                  <a:gd name="T1" fmla="*/ 5 h 15"/>
                  <a:gd name="T2" fmla="*/ 17 w 17"/>
                  <a:gd name="T3" fmla="*/ 13 h 15"/>
                  <a:gd name="T4" fmla="*/ 14 w 17"/>
                  <a:gd name="T5" fmla="*/ 15 h 15"/>
                  <a:gd name="T6" fmla="*/ 3 w 17"/>
                  <a:gd name="T7" fmla="*/ 9 h 15"/>
                  <a:gd name="T8" fmla="*/ 4 w 17"/>
                  <a:gd name="T9" fmla="*/ 3 h 15"/>
                  <a:gd name="T10" fmla="*/ 12 w 17"/>
                  <a:gd name="T1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2" y="5"/>
                    </a:moveTo>
                    <a:cubicBezTo>
                      <a:pt x="12" y="5"/>
                      <a:pt x="11" y="9"/>
                      <a:pt x="17" y="1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0" y="6"/>
                      <a:pt x="4" y="3"/>
                    </a:cubicBezTo>
                    <a:cubicBezTo>
                      <a:pt x="7" y="0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ŝ1íḓe">
                <a:extLst>
                  <a:ext uri="{FF2B5EF4-FFF2-40B4-BE49-F238E27FC236}">
                    <a16:creationId xmlns:a16="http://schemas.microsoft.com/office/drawing/2014/main" id="{FA61D603-B123-4F9D-AED8-B5737CE27A6B}"/>
                  </a:ext>
                </a:extLst>
              </p:cNvPr>
              <p:cNvSpPr/>
              <p:nvPr/>
            </p:nvSpPr>
            <p:spPr bwMode="auto">
              <a:xfrm>
                <a:off x="2468165" y="5247965"/>
                <a:ext cx="267528" cy="211954"/>
              </a:xfrm>
              <a:custGeom>
                <a:avLst/>
                <a:gdLst>
                  <a:gd name="T0" fmla="*/ 4 w 19"/>
                  <a:gd name="T1" fmla="*/ 0 h 15"/>
                  <a:gd name="T2" fmla="*/ 1 w 19"/>
                  <a:gd name="T3" fmla="*/ 6 h 15"/>
                  <a:gd name="T4" fmla="*/ 17 w 19"/>
                  <a:gd name="T5" fmla="*/ 15 h 15"/>
                  <a:gd name="T6" fmla="*/ 18 w 19"/>
                  <a:gd name="T7" fmla="*/ 11 h 15"/>
                  <a:gd name="T8" fmla="*/ 14 w 19"/>
                  <a:gd name="T9" fmla="*/ 8 h 15"/>
                  <a:gd name="T10" fmla="*/ 10 w 19"/>
                  <a:gd name="T11" fmla="*/ 8 h 15"/>
                  <a:gd name="T12" fmla="*/ 4 w 1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5">
                    <a:moveTo>
                      <a:pt x="4" y="0"/>
                    </a:moveTo>
                    <a:cubicBezTo>
                      <a:pt x="4" y="0"/>
                      <a:pt x="0" y="2"/>
                      <a:pt x="1" y="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9" y="13"/>
                      <a:pt x="18" y="11"/>
                    </a:cubicBezTo>
                    <a:cubicBezTo>
                      <a:pt x="17" y="9"/>
                      <a:pt x="14" y="8"/>
                      <a:pt x="14" y="8"/>
                    </a:cubicBezTo>
                    <a:cubicBezTo>
                      <a:pt x="14" y="8"/>
                      <a:pt x="14" y="11"/>
                      <a:pt x="10" y="8"/>
                    </a:cubicBezTo>
                    <a:cubicBezTo>
                      <a:pt x="6" y="5"/>
                      <a:pt x="2" y="3"/>
                      <a:pt x="4" y="0"/>
                    </a:cubicBezTo>
                    <a:close/>
                  </a:path>
                </a:pathLst>
              </a:custGeom>
              <a:solidFill>
                <a:srgbClr val="8EC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Sḻíḋe">
                <a:extLst>
                  <a:ext uri="{FF2B5EF4-FFF2-40B4-BE49-F238E27FC236}">
                    <a16:creationId xmlns:a16="http://schemas.microsoft.com/office/drawing/2014/main" id="{ED12A5F6-29FF-4E61-A34E-D1A0BCA12ED6}"/>
                  </a:ext>
                </a:extLst>
              </p:cNvPr>
              <p:cNvSpPr/>
              <p:nvPr/>
            </p:nvSpPr>
            <p:spPr bwMode="auto">
              <a:xfrm>
                <a:off x="2172204" y="4193363"/>
                <a:ext cx="182229" cy="365751"/>
              </a:xfrm>
              <a:custGeom>
                <a:avLst/>
                <a:gdLst>
                  <a:gd name="T0" fmla="*/ 0 w 13"/>
                  <a:gd name="T1" fmla="*/ 26 h 26"/>
                  <a:gd name="T2" fmla="*/ 13 w 13"/>
                  <a:gd name="T3" fmla="*/ 26 h 26"/>
                  <a:gd name="T4" fmla="*/ 4 w 13"/>
                  <a:gd name="T5" fmla="*/ 3 h 26"/>
                  <a:gd name="T6" fmla="*/ 0 w 13"/>
                  <a:gd name="T7" fmla="*/ 0 h 26"/>
                  <a:gd name="T8" fmla="*/ 0 w 1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0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6" y="15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AB0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ļíḑe">
                <a:extLst>
                  <a:ext uri="{FF2B5EF4-FFF2-40B4-BE49-F238E27FC236}">
                    <a16:creationId xmlns:a16="http://schemas.microsoft.com/office/drawing/2014/main" id="{33D64615-1CE3-4E37-82F0-12F9DD10C8CC}"/>
                  </a:ext>
                </a:extLst>
              </p:cNvPr>
              <p:cNvSpPr/>
              <p:nvPr/>
            </p:nvSpPr>
            <p:spPr bwMode="auto">
              <a:xfrm>
                <a:off x="2086906" y="3996917"/>
                <a:ext cx="479482" cy="619062"/>
              </a:xfrm>
              <a:custGeom>
                <a:avLst/>
                <a:gdLst>
                  <a:gd name="T0" fmla="*/ 15 w 34"/>
                  <a:gd name="T1" fmla="*/ 6 h 44"/>
                  <a:gd name="T2" fmla="*/ 19 w 34"/>
                  <a:gd name="T3" fmla="*/ 25 h 44"/>
                  <a:gd name="T4" fmla="*/ 34 w 34"/>
                  <a:gd name="T5" fmla="*/ 37 h 44"/>
                  <a:gd name="T6" fmla="*/ 29 w 34"/>
                  <a:gd name="T7" fmla="*/ 44 h 44"/>
                  <a:gd name="T8" fmla="*/ 11 w 34"/>
                  <a:gd name="T9" fmla="*/ 34 h 44"/>
                  <a:gd name="T10" fmla="*/ 2 w 34"/>
                  <a:gd name="T11" fmla="*/ 7 h 44"/>
                  <a:gd name="T12" fmla="*/ 15 w 34"/>
                  <a:gd name="T13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4">
                    <a:moveTo>
                      <a:pt x="15" y="6"/>
                    </a:moveTo>
                    <a:cubicBezTo>
                      <a:pt x="15" y="6"/>
                      <a:pt x="18" y="23"/>
                      <a:pt x="19" y="25"/>
                    </a:cubicBezTo>
                    <a:cubicBezTo>
                      <a:pt x="20" y="27"/>
                      <a:pt x="34" y="37"/>
                      <a:pt x="34" y="37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12" y="35"/>
                      <a:pt x="11" y="34"/>
                    </a:cubicBezTo>
                    <a:cubicBezTo>
                      <a:pt x="11" y="34"/>
                      <a:pt x="4" y="13"/>
                      <a:pt x="2" y="7"/>
                    </a:cubicBezTo>
                    <a:cubicBezTo>
                      <a:pt x="0" y="0"/>
                      <a:pt x="15" y="6"/>
                      <a:pt x="15" y="6"/>
                    </a:cubicBezTo>
                    <a:close/>
                  </a:path>
                </a:pathLst>
              </a:custGeom>
              <a:solidFill>
                <a:srgbClr val="C90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EDA020F-6F0F-4C16-A66E-D66CFE0138F0}"/>
                </a:ext>
              </a:extLst>
            </p:cNvPr>
            <p:cNvGrpSpPr/>
            <p:nvPr/>
          </p:nvGrpSpPr>
          <p:grpSpPr>
            <a:xfrm>
              <a:off x="3185664" y="2322612"/>
              <a:ext cx="1565101" cy="3587714"/>
              <a:chOff x="3185664" y="2322612"/>
              <a:chExt cx="1565101" cy="3587714"/>
            </a:xfrm>
          </p:grpSpPr>
          <p:sp>
            <p:nvSpPr>
              <p:cNvPr id="7" name="iSḷíḋe">
                <a:extLst>
                  <a:ext uri="{FF2B5EF4-FFF2-40B4-BE49-F238E27FC236}">
                    <a16:creationId xmlns:a16="http://schemas.microsoft.com/office/drawing/2014/main" id="{F61786E3-9266-4F9F-881F-52B45CB94BD0}"/>
                  </a:ext>
                </a:extLst>
              </p:cNvPr>
              <p:cNvSpPr/>
              <p:nvPr/>
            </p:nvSpPr>
            <p:spPr bwMode="auto">
              <a:xfrm>
                <a:off x="4059329" y="2435052"/>
                <a:ext cx="522131" cy="633278"/>
              </a:xfrm>
              <a:custGeom>
                <a:avLst/>
                <a:gdLst>
                  <a:gd name="T0" fmla="*/ 10 w 37"/>
                  <a:gd name="T1" fmla="*/ 0 h 45"/>
                  <a:gd name="T2" fmla="*/ 4 w 37"/>
                  <a:gd name="T3" fmla="*/ 8 h 45"/>
                  <a:gd name="T4" fmla="*/ 4 w 37"/>
                  <a:gd name="T5" fmla="*/ 12 h 45"/>
                  <a:gd name="T6" fmla="*/ 3 w 37"/>
                  <a:gd name="T7" fmla="*/ 16 h 45"/>
                  <a:gd name="T8" fmla="*/ 2 w 37"/>
                  <a:gd name="T9" fmla="*/ 19 h 45"/>
                  <a:gd name="T10" fmla="*/ 3 w 37"/>
                  <a:gd name="T11" fmla="*/ 22 h 45"/>
                  <a:gd name="T12" fmla="*/ 4 w 37"/>
                  <a:gd name="T13" fmla="*/ 23 h 45"/>
                  <a:gd name="T14" fmla="*/ 4 w 37"/>
                  <a:gd name="T15" fmla="*/ 25 h 45"/>
                  <a:gd name="T16" fmla="*/ 5 w 37"/>
                  <a:gd name="T17" fmla="*/ 26 h 45"/>
                  <a:gd name="T18" fmla="*/ 6 w 37"/>
                  <a:gd name="T19" fmla="*/ 29 h 45"/>
                  <a:gd name="T20" fmla="*/ 12 w 37"/>
                  <a:gd name="T21" fmla="*/ 29 h 45"/>
                  <a:gd name="T22" fmla="*/ 16 w 37"/>
                  <a:gd name="T23" fmla="*/ 30 h 45"/>
                  <a:gd name="T24" fmla="*/ 16 w 37"/>
                  <a:gd name="T25" fmla="*/ 41 h 45"/>
                  <a:gd name="T26" fmla="*/ 36 w 37"/>
                  <a:gd name="T27" fmla="*/ 37 h 45"/>
                  <a:gd name="T28" fmla="*/ 32 w 37"/>
                  <a:gd name="T29" fmla="*/ 26 h 45"/>
                  <a:gd name="T30" fmla="*/ 27 w 37"/>
                  <a:gd name="T31" fmla="*/ 11 h 45"/>
                  <a:gd name="T32" fmla="*/ 14 w 37"/>
                  <a:gd name="T33" fmla="*/ 7 h 45"/>
                  <a:gd name="T34" fmla="*/ 10 w 37"/>
                  <a:gd name="T3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45">
                    <a:moveTo>
                      <a:pt x="10" y="0"/>
                    </a:moveTo>
                    <a:cubicBezTo>
                      <a:pt x="9" y="1"/>
                      <a:pt x="4" y="3"/>
                      <a:pt x="4" y="8"/>
                    </a:cubicBezTo>
                    <a:cubicBezTo>
                      <a:pt x="3" y="11"/>
                      <a:pt x="3" y="11"/>
                      <a:pt x="4" y="12"/>
                    </a:cubicBezTo>
                    <a:cubicBezTo>
                      <a:pt x="5" y="13"/>
                      <a:pt x="3" y="15"/>
                      <a:pt x="3" y="16"/>
                    </a:cubicBezTo>
                    <a:cubicBezTo>
                      <a:pt x="2" y="17"/>
                      <a:pt x="0" y="18"/>
                      <a:pt x="2" y="19"/>
                    </a:cubicBezTo>
                    <a:cubicBezTo>
                      <a:pt x="5" y="20"/>
                      <a:pt x="4" y="21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4" y="23"/>
                      <a:pt x="3" y="24"/>
                      <a:pt x="4" y="25"/>
                    </a:cubicBezTo>
                    <a:cubicBezTo>
                      <a:pt x="4" y="25"/>
                      <a:pt x="5" y="25"/>
                      <a:pt x="5" y="26"/>
                    </a:cubicBezTo>
                    <a:cubicBezTo>
                      <a:pt x="5" y="26"/>
                      <a:pt x="5" y="29"/>
                      <a:pt x="6" y="29"/>
                    </a:cubicBezTo>
                    <a:cubicBezTo>
                      <a:pt x="7" y="30"/>
                      <a:pt x="10" y="29"/>
                      <a:pt x="12" y="29"/>
                    </a:cubicBezTo>
                    <a:cubicBezTo>
                      <a:pt x="13" y="29"/>
                      <a:pt x="15" y="29"/>
                      <a:pt x="16" y="30"/>
                    </a:cubicBezTo>
                    <a:cubicBezTo>
                      <a:pt x="21" y="33"/>
                      <a:pt x="16" y="41"/>
                      <a:pt x="16" y="41"/>
                    </a:cubicBezTo>
                    <a:cubicBezTo>
                      <a:pt x="16" y="41"/>
                      <a:pt x="32" y="45"/>
                      <a:pt x="36" y="37"/>
                    </a:cubicBezTo>
                    <a:cubicBezTo>
                      <a:pt x="37" y="36"/>
                      <a:pt x="32" y="28"/>
                      <a:pt x="32" y="26"/>
                    </a:cubicBezTo>
                    <a:cubicBezTo>
                      <a:pt x="32" y="23"/>
                      <a:pt x="33" y="11"/>
                      <a:pt x="27" y="11"/>
                    </a:cubicBezTo>
                    <a:cubicBezTo>
                      <a:pt x="27" y="11"/>
                      <a:pt x="14" y="7"/>
                      <a:pt x="14" y="7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íšlíḍè">
                <a:extLst>
                  <a:ext uri="{FF2B5EF4-FFF2-40B4-BE49-F238E27FC236}">
                    <a16:creationId xmlns:a16="http://schemas.microsoft.com/office/drawing/2014/main" id="{27F99F49-1E33-4CEC-9BD9-5206B0641AB7}"/>
                  </a:ext>
                </a:extLst>
              </p:cNvPr>
              <p:cNvSpPr/>
              <p:nvPr/>
            </p:nvSpPr>
            <p:spPr bwMode="auto">
              <a:xfrm>
                <a:off x="4101978" y="2322612"/>
                <a:ext cx="493698" cy="478190"/>
              </a:xfrm>
              <a:custGeom>
                <a:avLst/>
                <a:gdLst>
                  <a:gd name="T0" fmla="*/ 32 w 35"/>
                  <a:gd name="T1" fmla="*/ 12 h 34"/>
                  <a:gd name="T2" fmla="*/ 19 w 35"/>
                  <a:gd name="T3" fmla="*/ 1 h 34"/>
                  <a:gd name="T4" fmla="*/ 3 w 35"/>
                  <a:gd name="T5" fmla="*/ 1 h 34"/>
                  <a:gd name="T6" fmla="*/ 3 w 35"/>
                  <a:gd name="T7" fmla="*/ 12 h 34"/>
                  <a:gd name="T8" fmla="*/ 15 w 35"/>
                  <a:gd name="T9" fmla="*/ 23 h 34"/>
                  <a:gd name="T10" fmla="*/ 18 w 35"/>
                  <a:gd name="T11" fmla="*/ 19 h 34"/>
                  <a:gd name="T12" fmla="*/ 22 w 35"/>
                  <a:gd name="T13" fmla="*/ 27 h 34"/>
                  <a:gd name="T14" fmla="*/ 25 w 35"/>
                  <a:gd name="T15" fmla="*/ 32 h 34"/>
                  <a:gd name="T16" fmla="*/ 29 w 35"/>
                  <a:gd name="T17" fmla="*/ 34 h 34"/>
                  <a:gd name="T18" fmla="*/ 32 w 35"/>
                  <a:gd name="T19" fmla="*/ 24 h 34"/>
                  <a:gd name="T20" fmla="*/ 32 w 35"/>
                  <a:gd name="T2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4">
                    <a:moveTo>
                      <a:pt x="32" y="12"/>
                    </a:moveTo>
                    <a:cubicBezTo>
                      <a:pt x="29" y="6"/>
                      <a:pt x="26" y="0"/>
                      <a:pt x="19" y="1"/>
                    </a:cubicBezTo>
                    <a:cubicBezTo>
                      <a:pt x="11" y="1"/>
                      <a:pt x="4" y="5"/>
                      <a:pt x="3" y="1"/>
                    </a:cubicBezTo>
                    <a:cubicBezTo>
                      <a:pt x="3" y="1"/>
                      <a:pt x="0" y="9"/>
                      <a:pt x="3" y="12"/>
                    </a:cubicBezTo>
                    <a:cubicBezTo>
                      <a:pt x="3" y="10"/>
                      <a:pt x="13" y="21"/>
                      <a:pt x="15" y="23"/>
                    </a:cubicBezTo>
                    <a:cubicBezTo>
                      <a:pt x="16" y="24"/>
                      <a:pt x="15" y="19"/>
                      <a:pt x="18" y="19"/>
                    </a:cubicBezTo>
                    <a:cubicBezTo>
                      <a:pt x="20" y="19"/>
                      <a:pt x="22" y="24"/>
                      <a:pt x="22" y="27"/>
                    </a:cubicBezTo>
                    <a:cubicBezTo>
                      <a:pt x="21" y="29"/>
                      <a:pt x="25" y="32"/>
                      <a:pt x="25" y="3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5" y="18"/>
                      <a:pt x="32" y="12"/>
                    </a:cubicBezTo>
                    <a:close/>
                  </a:path>
                </a:pathLst>
              </a:custGeom>
              <a:solidFill>
                <a:srgbClr val="582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íšḻiḍé">
                <a:extLst>
                  <a:ext uri="{FF2B5EF4-FFF2-40B4-BE49-F238E27FC236}">
                    <a16:creationId xmlns:a16="http://schemas.microsoft.com/office/drawing/2014/main" id="{3845E30C-D8DA-4544-A68A-DB7B44C364C1}"/>
                  </a:ext>
                </a:extLst>
              </p:cNvPr>
              <p:cNvSpPr/>
              <p:nvPr/>
            </p:nvSpPr>
            <p:spPr bwMode="auto">
              <a:xfrm>
                <a:off x="4059329" y="5642799"/>
                <a:ext cx="536348" cy="210662"/>
              </a:xfrm>
              <a:custGeom>
                <a:avLst/>
                <a:gdLst>
                  <a:gd name="T0" fmla="*/ 37 w 38"/>
                  <a:gd name="T1" fmla="*/ 0 h 15"/>
                  <a:gd name="T2" fmla="*/ 37 w 38"/>
                  <a:gd name="T3" fmla="*/ 15 h 15"/>
                  <a:gd name="T4" fmla="*/ 2 w 38"/>
                  <a:gd name="T5" fmla="*/ 15 h 15"/>
                  <a:gd name="T6" fmla="*/ 5 w 38"/>
                  <a:gd name="T7" fmla="*/ 8 h 15"/>
                  <a:gd name="T8" fmla="*/ 20 w 38"/>
                  <a:gd name="T9" fmla="*/ 0 h 15"/>
                  <a:gd name="T10" fmla="*/ 37 w 38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7" y="0"/>
                    </a:moveTo>
                    <a:cubicBezTo>
                      <a:pt x="37" y="0"/>
                      <a:pt x="38" y="7"/>
                      <a:pt x="37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0" y="8"/>
                      <a:pt x="5" y="8"/>
                    </a:cubicBezTo>
                    <a:cubicBezTo>
                      <a:pt x="10" y="7"/>
                      <a:pt x="19" y="7"/>
                      <a:pt x="20" y="0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iṣ1îdè">
                <a:extLst>
                  <a:ext uri="{FF2B5EF4-FFF2-40B4-BE49-F238E27FC236}">
                    <a16:creationId xmlns:a16="http://schemas.microsoft.com/office/drawing/2014/main" id="{1504CE22-D4C9-4296-8E9F-978189E749BC}"/>
                  </a:ext>
                </a:extLst>
              </p:cNvPr>
              <p:cNvSpPr/>
              <p:nvPr/>
            </p:nvSpPr>
            <p:spPr bwMode="auto">
              <a:xfrm>
                <a:off x="4130411" y="5698372"/>
                <a:ext cx="549272" cy="211954"/>
              </a:xfrm>
              <a:custGeom>
                <a:avLst/>
                <a:gdLst>
                  <a:gd name="T0" fmla="*/ 38 w 39"/>
                  <a:gd name="T1" fmla="*/ 0 h 15"/>
                  <a:gd name="T2" fmla="*/ 38 w 39"/>
                  <a:gd name="T3" fmla="*/ 15 h 15"/>
                  <a:gd name="T4" fmla="*/ 2 w 39"/>
                  <a:gd name="T5" fmla="*/ 15 h 15"/>
                  <a:gd name="T6" fmla="*/ 5 w 39"/>
                  <a:gd name="T7" fmla="*/ 7 h 15"/>
                  <a:gd name="T8" fmla="*/ 20 w 39"/>
                  <a:gd name="T9" fmla="*/ 0 h 15"/>
                  <a:gd name="T10" fmla="*/ 38 w 3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5">
                    <a:moveTo>
                      <a:pt x="38" y="0"/>
                    </a:moveTo>
                    <a:cubicBezTo>
                      <a:pt x="38" y="0"/>
                      <a:pt x="39" y="6"/>
                      <a:pt x="38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0" y="8"/>
                      <a:pt x="5" y="7"/>
                    </a:cubicBezTo>
                    <a:cubicBezTo>
                      <a:pt x="9" y="6"/>
                      <a:pt x="19" y="6"/>
                      <a:pt x="20" y="0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şļïḍe">
                <a:extLst>
                  <a:ext uri="{FF2B5EF4-FFF2-40B4-BE49-F238E27FC236}">
                    <a16:creationId xmlns:a16="http://schemas.microsoft.com/office/drawing/2014/main" id="{A123D300-501E-4B0F-8CB5-FEAD2FB63A08}"/>
                  </a:ext>
                </a:extLst>
              </p:cNvPr>
              <p:cNvSpPr/>
              <p:nvPr/>
            </p:nvSpPr>
            <p:spPr bwMode="auto">
              <a:xfrm>
                <a:off x="4059329" y="4038925"/>
                <a:ext cx="140872" cy="267528"/>
              </a:xfrm>
              <a:custGeom>
                <a:avLst/>
                <a:gdLst>
                  <a:gd name="T0" fmla="*/ 2 w 10"/>
                  <a:gd name="T1" fmla="*/ 1 h 19"/>
                  <a:gd name="T2" fmla="*/ 5 w 10"/>
                  <a:gd name="T3" fmla="*/ 19 h 19"/>
                  <a:gd name="T4" fmla="*/ 9 w 10"/>
                  <a:gd name="T5" fmla="*/ 0 h 19"/>
                  <a:gd name="T6" fmla="*/ 2 w 10"/>
                  <a:gd name="T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2" y="1"/>
                    </a:moveTo>
                    <a:cubicBezTo>
                      <a:pt x="2" y="1"/>
                      <a:pt x="0" y="19"/>
                      <a:pt x="5" y="19"/>
                    </a:cubicBezTo>
                    <a:cubicBezTo>
                      <a:pt x="10" y="19"/>
                      <a:pt x="9" y="0"/>
                      <a:pt x="9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íṧļídè">
                <a:extLst>
                  <a:ext uri="{FF2B5EF4-FFF2-40B4-BE49-F238E27FC236}">
                    <a16:creationId xmlns:a16="http://schemas.microsoft.com/office/drawing/2014/main" id="{89035D93-8072-4E30-ABAD-40DEDC9F7BF0}"/>
                  </a:ext>
                </a:extLst>
              </p:cNvPr>
              <p:cNvSpPr/>
              <p:nvPr/>
            </p:nvSpPr>
            <p:spPr bwMode="auto">
              <a:xfrm>
                <a:off x="4073545" y="2997247"/>
                <a:ext cx="211954" cy="1055895"/>
              </a:xfrm>
              <a:custGeom>
                <a:avLst/>
                <a:gdLst>
                  <a:gd name="T0" fmla="*/ 15 w 15"/>
                  <a:gd name="T1" fmla="*/ 0 h 75"/>
                  <a:gd name="T2" fmla="*/ 1 w 15"/>
                  <a:gd name="T3" fmla="*/ 62 h 75"/>
                  <a:gd name="T4" fmla="*/ 1 w 15"/>
                  <a:gd name="T5" fmla="*/ 75 h 75"/>
                  <a:gd name="T6" fmla="*/ 13 w 15"/>
                  <a:gd name="T7" fmla="*/ 73 h 75"/>
                  <a:gd name="T8" fmla="*/ 15 w 1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5">
                    <a:moveTo>
                      <a:pt x="15" y="0"/>
                    </a:moveTo>
                    <a:cubicBezTo>
                      <a:pt x="15" y="0"/>
                      <a:pt x="0" y="21"/>
                      <a:pt x="1" y="62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3" y="73"/>
                      <a:pt x="13" y="73"/>
                      <a:pt x="13" y="7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DF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Sļïḓè">
                <a:extLst>
                  <a:ext uri="{FF2B5EF4-FFF2-40B4-BE49-F238E27FC236}">
                    <a16:creationId xmlns:a16="http://schemas.microsoft.com/office/drawing/2014/main" id="{FD016431-8F94-4AF3-981B-BC4244BC1855}"/>
                  </a:ext>
                </a:extLst>
              </p:cNvPr>
              <p:cNvSpPr/>
              <p:nvPr/>
            </p:nvSpPr>
            <p:spPr bwMode="auto">
              <a:xfrm>
                <a:off x="4185985" y="4418892"/>
                <a:ext cx="422617" cy="1252340"/>
              </a:xfrm>
              <a:custGeom>
                <a:avLst/>
                <a:gdLst>
                  <a:gd name="T0" fmla="*/ 27 w 30"/>
                  <a:gd name="T1" fmla="*/ 14 h 89"/>
                  <a:gd name="T2" fmla="*/ 29 w 30"/>
                  <a:gd name="T3" fmla="*/ 44 h 89"/>
                  <a:gd name="T4" fmla="*/ 29 w 30"/>
                  <a:gd name="T5" fmla="*/ 89 h 89"/>
                  <a:gd name="T6" fmla="*/ 8 w 30"/>
                  <a:gd name="T7" fmla="*/ 89 h 89"/>
                  <a:gd name="T8" fmla="*/ 3 w 30"/>
                  <a:gd name="T9" fmla="*/ 35 h 89"/>
                  <a:gd name="T10" fmla="*/ 0 w 30"/>
                  <a:gd name="T11" fmla="*/ 8 h 89"/>
                  <a:gd name="T12" fmla="*/ 27 w 30"/>
                  <a:gd name="T13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9">
                    <a:moveTo>
                      <a:pt x="27" y="14"/>
                    </a:moveTo>
                    <a:cubicBezTo>
                      <a:pt x="27" y="14"/>
                      <a:pt x="29" y="37"/>
                      <a:pt x="29" y="44"/>
                    </a:cubicBezTo>
                    <a:cubicBezTo>
                      <a:pt x="30" y="51"/>
                      <a:pt x="29" y="89"/>
                      <a:pt x="29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" y="89"/>
                      <a:pt x="4" y="41"/>
                      <a:pt x="3" y="35"/>
                    </a:cubicBezTo>
                    <a:cubicBezTo>
                      <a:pt x="2" y="30"/>
                      <a:pt x="0" y="17"/>
                      <a:pt x="0" y="8"/>
                    </a:cubicBezTo>
                    <a:cubicBezTo>
                      <a:pt x="0" y="0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0041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ṥļídê">
                <a:extLst>
                  <a:ext uri="{FF2B5EF4-FFF2-40B4-BE49-F238E27FC236}">
                    <a16:creationId xmlns:a16="http://schemas.microsoft.com/office/drawing/2014/main" id="{828A8D28-FF6A-4131-A776-D2FF5D20C7CD}"/>
                  </a:ext>
                </a:extLst>
              </p:cNvPr>
              <p:cNvSpPr/>
              <p:nvPr/>
            </p:nvSpPr>
            <p:spPr bwMode="auto">
              <a:xfrm>
                <a:off x="4257067" y="4418892"/>
                <a:ext cx="436833" cy="1293697"/>
              </a:xfrm>
              <a:custGeom>
                <a:avLst/>
                <a:gdLst>
                  <a:gd name="T0" fmla="*/ 28 w 31"/>
                  <a:gd name="T1" fmla="*/ 15 h 92"/>
                  <a:gd name="T2" fmla="*/ 30 w 31"/>
                  <a:gd name="T3" fmla="*/ 46 h 92"/>
                  <a:gd name="T4" fmla="*/ 30 w 31"/>
                  <a:gd name="T5" fmla="*/ 92 h 92"/>
                  <a:gd name="T6" fmla="*/ 8 w 31"/>
                  <a:gd name="T7" fmla="*/ 92 h 92"/>
                  <a:gd name="T8" fmla="*/ 3 w 31"/>
                  <a:gd name="T9" fmla="*/ 37 h 92"/>
                  <a:gd name="T10" fmla="*/ 0 w 31"/>
                  <a:gd name="T11" fmla="*/ 9 h 92"/>
                  <a:gd name="T12" fmla="*/ 28 w 31"/>
                  <a:gd name="T13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92">
                    <a:moveTo>
                      <a:pt x="28" y="15"/>
                    </a:moveTo>
                    <a:cubicBezTo>
                      <a:pt x="28" y="15"/>
                      <a:pt x="30" y="39"/>
                      <a:pt x="30" y="46"/>
                    </a:cubicBezTo>
                    <a:cubicBezTo>
                      <a:pt x="31" y="53"/>
                      <a:pt x="30" y="92"/>
                      <a:pt x="30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4" y="42"/>
                      <a:pt x="3" y="37"/>
                    </a:cubicBezTo>
                    <a:cubicBezTo>
                      <a:pt x="2" y="32"/>
                      <a:pt x="0" y="18"/>
                      <a:pt x="0" y="9"/>
                    </a:cubicBezTo>
                    <a:cubicBezTo>
                      <a:pt x="0" y="0"/>
                      <a:pt x="28" y="15"/>
                      <a:pt x="28" y="15"/>
                    </a:cubicBezTo>
                    <a:close/>
                  </a:path>
                </a:pathLst>
              </a:custGeom>
              <a:solidFill>
                <a:srgbClr val="005588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" name="íṡľiḍe">
                <a:extLst>
                  <a:ext uri="{FF2B5EF4-FFF2-40B4-BE49-F238E27FC236}">
                    <a16:creationId xmlns:a16="http://schemas.microsoft.com/office/drawing/2014/main" id="{C87B6B10-CD0D-4783-B003-4476F4049023}"/>
                  </a:ext>
                </a:extLst>
              </p:cNvPr>
              <p:cNvSpPr/>
              <p:nvPr/>
            </p:nvSpPr>
            <p:spPr bwMode="auto">
              <a:xfrm>
                <a:off x="4130411" y="2829234"/>
                <a:ext cx="620354" cy="1842968"/>
              </a:xfrm>
              <a:custGeom>
                <a:avLst/>
                <a:gdLst>
                  <a:gd name="T0" fmla="*/ 28 w 44"/>
                  <a:gd name="T1" fmla="*/ 0 h 131"/>
                  <a:gd name="T2" fmla="*/ 39 w 44"/>
                  <a:gd name="T3" fmla="*/ 30 h 131"/>
                  <a:gd name="T4" fmla="*/ 44 w 44"/>
                  <a:gd name="T5" fmla="*/ 131 h 131"/>
                  <a:gd name="T6" fmla="*/ 0 w 44"/>
                  <a:gd name="T7" fmla="*/ 131 h 131"/>
                  <a:gd name="T8" fmla="*/ 0 w 44"/>
                  <a:gd name="T9" fmla="*/ 50 h 131"/>
                  <a:gd name="T10" fmla="*/ 12 w 44"/>
                  <a:gd name="T11" fmla="*/ 10 h 131"/>
                  <a:gd name="T12" fmla="*/ 28 w 44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1">
                    <a:moveTo>
                      <a:pt x="28" y="0"/>
                    </a:moveTo>
                    <a:cubicBezTo>
                      <a:pt x="28" y="0"/>
                      <a:pt x="40" y="7"/>
                      <a:pt x="39" y="30"/>
                    </a:cubicBezTo>
                    <a:cubicBezTo>
                      <a:pt x="39" y="53"/>
                      <a:pt x="44" y="131"/>
                      <a:pt x="44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1"/>
                      <a:pt x="0" y="60"/>
                      <a:pt x="0" y="50"/>
                    </a:cubicBezTo>
                    <a:cubicBezTo>
                      <a:pt x="0" y="41"/>
                      <a:pt x="12" y="10"/>
                      <a:pt x="12" y="10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3F7F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ṥḻîḑe">
                <a:extLst>
                  <a:ext uri="{FF2B5EF4-FFF2-40B4-BE49-F238E27FC236}">
                    <a16:creationId xmlns:a16="http://schemas.microsoft.com/office/drawing/2014/main" id="{EECB9910-C550-4ACF-9BDF-9517CEFF07F7}"/>
                  </a:ext>
                </a:extLst>
              </p:cNvPr>
              <p:cNvSpPr/>
              <p:nvPr/>
            </p:nvSpPr>
            <p:spPr bwMode="auto">
              <a:xfrm>
                <a:off x="3524274" y="3377214"/>
                <a:ext cx="310177" cy="169305"/>
              </a:xfrm>
              <a:custGeom>
                <a:avLst/>
                <a:gdLst>
                  <a:gd name="T0" fmla="*/ 19 w 22"/>
                  <a:gd name="T1" fmla="*/ 4 h 12"/>
                  <a:gd name="T2" fmla="*/ 10 w 22"/>
                  <a:gd name="T3" fmla="*/ 0 h 12"/>
                  <a:gd name="T4" fmla="*/ 1 w 22"/>
                  <a:gd name="T5" fmla="*/ 5 h 12"/>
                  <a:gd name="T6" fmla="*/ 10 w 22"/>
                  <a:gd name="T7" fmla="*/ 10 h 12"/>
                  <a:gd name="T8" fmla="*/ 22 w 22"/>
                  <a:gd name="T9" fmla="*/ 12 h 12"/>
                  <a:gd name="T10" fmla="*/ 19 w 22"/>
                  <a:gd name="T1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2">
                    <a:moveTo>
                      <a:pt x="19" y="4"/>
                    </a:moveTo>
                    <a:cubicBezTo>
                      <a:pt x="19" y="4"/>
                      <a:pt x="13" y="1"/>
                      <a:pt x="10" y="0"/>
                    </a:cubicBezTo>
                    <a:cubicBezTo>
                      <a:pt x="7" y="0"/>
                      <a:pt x="1" y="3"/>
                      <a:pt x="1" y="5"/>
                    </a:cubicBezTo>
                    <a:cubicBezTo>
                      <a:pt x="0" y="7"/>
                      <a:pt x="9" y="10"/>
                      <a:pt x="10" y="10"/>
                    </a:cubicBezTo>
                    <a:cubicBezTo>
                      <a:pt x="11" y="10"/>
                      <a:pt x="22" y="12"/>
                      <a:pt x="22" y="12"/>
                    </a:cubicBez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FDB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sḷïḓê">
                <a:extLst>
                  <a:ext uri="{FF2B5EF4-FFF2-40B4-BE49-F238E27FC236}">
                    <a16:creationId xmlns:a16="http://schemas.microsoft.com/office/drawing/2014/main" id="{0EFEF298-886E-4346-997E-429A801CE41A}"/>
                  </a:ext>
                </a:extLst>
              </p:cNvPr>
              <p:cNvSpPr/>
              <p:nvPr/>
            </p:nvSpPr>
            <p:spPr bwMode="auto">
              <a:xfrm>
                <a:off x="4130411" y="3532302"/>
                <a:ext cx="239095" cy="210662"/>
              </a:xfrm>
              <a:custGeom>
                <a:avLst/>
                <a:gdLst>
                  <a:gd name="T0" fmla="*/ 0 w 17"/>
                  <a:gd name="T1" fmla="*/ 2 h 15"/>
                  <a:gd name="T2" fmla="*/ 17 w 17"/>
                  <a:gd name="T3" fmla="*/ 0 h 15"/>
                  <a:gd name="T4" fmla="*/ 0 w 17"/>
                  <a:gd name="T5" fmla="*/ 15 h 15"/>
                  <a:gd name="T6" fmla="*/ 0 w 17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0" y="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1" y="12"/>
                      <a:pt x="0" y="15"/>
                    </a:cubicBezTo>
                    <a:cubicBezTo>
                      <a:pt x="0" y="9"/>
                      <a:pt x="0" y="5"/>
                      <a:pt x="0" y="2"/>
                    </a:cubicBezTo>
                    <a:close/>
                  </a:path>
                </a:pathLst>
              </a:custGeom>
              <a:solidFill>
                <a:srgbClr val="E3EE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Sļíďe">
                <a:extLst>
                  <a:ext uri="{FF2B5EF4-FFF2-40B4-BE49-F238E27FC236}">
                    <a16:creationId xmlns:a16="http://schemas.microsoft.com/office/drawing/2014/main" id="{32788AF6-DE62-4A52-9F51-2B3A93267EF3}"/>
                  </a:ext>
                </a:extLst>
              </p:cNvPr>
              <p:cNvSpPr/>
              <p:nvPr/>
            </p:nvSpPr>
            <p:spPr bwMode="auto">
              <a:xfrm>
                <a:off x="3791801" y="2968814"/>
                <a:ext cx="704361" cy="690144"/>
              </a:xfrm>
              <a:custGeom>
                <a:avLst/>
                <a:gdLst>
                  <a:gd name="T0" fmla="*/ 43 w 50"/>
                  <a:gd name="T1" fmla="*/ 38 h 49"/>
                  <a:gd name="T2" fmla="*/ 29 w 50"/>
                  <a:gd name="T3" fmla="*/ 48 h 49"/>
                  <a:gd name="T4" fmla="*/ 0 w 50"/>
                  <a:gd name="T5" fmla="*/ 46 h 49"/>
                  <a:gd name="T6" fmla="*/ 0 w 50"/>
                  <a:gd name="T7" fmla="*/ 32 h 49"/>
                  <a:gd name="T8" fmla="*/ 26 w 50"/>
                  <a:gd name="T9" fmla="*/ 33 h 49"/>
                  <a:gd name="T10" fmla="*/ 48 w 50"/>
                  <a:gd name="T11" fmla="*/ 0 h 49"/>
                  <a:gd name="T12" fmla="*/ 43 w 50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9">
                    <a:moveTo>
                      <a:pt x="43" y="38"/>
                    </a:moveTo>
                    <a:cubicBezTo>
                      <a:pt x="43" y="38"/>
                      <a:pt x="34" y="47"/>
                      <a:pt x="29" y="48"/>
                    </a:cubicBezTo>
                    <a:cubicBezTo>
                      <a:pt x="25" y="49"/>
                      <a:pt x="0" y="46"/>
                      <a:pt x="0" y="4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46" y="0"/>
                      <a:pt x="48" y="0"/>
                    </a:cubicBezTo>
                    <a:cubicBezTo>
                      <a:pt x="50" y="0"/>
                      <a:pt x="43" y="38"/>
                      <a:pt x="43" y="38"/>
                    </a:cubicBezTo>
                    <a:close/>
                  </a:path>
                </a:pathLst>
              </a:custGeom>
              <a:solidFill>
                <a:srgbClr val="F3F7F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1îďe">
                <a:extLst>
                  <a:ext uri="{FF2B5EF4-FFF2-40B4-BE49-F238E27FC236}">
                    <a16:creationId xmlns:a16="http://schemas.microsoft.com/office/drawing/2014/main" id="{C7EDACA4-77AD-4263-87BD-B178D147F001}"/>
                  </a:ext>
                </a:extLst>
              </p:cNvPr>
              <p:cNvSpPr/>
              <p:nvPr/>
            </p:nvSpPr>
            <p:spPr bwMode="auto">
              <a:xfrm>
                <a:off x="3185664" y="3293208"/>
                <a:ext cx="465266" cy="155089"/>
              </a:xfrm>
              <a:custGeom>
                <a:avLst/>
                <a:gdLst>
                  <a:gd name="T0" fmla="*/ 31 w 33"/>
                  <a:gd name="T1" fmla="*/ 11 h 11"/>
                  <a:gd name="T2" fmla="*/ 33 w 33"/>
                  <a:gd name="T3" fmla="*/ 10 h 11"/>
                  <a:gd name="T4" fmla="*/ 32 w 33"/>
                  <a:gd name="T5" fmla="*/ 9 h 11"/>
                  <a:gd name="T6" fmla="*/ 1 w 33"/>
                  <a:gd name="T7" fmla="*/ 0 h 11"/>
                  <a:gd name="T8" fmla="*/ 0 w 33"/>
                  <a:gd name="T9" fmla="*/ 1 h 11"/>
                  <a:gd name="T10" fmla="*/ 1 w 33"/>
                  <a:gd name="T11" fmla="*/ 2 h 11"/>
                  <a:gd name="T12" fmla="*/ 31 w 33"/>
                  <a:gd name="T13" fmla="*/ 11 h 11"/>
                  <a:gd name="T14" fmla="*/ 31 w 3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1">
                    <a:moveTo>
                      <a:pt x="31" y="11"/>
                    </a:moveTo>
                    <a:cubicBezTo>
                      <a:pt x="32" y="11"/>
                      <a:pt x="32" y="11"/>
                      <a:pt x="33" y="10"/>
                    </a:cubicBezTo>
                    <a:cubicBezTo>
                      <a:pt x="33" y="10"/>
                      <a:pt x="32" y="9"/>
                      <a:pt x="32" y="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ŝḻidê">
                <a:extLst>
                  <a:ext uri="{FF2B5EF4-FFF2-40B4-BE49-F238E27FC236}">
                    <a16:creationId xmlns:a16="http://schemas.microsoft.com/office/drawing/2014/main" id="{FAC36D21-68A2-4976-A031-2BD11EE255EA}"/>
                  </a:ext>
                </a:extLst>
              </p:cNvPr>
              <p:cNvSpPr/>
              <p:nvPr/>
            </p:nvSpPr>
            <p:spPr bwMode="auto">
              <a:xfrm>
                <a:off x="4242850" y="2743936"/>
                <a:ext cx="155089" cy="140872"/>
              </a:xfrm>
              <a:custGeom>
                <a:avLst/>
                <a:gdLst>
                  <a:gd name="T0" fmla="*/ 0 w 11"/>
                  <a:gd name="T1" fmla="*/ 7 h 10"/>
                  <a:gd name="T2" fmla="*/ 0 w 11"/>
                  <a:gd name="T3" fmla="*/ 7 h 10"/>
                  <a:gd name="T4" fmla="*/ 11 w 11"/>
                  <a:gd name="T5" fmla="*/ 0 h 10"/>
                  <a:gd name="T6" fmla="*/ 5 w 11"/>
                  <a:gd name="T7" fmla="*/ 10 h 10"/>
                  <a:gd name="T8" fmla="*/ 3 w 11"/>
                  <a:gd name="T9" fmla="*/ 8 h 10"/>
                  <a:gd name="T10" fmla="*/ 0 w 11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9" y="5"/>
                      <a:pt x="11" y="0"/>
                    </a:cubicBezTo>
                    <a:cubicBezTo>
                      <a:pt x="11" y="0"/>
                      <a:pt x="9" y="7"/>
                      <a:pt x="5" y="10"/>
                    </a:cubicBezTo>
                    <a:cubicBezTo>
                      <a:pt x="4" y="9"/>
                      <a:pt x="4" y="8"/>
                      <a:pt x="3" y="8"/>
                    </a:cubicBezTo>
                    <a:cubicBezTo>
                      <a:pt x="2" y="7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09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87" name="Text Box 6">
            <a:extLst>
              <a:ext uri="{FF2B5EF4-FFF2-40B4-BE49-F238E27FC236}">
                <a16:creationId xmlns:a16="http://schemas.microsoft.com/office/drawing/2014/main" id="{C432DDA7-08D3-4638-8952-241DFE2BC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视力检测注意事项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143ADB54-1D1C-4C9D-A882-101EF9C6CC53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PRECAUTIONS FOR VISUAL ACUITY EXAMINATION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91" name="Rectangle 18">
            <a:extLst>
              <a:ext uri="{FF2B5EF4-FFF2-40B4-BE49-F238E27FC236}">
                <a16:creationId xmlns:a16="http://schemas.microsoft.com/office/drawing/2014/main" id="{2D795556-32F1-403C-B660-25554BFDE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9962" y="2043287"/>
            <a:ext cx="5687568" cy="2551176"/>
          </a:xfrm>
          <a:prstGeom prst="rect">
            <a:avLst/>
          </a:prstGeom>
          <a:noFill/>
          <a:ln>
            <a:noFill/>
          </a:ln>
        </p:spPr>
        <p:txBody>
          <a:bodyPr lIns="109723" tIns="65837" rIns="438912" bIns="65837" anchor="t"/>
          <a:lstStyle/>
          <a:p>
            <a:pPr marL="288000" indent="-288000" eaLnBrk="1" hangingPunct="1">
              <a:lnSpc>
                <a:spcPts val="2700"/>
              </a:lnSpc>
              <a:buClr>
                <a:srgbClr val="659B69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检测注意事项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:</a:t>
            </a:r>
          </a:p>
          <a:p>
            <a:pPr marL="288000" indent="-288000" eaLnBrk="1" hangingPunct="1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核对测量距离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直线距离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5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平面镜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2.6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);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视力表中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5.0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行视标应与被检者的眼睛保持在同一水平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注明眼别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确认是否戴镜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包括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OK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镜或隐形眼镜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);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检测过程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视标从上到下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从大到小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检测过程中避免出现歪头、眯眼、双眼偷看等行为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59B69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避免记忆及周边同学提醒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10750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">
            <a:extLst>
              <a:ext uri="{FF2B5EF4-FFF2-40B4-BE49-F238E27FC236}">
                <a16:creationId xmlns:a16="http://schemas.microsoft.com/office/drawing/2014/main" id="{DF8F8D03-C93E-47AF-BA30-C732C7597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屈光检测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F92066-8679-4C1D-AB27-042667BD9EA4}"/>
              </a:ext>
            </a:extLst>
          </p:cNvPr>
          <p:cNvSpPr/>
          <p:nvPr/>
        </p:nvSpPr>
        <p:spPr>
          <a:xfrm>
            <a:off x="5062696" y="1133135"/>
            <a:ext cx="2066609" cy="22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REFRACTION TEST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D517F66-69F7-4A26-98A2-80FEA560F723}"/>
              </a:ext>
            </a:extLst>
          </p:cNvPr>
          <p:cNvSpPr/>
          <p:nvPr/>
        </p:nvSpPr>
        <p:spPr>
          <a:xfrm>
            <a:off x="923926" y="5080319"/>
            <a:ext cx="10344149" cy="753220"/>
          </a:xfrm>
          <a:prstGeom prst="rect">
            <a:avLst/>
          </a:prstGeom>
          <a:solidFill>
            <a:srgbClr val="659B69"/>
          </a:solidFill>
        </p:spPr>
        <p:txBody>
          <a:bodyPr wrap="square" anchor="ctr">
            <a:spAutoFit/>
          </a:bodyPr>
          <a:lstStyle/>
          <a:p>
            <a:pPr algn="ctr">
              <a:lnSpc>
                <a:spcPts val="27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电脑验光仪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电脑验光仪验光结果不能直接用于配镜，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7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应进行综合，结合现代光学、计算机技术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客观检测眼睛屈光状态的一种自动化仪器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1D0DD3-B544-4694-AFBD-9322CA0F7DF7}"/>
              </a:ext>
            </a:extLst>
          </p:cNvPr>
          <p:cNvGrpSpPr/>
          <p:nvPr/>
        </p:nvGrpSpPr>
        <p:grpSpPr>
          <a:xfrm>
            <a:off x="923926" y="2090693"/>
            <a:ext cx="10344149" cy="2326605"/>
            <a:chOff x="1020536" y="2090693"/>
            <a:chExt cx="10344149" cy="232660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66679CD-2424-4B37-B486-3730FC575A3B}"/>
                </a:ext>
              </a:extLst>
            </p:cNvPr>
            <p:cNvGrpSpPr/>
            <p:nvPr/>
          </p:nvGrpSpPr>
          <p:grpSpPr>
            <a:xfrm>
              <a:off x="1020536" y="2090693"/>
              <a:ext cx="2326605" cy="2326605"/>
              <a:chOff x="1192202" y="1433467"/>
              <a:chExt cx="2326605" cy="2326605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BAA9DD-A834-43A5-8F7A-95F602FFAC8B}"/>
                  </a:ext>
                </a:extLst>
              </p:cNvPr>
              <p:cNvSpPr/>
              <p:nvPr/>
            </p:nvSpPr>
            <p:spPr>
              <a:xfrm>
                <a:off x="1192202" y="1433467"/>
                <a:ext cx="2326605" cy="2326605"/>
              </a:xfrm>
              <a:prstGeom prst="ellipse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5" name="Picture 2" descr="https://timgsa.baidu.com/timg?image&amp;quality=80&amp;size=b9999_10000&amp;sec=1562498193098&amp;di=062dcbc27cf0ae3427a4880770289133&amp;imgtype=0&amp;src=http%3A%2F%2Fwww.shjingmi.com%2Fattachments%2Fupload%2F20150626%2F1435309126609563.jpg">
                <a:extLst>
                  <a:ext uri="{FF2B5EF4-FFF2-40B4-BE49-F238E27FC236}">
                    <a16:creationId xmlns:a16="http://schemas.microsoft.com/office/drawing/2014/main" id="{5A02982D-4B30-401A-9A1A-D83A9CB0B4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3400" b="97800" l="1800" r="95800">
                            <a14:foregroundMark x1="31800" y1="12200" x2="45800" y2="8600"/>
                            <a14:foregroundMark x1="69200" y1="11600" x2="69200" y2="11600"/>
                            <a14:foregroundMark x1="64000" y1="12600" x2="72600" y2="13200"/>
                            <a14:foregroundMark x1="61200" y1="8000" x2="56800" y2="22600"/>
                            <a14:foregroundMark x1="58400" y1="16200" x2="69000" y2="6000"/>
                            <a14:foregroundMark x1="61400" y1="6000" x2="59600" y2="11600"/>
                            <a14:foregroundMark x1="56400" y1="6400" x2="18600" y2="3400"/>
                            <a14:foregroundMark x1="18600" y1="3400" x2="12400" y2="4800"/>
                            <a14:foregroundMark x1="64600" y1="4000" x2="71200" y2="4800"/>
                            <a14:foregroundMark x1="72400" y1="5600" x2="72000" y2="7600"/>
                            <a14:foregroundMark x1="3800" y1="8400" x2="1800" y2="20000"/>
                            <a14:foregroundMark x1="61800" y1="86800" x2="81400" y2="83800"/>
                            <a14:foregroundMark x1="81400" y1="83800" x2="83200" y2="68400"/>
                            <a14:foregroundMark x1="84200" y1="66400" x2="95800" y2="81800"/>
                            <a14:foregroundMark x1="95800" y1="81800" x2="95800" y2="81800"/>
                            <a14:foregroundMark x1="21400" y1="83200" x2="51800" y2="88600"/>
                            <a14:foregroundMark x1="66400" y1="94200" x2="71200" y2="97800"/>
                            <a14:foregroundMark x1="73600" y1="67800" x2="76400" y2="67400"/>
                            <a14:foregroundMark x1="65800" y1="67200" x2="69600" y2="69000"/>
                            <a14:foregroundMark x1="59000" y1="24600" x2="61400" y2="3500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4015" y="1783636"/>
                <a:ext cx="1702979" cy="16262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40B2276-BB71-463C-88CC-A6AD43BB9ECF}"/>
                </a:ext>
              </a:extLst>
            </p:cNvPr>
            <p:cNvGrpSpPr/>
            <p:nvPr/>
          </p:nvGrpSpPr>
          <p:grpSpPr>
            <a:xfrm>
              <a:off x="3693051" y="2090693"/>
              <a:ext cx="2326605" cy="2326605"/>
              <a:chOff x="3625159" y="1433467"/>
              <a:chExt cx="2326605" cy="2326605"/>
            </a:xfrm>
          </p:grpSpPr>
          <p:pic>
            <p:nvPicPr>
              <p:cNvPr id="47" name="Picture 6" descr="https://timgsa.baidu.com/timg?image&amp;quality=80&amp;size=b9999_10000&amp;sec=1562498386492&amp;di=79dd3fb04fe68849308bd7de109044fc&amp;imgtype=jpg&amp;src=http%3A%2F%2Fimg.machine365.com%2Fproduct%2F2014%2F12%2F20%2Fb_20141220112234375.jpg">
                <a:extLst>
                  <a:ext uri="{FF2B5EF4-FFF2-40B4-BE49-F238E27FC236}">
                    <a16:creationId xmlns:a16="http://schemas.microsoft.com/office/drawing/2014/main" id="{DE07F8D0-8336-42A3-BBE5-4148F46429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6364" b="95909" l="9091" r="91364">
                            <a14:foregroundMark x1="30000" y1="11818" x2="49091" y2="9545"/>
                            <a14:foregroundMark x1="49091" y1="9545" x2="54091" y2="10000"/>
                            <a14:foregroundMark x1="17727" y1="50455" x2="13182" y2="49545"/>
                            <a14:foregroundMark x1="10909" y1="48636" x2="10909" y2="48636"/>
                            <a14:foregroundMark x1="10909" y1="45909" x2="9091" y2="46364"/>
                            <a14:foregroundMark x1="13182" y1="15000" x2="10455" y2="20909"/>
                            <a14:foregroundMark x1="10455" y1="22727" x2="10455" y2="28182"/>
                            <a14:foregroundMark x1="10909" y1="31364" x2="10455" y2="38636"/>
                            <a14:foregroundMark x1="30909" y1="5455" x2="50000" y2="6364"/>
                            <a14:foregroundMark x1="50000" y1="6364" x2="60909" y2="13636"/>
                            <a14:foregroundMark x1="45000" y1="92727" x2="53636" y2="90455"/>
                            <a14:foregroundMark x1="91818" y1="80455" x2="75000" y2="85455"/>
                            <a14:foregroundMark x1="75000" y1="85455" x2="75000" y2="85455"/>
                            <a14:foregroundMark x1="76364" y1="61818" x2="75000" y2="60455"/>
                            <a14:foregroundMark x1="70455" y1="49545" x2="65909" y2="39091"/>
                            <a14:foregroundMark x1="65909" y1="32727" x2="65909" y2="35455"/>
                            <a14:foregroundMark x1="45455" y1="95000" x2="49091" y2="95909"/>
                            <a14:foregroundMark x1="10455" y1="20000" x2="12273" y2="17273"/>
                            <a14:foregroundMark x1="13182" y1="14545" x2="10455" y2="19091"/>
                            <a14:foregroundMark x1="11364" y1="16364" x2="10000" y2="1727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3"/>
              <a:stretch/>
            </p:blipFill>
            <p:spPr bwMode="auto">
              <a:xfrm>
                <a:off x="3843913" y="1658615"/>
                <a:ext cx="1889097" cy="18763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70661912-AD03-4A73-A20F-C4BB1C7BCC46}"/>
                  </a:ext>
                </a:extLst>
              </p:cNvPr>
              <p:cNvSpPr/>
              <p:nvPr/>
            </p:nvSpPr>
            <p:spPr>
              <a:xfrm>
                <a:off x="3625159" y="1433467"/>
                <a:ext cx="2326605" cy="2326605"/>
              </a:xfrm>
              <a:prstGeom prst="ellipse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6B6584E-9817-4339-B52B-121058913DCB}"/>
                </a:ext>
              </a:extLst>
            </p:cNvPr>
            <p:cNvGrpSpPr/>
            <p:nvPr/>
          </p:nvGrpSpPr>
          <p:grpSpPr>
            <a:xfrm>
              <a:off x="9038080" y="2090693"/>
              <a:ext cx="2326605" cy="2326605"/>
              <a:chOff x="3657816" y="3833767"/>
              <a:chExt cx="2326605" cy="2326605"/>
            </a:xfrm>
          </p:grpSpPr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C6AF1184-D017-499A-82FE-CA331161E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415" b="95175" l="3505" r="93692">
                            <a14:foregroundMark x1="34813" y1="9548" x2="58178" y2="10267"/>
                            <a14:foregroundMark x1="58178" y1="10267" x2="58879" y2="10780"/>
                            <a14:foregroundMark x1="89953" y1="62936" x2="93692" y2="72382"/>
                            <a14:foregroundMark x1="42056" y1="92710" x2="50935" y2="91068"/>
                            <a14:foregroundMark x1="63668" y1="47844" x2="64369" y2="51745"/>
                            <a14:foregroundMark x1="61947" y1="45139" x2="62266" y2="46304"/>
                            <a14:foregroundMark x1="57126" y1="27515" x2="57578" y2="29166"/>
                            <a14:foregroundMark x1="62266" y1="46304" x2="64369" y2="48152"/>
                            <a14:foregroundMark x1="8879" y1="43532" x2="7243" y2="63655"/>
                            <a14:foregroundMark x1="7243" y1="63655" x2="17991" y2="73409"/>
                            <a14:foregroundMark x1="4439" y1="60883" x2="3738" y2="64168"/>
                            <a14:foregroundMark x1="31192" y1="91068" x2="48014" y2="92710"/>
                            <a14:foregroundMark x1="46846" y1="94661" x2="40654" y2="95277"/>
                            <a14:foregroundMark x1="54206" y1="35729" x2="62617" y2="46817"/>
                            <a14:foregroundMark x1="43925" y1="5647" x2="51636" y2="4415"/>
                            <a14:backgroundMark x1="55257" y1="35421" x2="57827" y2="33368"/>
                            <a14:backgroundMark x1="57030" y1="34737" x2="58879" y2="32752"/>
                            <a14:backgroundMark x1="58178" y1="32752" x2="57827" y2="32752"/>
                            <a14:backgroundMark x1="59532" y1="38036" x2="62266" y2="40657"/>
                            <a14:backgroundMark x1="57827" y1="31417" x2="57827" y2="31417"/>
                            <a14:backgroundMark x1="59696" y1="30493" x2="57477" y2="32752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933496" y="4006124"/>
                <a:ext cx="1775244" cy="1981891"/>
              </a:xfrm>
              <a:prstGeom prst="rect">
                <a:avLst/>
              </a:prstGeom>
            </p:spPr>
          </p:pic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5C022AEA-881B-4DBB-A5B3-9CE7DD2305C6}"/>
                  </a:ext>
                </a:extLst>
              </p:cNvPr>
              <p:cNvSpPr/>
              <p:nvPr/>
            </p:nvSpPr>
            <p:spPr>
              <a:xfrm>
                <a:off x="3657816" y="3833767"/>
                <a:ext cx="2326605" cy="2326605"/>
              </a:xfrm>
              <a:prstGeom prst="ellipse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FFCBFFB-7EAE-4043-8167-36D97A0976A1}"/>
                </a:ext>
              </a:extLst>
            </p:cNvPr>
            <p:cNvGrpSpPr/>
            <p:nvPr/>
          </p:nvGrpSpPr>
          <p:grpSpPr>
            <a:xfrm>
              <a:off x="6365566" y="2090693"/>
              <a:ext cx="2326605" cy="2326605"/>
              <a:chOff x="1249352" y="3784781"/>
              <a:chExt cx="2326605" cy="2326605"/>
            </a:xfrm>
          </p:grpSpPr>
          <p:pic>
            <p:nvPicPr>
              <p:cNvPr id="46" name="Picture 4" descr="https://timgsa.baidu.com/timg?image&amp;quality=80&amp;size=b9999_10000&amp;sec=1562498253430&amp;di=5263ce4e89d8641bd50e8161ff3b6455&amp;imgtype=0&amp;src=http%3A%2F%2Fwww.62a.net%2Ftbimg%2Fimg%2Fimgextra%2Fi3%2F647100650%2FT2x6t2XcVdXXXXXXXX_%2521%2521647100650.jpg">
                <a:extLst>
                  <a:ext uri="{FF2B5EF4-FFF2-40B4-BE49-F238E27FC236}">
                    <a16:creationId xmlns:a16="http://schemas.microsoft.com/office/drawing/2014/main" id="{E6A0FDB5-11EA-4DE4-9C8F-F99EDEBBA8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20290" b="95072" l="7308" r="93462">
                            <a14:foregroundMark x1="24615" y1="31014" x2="37308" y2="20290"/>
                            <a14:foregroundMark x1="11061" y1="26850" x2="10000" y2="27536"/>
                            <a14:foregroundMark x1="18077" y1="22319" x2="16364" y2="23425"/>
                            <a14:foregroundMark x1="10769" y1="41739" x2="11154" y2="46667"/>
                            <a14:foregroundMark x1="16923" y1="53623" x2="20769" y2="53333"/>
                            <a14:foregroundMark x1="7308" y1="55652" x2="7308" y2="55652"/>
                            <a14:foregroundMark x1="92692" y1="77101" x2="93846" y2="84928"/>
                            <a14:foregroundMark x1="53462" y1="88986" x2="57692" y2="88986"/>
                            <a14:foregroundMark x1="18077" y1="40580" x2="18846" y2="41449"/>
                            <a14:foregroundMark x1="61154" y1="95072" x2="56538" y2="95072"/>
                            <a14:backgroundMark x1="15769" y1="26087" x2="14615" y2="26087"/>
                            <a14:backgroundMark x1="13846" y1="25797" x2="12692" y2="26377"/>
                            <a14:backgroundMark x1="13077" y1="25797" x2="15385" y2="24928"/>
                            <a14:backgroundMark x1="13462" y1="25507" x2="12692" y2="2724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383"/>
              <a:stretch/>
            </p:blipFill>
            <p:spPr bwMode="auto">
              <a:xfrm>
                <a:off x="1470479" y="4029603"/>
                <a:ext cx="1884351" cy="18369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731A69C-8EB5-4F4A-B788-D7D68B61EAC6}"/>
                  </a:ext>
                </a:extLst>
              </p:cNvPr>
              <p:cNvSpPr/>
              <p:nvPr/>
            </p:nvSpPr>
            <p:spPr>
              <a:xfrm>
                <a:off x="1249352" y="3784781"/>
                <a:ext cx="2326605" cy="2326605"/>
              </a:xfrm>
              <a:prstGeom prst="ellipse">
                <a:avLst/>
              </a:prstGeom>
              <a:noFill/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122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">
            <a:extLst>
              <a:ext uri="{FF2B5EF4-FFF2-40B4-BE49-F238E27FC236}">
                <a16:creationId xmlns:a16="http://schemas.microsoft.com/office/drawing/2014/main" id="{DF8F8D03-C93E-47AF-BA30-C732C7597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验光方法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F92066-8679-4C1D-AB27-042667BD9EA4}"/>
              </a:ext>
            </a:extLst>
          </p:cNvPr>
          <p:cNvSpPr/>
          <p:nvPr/>
        </p:nvSpPr>
        <p:spPr>
          <a:xfrm>
            <a:off x="4774163" y="1133135"/>
            <a:ext cx="2643674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METHOD OF OPTOMETRY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7E1367A-A8E6-4C32-AFD1-332E914ABB31}"/>
              </a:ext>
            </a:extLst>
          </p:cNvPr>
          <p:cNvSpPr/>
          <p:nvPr/>
        </p:nvSpPr>
        <p:spPr>
          <a:xfrm>
            <a:off x="3007043" y="2781311"/>
            <a:ext cx="1802096" cy="432000"/>
          </a:xfrm>
          <a:prstGeom prst="roundRect">
            <a:avLst/>
          </a:prstGeom>
          <a:solidFill>
            <a:srgbClr val="639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客观方法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073052A-8785-4373-9983-2CC2AB8A5024}"/>
              </a:ext>
            </a:extLst>
          </p:cNvPr>
          <p:cNvSpPr/>
          <p:nvPr/>
        </p:nvSpPr>
        <p:spPr>
          <a:xfrm>
            <a:off x="7554502" y="2781311"/>
            <a:ext cx="1802096" cy="43200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主观方法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B20AE2E-D3F9-43E5-B21C-8E0FF86CABF2}"/>
              </a:ext>
            </a:extLst>
          </p:cNvPr>
          <p:cNvSpPr/>
          <p:nvPr/>
        </p:nvSpPr>
        <p:spPr>
          <a:xfrm>
            <a:off x="5169234" y="1797702"/>
            <a:ext cx="1853532" cy="48282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验光方法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1A180A-1784-4F16-AD61-AECC4A3223C2}"/>
              </a:ext>
            </a:extLst>
          </p:cNvPr>
          <p:cNvSpPr/>
          <p:nvPr/>
        </p:nvSpPr>
        <p:spPr>
          <a:xfrm>
            <a:off x="4082068" y="3714100"/>
            <a:ext cx="1802096" cy="432000"/>
          </a:xfrm>
          <a:prstGeom prst="roundRect">
            <a:avLst/>
          </a:prstGeom>
          <a:noFill/>
          <a:ln w="19050">
            <a:solidFill>
              <a:srgbClr val="659B6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电脑验光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dirty="0">
              <a:solidFill>
                <a:srgbClr val="659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4720285-FCBD-460B-9181-3EEEB991102B}"/>
              </a:ext>
            </a:extLst>
          </p:cNvPr>
          <p:cNvSpPr/>
          <p:nvPr/>
        </p:nvSpPr>
        <p:spPr>
          <a:xfrm>
            <a:off x="1935016" y="3714100"/>
            <a:ext cx="1802096" cy="432000"/>
          </a:xfrm>
          <a:prstGeom prst="roundRect">
            <a:avLst/>
          </a:prstGeom>
          <a:noFill/>
          <a:ln w="19050">
            <a:solidFill>
              <a:srgbClr val="659B6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检影验光</a:t>
            </a:r>
            <a:r>
              <a:rPr lang="en-US" altLang="zh-CN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dirty="0">
              <a:solidFill>
                <a:srgbClr val="659B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C70C106-8640-4F0A-8483-BA1D366E9F2B}"/>
              </a:ext>
            </a:extLst>
          </p:cNvPr>
          <p:cNvSpPr/>
          <p:nvPr/>
        </p:nvSpPr>
        <p:spPr>
          <a:xfrm>
            <a:off x="7554502" y="3714100"/>
            <a:ext cx="1802096" cy="432000"/>
          </a:xfrm>
          <a:prstGeom prst="roundRect">
            <a:avLst/>
          </a:prstGeom>
          <a:noFill/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综合验光</a:t>
            </a:r>
            <a:r>
              <a:rPr lang="en-US" altLang="zh-CN" sz="1600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b="1" dirty="0">
              <a:solidFill>
                <a:srgbClr val="BF9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01FA60E-A4A9-4BD2-BFB7-359965F58EDC}"/>
              </a:ext>
            </a:extLst>
          </p:cNvPr>
          <p:cNvCxnSpPr>
            <a:cxnSpLocks/>
          </p:cNvCxnSpPr>
          <p:nvPr/>
        </p:nvCxnSpPr>
        <p:spPr>
          <a:xfrm flipH="1">
            <a:off x="2846091" y="3463705"/>
            <a:ext cx="2124000" cy="0"/>
          </a:xfrm>
          <a:prstGeom prst="line">
            <a:avLst/>
          </a:prstGeom>
          <a:ln w="28575">
            <a:solidFill>
              <a:srgbClr val="659B6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503C737-064E-4FE5-85A6-AC6236003804}"/>
              </a:ext>
            </a:extLst>
          </p:cNvPr>
          <p:cNvCxnSpPr>
            <a:cxnSpLocks/>
          </p:cNvCxnSpPr>
          <p:nvPr/>
        </p:nvCxnSpPr>
        <p:spPr>
          <a:xfrm flipH="1">
            <a:off x="3909066" y="2553912"/>
            <a:ext cx="4536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E9D985A-2679-4C80-89B3-455AD717DEC1}"/>
              </a:ext>
            </a:extLst>
          </p:cNvPr>
          <p:cNvCxnSpPr>
            <a:cxnSpLocks/>
          </p:cNvCxnSpPr>
          <p:nvPr/>
        </p:nvCxnSpPr>
        <p:spPr>
          <a:xfrm>
            <a:off x="3908696" y="2546055"/>
            <a:ext cx="0" cy="2160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3DBEC20-B2A1-4036-B1E9-766B4B66AD28}"/>
              </a:ext>
            </a:extLst>
          </p:cNvPr>
          <p:cNvCxnSpPr>
            <a:cxnSpLocks/>
          </p:cNvCxnSpPr>
          <p:nvPr/>
        </p:nvCxnSpPr>
        <p:spPr>
          <a:xfrm>
            <a:off x="6096000" y="2295144"/>
            <a:ext cx="0" cy="2160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A5C3115-3732-42E5-9C56-B653738A0877}"/>
              </a:ext>
            </a:extLst>
          </p:cNvPr>
          <p:cNvCxnSpPr>
            <a:cxnSpLocks/>
          </p:cNvCxnSpPr>
          <p:nvPr/>
        </p:nvCxnSpPr>
        <p:spPr>
          <a:xfrm>
            <a:off x="8455550" y="2546055"/>
            <a:ext cx="0" cy="21600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6CD3454-FD11-4886-B265-E2A9E4C89C9E}"/>
              </a:ext>
            </a:extLst>
          </p:cNvPr>
          <p:cNvCxnSpPr>
            <a:cxnSpLocks/>
          </p:cNvCxnSpPr>
          <p:nvPr/>
        </p:nvCxnSpPr>
        <p:spPr>
          <a:xfrm>
            <a:off x="3883152" y="3227832"/>
            <a:ext cx="0" cy="216000"/>
          </a:xfrm>
          <a:prstGeom prst="line">
            <a:avLst/>
          </a:prstGeom>
          <a:ln w="28575">
            <a:solidFill>
              <a:srgbClr val="639A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86B25DB-4FC2-4AAD-9FEC-665987B79ABC}"/>
              </a:ext>
            </a:extLst>
          </p:cNvPr>
          <p:cNvCxnSpPr>
            <a:cxnSpLocks/>
          </p:cNvCxnSpPr>
          <p:nvPr/>
        </p:nvCxnSpPr>
        <p:spPr>
          <a:xfrm>
            <a:off x="2836064" y="3478743"/>
            <a:ext cx="0" cy="216000"/>
          </a:xfrm>
          <a:prstGeom prst="line">
            <a:avLst/>
          </a:prstGeom>
          <a:ln w="28575">
            <a:solidFill>
              <a:srgbClr val="639A67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789177D1-83FD-4CBC-B7EE-AABD26674C08}"/>
              </a:ext>
            </a:extLst>
          </p:cNvPr>
          <p:cNvCxnSpPr>
            <a:cxnSpLocks/>
          </p:cNvCxnSpPr>
          <p:nvPr/>
        </p:nvCxnSpPr>
        <p:spPr>
          <a:xfrm>
            <a:off x="4983116" y="3478743"/>
            <a:ext cx="0" cy="216000"/>
          </a:xfrm>
          <a:prstGeom prst="line">
            <a:avLst/>
          </a:prstGeom>
          <a:ln w="28575">
            <a:solidFill>
              <a:srgbClr val="639A67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49045759-2AE2-4D69-824C-9CFE862937BE}"/>
              </a:ext>
            </a:extLst>
          </p:cNvPr>
          <p:cNvCxnSpPr>
            <a:cxnSpLocks/>
          </p:cNvCxnSpPr>
          <p:nvPr/>
        </p:nvCxnSpPr>
        <p:spPr>
          <a:xfrm>
            <a:off x="8455550" y="3240999"/>
            <a:ext cx="0" cy="43200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室内, 不同, 项目, 各种&#10;&#10;描述已自动生成">
            <a:extLst>
              <a:ext uri="{FF2B5EF4-FFF2-40B4-BE49-F238E27FC236}">
                <a16:creationId xmlns:a16="http://schemas.microsoft.com/office/drawing/2014/main" id="{3860DAF1-8F06-4A39-9B97-4096666ECAD5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2" t="5053" r="23974" b="20645"/>
          <a:stretch/>
        </p:blipFill>
        <p:spPr>
          <a:xfrm>
            <a:off x="7609730" y="4332614"/>
            <a:ext cx="1691640" cy="1408176"/>
          </a:xfrm>
          <a:prstGeom prst="roundRect">
            <a:avLst>
              <a:gd name="adj" fmla="val 5781"/>
            </a:avLst>
          </a:prstGeom>
        </p:spPr>
      </p:pic>
      <p:pic>
        <p:nvPicPr>
          <p:cNvPr id="53" name="Picture 4" descr="https://timgsa.baidu.com/timg?image&amp;quality=80&amp;size=b9999_10000&amp;sec=1562498253430&amp;di=5263ce4e89d8641bd50e8161ff3b6455&amp;imgtype=0&amp;src=http%3A%2F%2Fwww.62a.net%2Ftbimg%2Fimg%2Fimgextra%2Fi3%2F647100650%2FT2x6t2XcVdXXXXXXXX_%2521%2521647100650.jpg">
            <a:extLst>
              <a:ext uri="{FF2B5EF4-FFF2-40B4-BE49-F238E27FC236}">
                <a16:creationId xmlns:a16="http://schemas.microsoft.com/office/drawing/2014/main" id="{566F9CD3-E0EF-4D0D-81C4-05CE7DD66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290" b="95072" l="7308" r="93462">
                        <a14:foregroundMark x1="24615" y1="31014" x2="37308" y2="20290"/>
                        <a14:foregroundMark x1="11061" y1="26850" x2="10000" y2="27536"/>
                        <a14:foregroundMark x1="18077" y1="22319" x2="16364" y2="23425"/>
                        <a14:foregroundMark x1="10769" y1="41739" x2="11154" y2="46667"/>
                        <a14:foregroundMark x1="16923" y1="53623" x2="20769" y2="53333"/>
                        <a14:foregroundMark x1="7308" y1="55652" x2="7308" y2="55652"/>
                        <a14:foregroundMark x1="92692" y1="77101" x2="93846" y2="84928"/>
                        <a14:foregroundMark x1="53462" y1="88986" x2="57692" y2="88986"/>
                        <a14:foregroundMark x1="18077" y1="40580" x2="18846" y2="41449"/>
                        <a14:foregroundMark x1="61154" y1="95072" x2="56538" y2="95072"/>
                        <a14:backgroundMark x1="15769" y1="26087" x2="14615" y2="26087"/>
                        <a14:backgroundMark x1="13846" y1="25797" x2="12692" y2="26377"/>
                        <a14:backgroundMark x1="13077" y1="25797" x2="15385" y2="24928"/>
                        <a14:backgroundMark x1="13462" y1="25507" x2="12692" y2="27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3"/>
          <a:stretch/>
        </p:blipFill>
        <p:spPr bwMode="auto">
          <a:xfrm>
            <a:off x="4282522" y="4353727"/>
            <a:ext cx="1401189" cy="136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386624AF-CE15-4F5D-9AE2-2CCBABD865E9}"/>
              </a:ext>
            </a:extLst>
          </p:cNvPr>
          <p:cNvSpPr>
            <a:spLocks/>
          </p:cNvSpPr>
          <p:nvPr/>
        </p:nvSpPr>
        <p:spPr>
          <a:xfrm>
            <a:off x="4070141" y="4262393"/>
            <a:ext cx="1825951" cy="1548619"/>
          </a:xfrm>
          <a:prstGeom prst="roundRect">
            <a:avLst>
              <a:gd name="adj" fmla="val 3863"/>
            </a:avLst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8D732A95-1646-4D3F-A7A8-9A4660C18E82}"/>
              </a:ext>
            </a:extLst>
          </p:cNvPr>
          <p:cNvSpPr>
            <a:spLocks/>
          </p:cNvSpPr>
          <p:nvPr/>
        </p:nvSpPr>
        <p:spPr>
          <a:xfrm>
            <a:off x="7542575" y="4262393"/>
            <a:ext cx="1825951" cy="1548619"/>
          </a:xfrm>
          <a:prstGeom prst="roundRect">
            <a:avLst>
              <a:gd name="adj" fmla="val 3863"/>
            </a:avLst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 descr="图片包含 人, 女人, 男人, 穿着&#10;&#10;描述已自动生成">
            <a:extLst>
              <a:ext uri="{FF2B5EF4-FFF2-40B4-BE49-F238E27FC236}">
                <a16:creationId xmlns:a16="http://schemas.microsoft.com/office/drawing/2014/main" id="{758BB841-752C-4CE5-AC5F-702D062BDD71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" t="13411" b="6928"/>
          <a:stretch/>
        </p:blipFill>
        <p:spPr>
          <a:xfrm>
            <a:off x="1994104" y="4332614"/>
            <a:ext cx="1683920" cy="1408176"/>
          </a:xfrm>
          <a:prstGeom prst="roundRect">
            <a:avLst>
              <a:gd name="adj" fmla="val 3957"/>
            </a:avLst>
          </a:prstGeom>
        </p:spPr>
      </p:pic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8F7A2649-146C-4242-9FD8-4110DAB84BCE}"/>
              </a:ext>
            </a:extLst>
          </p:cNvPr>
          <p:cNvSpPr>
            <a:spLocks/>
          </p:cNvSpPr>
          <p:nvPr/>
        </p:nvSpPr>
        <p:spPr>
          <a:xfrm>
            <a:off x="1923089" y="4262393"/>
            <a:ext cx="1825951" cy="1548619"/>
          </a:xfrm>
          <a:prstGeom prst="roundRect">
            <a:avLst>
              <a:gd name="adj" fmla="val 3863"/>
            </a:avLst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04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人, 长凳, 公园&#10;&#10;描述已自动生成">
            <a:extLst>
              <a:ext uri="{FF2B5EF4-FFF2-40B4-BE49-F238E27FC236}">
                <a16:creationId xmlns:a16="http://schemas.microsoft.com/office/drawing/2014/main" id="{7F55AF26-4A96-44EE-ACCE-A9030C72CD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3EAEC6-A841-440C-9384-0C3A7D82F6A4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155877-EE88-41AB-AFB4-B436CED36921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标题 1">
            <a:extLst>
              <a:ext uri="{FF2B5EF4-FFF2-40B4-BE49-F238E27FC236}">
                <a16:creationId xmlns:a16="http://schemas.microsoft.com/office/drawing/2014/main" id="{697B0107-14D0-4930-875F-F7B1A7FDBBB1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近视的诊断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FAC6B51-0E91-4410-8049-56F143BF62E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4AA5CED3-6F0C-4664-8DEC-969995FF6AE8}"/>
              </a:ext>
            </a:extLst>
          </p:cNvPr>
          <p:cNvSpPr/>
          <p:nvPr/>
        </p:nvSpPr>
        <p:spPr>
          <a:xfrm>
            <a:off x="4552134" y="1831636"/>
            <a:ext cx="3087732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DIAGNOSIS OF MYOPIA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470579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D8EB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15E43D6-AEF0-4869-8746-19B9D89062E5}"/>
              </a:ext>
            </a:extLst>
          </p:cNvPr>
          <p:cNvGrpSpPr/>
          <p:nvPr/>
        </p:nvGrpSpPr>
        <p:grpSpPr>
          <a:xfrm>
            <a:off x="1544820" y="1690010"/>
            <a:ext cx="9324285" cy="3780000"/>
            <a:chOff x="1544820" y="1690010"/>
            <a:chExt cx="9324285" cy="3780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9306A47-4891-4F1E-B652-1077601DA8F6}"/>
                </a:ext>
              </a:extLst>
            </p:cNvPr>
            <p:cNvCxnSpPr>
              <a:cxnSpLocks/>
            </p:cNvCxnSpPr>
            <p:nvPr/>
          </p:nvCxnSpPr>
          <p:spPr>
            <a:xfrm>
              <a:off x="1544820" y="3085189"/>
              <a:ext cx="4500000" cy="0"/>
            </a:xfrm>
            <a:prstGeom prst="line">
              <a:avLst/>
            </a:prstGeom>
            <a:ln w="12700">
              <a:solidFill>
                <a:srgbClr val="2B580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6B163A2-421F-469E-8DDE-FB2B5F0346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96000" y="1690010"/>
              <a:ext cx="0" cy="3780000"/>
            </a:xfrm>
            <a:prstGeom prst="line">
              <a:avLst/>
            </a:prstGeom>
            <a:ln w="12700">
              <a:solidFill>
                <a:srgbClr val="2B580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EC35710-5EBC-437E-A1D7-B8254198BC01}"/>
                </a:ext>
              </a:extLst>
            </p:cNvPr>
            <p:cNvSpPr/>
            <p:nvPr/>
          </p:nvSpPr>
          <p:spPr>
            <a:xfrm>
              <a:off x="1788865" y="1867419"/>
              <a:ext cx="3588160" cy="1093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定性评估方法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endPara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眼球运动观察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眼球转动时有无震颤；</a:t>
              </a: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视觉反应能力观察；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AC0789B-0BA7-4E8B-8521-AE7614D1B6DE}"/>
                </a:ext>
              </a:extLst>
            </p:cNvPr>
            <p:cNvSpPr/>
            <p:nvPr/>
          </p:nvSpPr>
          <p:spPr>
            <a:xfrm>
              <a:off x="1770011" y="3196935"/>
              <a:ext cx="4267200" cy="2132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低龄儿童近视诊断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1%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阿托品滴眼液；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1%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盐酸环喷托酯滴眼液；</a:t>
              </a:r>
              <a:endPara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</a:pP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岁以上儿童近视诊断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主觉验光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通过雾视放松调节；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必要时可使用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1%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盐酸环喷托酯滴眼液；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769884B-AC15-4657-9E42-FBFCA65C69F8}"/>
                </a:ext>
              </a:extLst>
            </p:cNvPr>
            <p:cNvSpPr/>
            <p:nvPr/>
          </p:nvSpPr>
          <p:spPr>
            <a:xfrm>
              <a:off x="6401518" y="2176786"/>
              <a:ext cx="4467587" cy="2824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定量评估方法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endPara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视动性眼球震颤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(OKN):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可大致评估婴儿视力；</a:t>
              </a: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优先注视法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(PL)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可以通过运用条栅视力卡测量婴幼儿视力；</a:t>
              </a: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岁左右儿童可以用图形视力表进行视力检查；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屈光度检查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屈光介质是否透明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;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检影光带暗者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提示存在较大度数的屈光不正可能；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电脑验光检查；</a:t>
              </a:r>
            </a:p>
          </p:txBody>
        </p:sp>
      </p:grpSp>
      <p:sp>
        <p:nvSpPr>
          <p:cNvPr id="20" name="Text Box 6">
            <a:extLst>
              <a:ext uri="{FF2B5EF4-FFF2-40B4-BE49-F238E27FC236}">
                <a16:creationId xmlns:a16="http://schemas.microsoft.com/office/drawing/2014/main" id="{7B4EE160-C52F-492A-A3AD-861F81604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近视的早期诊断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4B08304-F399-4258-85E8-8F15C2680C1B}"/>
              </a:ext>
            </a:extLst>
          </p:cNvPr>
          <p:cNvSpPr/>
          <p:nvPr/>
        </p:nvSpPr>
        <p:spPr>
          <a:xfrm>
            <a:off x="4591283" y="1133135"/>
            <a:ext cx="3009434" cy="22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EARLY DIAGNOSIS OF MYOPIA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31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B76A7069-ADD6-4989-9518-0CC5A00FA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如何应用</a:t>
            </a:r>
            <a:r>
              <a:rPr lang="en-US" altLang="zh-CN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1%</a:t>
            </a: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阿托品滴眼液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6C6018-80AE-4689-9D96-6D128FA2DD9B}"/>
              </a:ext>
            </a:extLst>
          </p:cNvPr>
          <p:cNvSpPr/>
          <p:nvPr/>
        </p:nvSpPr>
        <p:spPr>
          <a:xfrm>
            <a:off x="4491892" y="1133135"/>
            <a:ext cx="3208217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HOW TO APPLY 1%ATROPINE EYE DROPS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B1A4A41-7E27-4B60-8C15-CA9188228512}"/>
              </a:ext>
            </a:extLst>
          </p:cNvPr>
          <p:cNvSpPr/>
          <p:nvPr/>
        </p:nvSpPr>
        <p:spPr>
          <a:xfrm>
            <a:off x="1351536" y="1696992"/>
            <a:ext cx="7244107" cy="455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lnSpc>
                <a:spcPts val="2700"/>
              </a:lnSpc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可充分麻痹睫状肌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最大程度抑制调节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用法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滴入结膜囊内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一天两次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第四天检查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适应证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检查过程中屈光状态波动明显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屈光不正伴斜视、弱视者，特别是远视伴内斜视者和远视伴弱视者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禁忌证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年龄小于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个月的婴儿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唐氏综合征、癫痫、痉挛性麻痹、颅脑外伤、闭角型青光眼、低色素者以及对药物成分过敏者慎用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注意事项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21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天内有畏光、视近模糊等症状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使用后患者可能出现皮肤潮红、口干、发热、皮疹等副作用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滴药后按压泪囊对应位置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5~10 min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有助于减轻全身反应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</p:txBody>
      </p:sp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E41BC93D-CA6B-4622-A961-46E9D2D038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000" b="63333" l="45667" r="72000">
                        <a14:foregroundMark x1="47000" y1="33083" x2="47417" y2="29083"/>
                        <a14:foregroundMark x1="45750" y1="30000" x2="45750" y2="31583"/>
                        <a14:foregroundMark x1="45667" y1="31333" x2="46833" y2="33083"/>
                        <a14:foregroundMark x1="63083" y1="48917" x2="63083" y2="48917"/>
                        <a14:foregroundMark x1="62417" y1="42250" x2="62417" y2="42250"/>
                        <a14:foregroundMark x1="62417" y1="42833" x2="62417" y2="43333"/>
                        <a14:foregroundMark x1="62333" y1="41583" x2="62333" y2="41583"/>
                        <a14:foregroundMark x1="62333" y1="42833" x2="63417" y2="44417"/>
                        <a14:foregroundMark x1="63750" y1="43167" x2="61667" y2="44500"/>
                        <a14:foregroundMark x1="63000" y1="44000" x2="62167" y2="42167"/>
                        <a14:foregroundMark x1="61500" y1="44667" x2="63083" y2="43750"/>
                        <a14:foregroundMark x1="61917" y1="43833" x2="61917" y2="43833"/>
                        <a14:foregroundMark x1="63750" y1="42500" x2="63750" y2="42500"/>
                        <a14:foregroundMark x1="59500" y1="61500" x2="62417" y2="61333"/>
                        <a14:foregroundMark x1="51083" y1="37833" x2="48750" y2="39333"/>
                        <a14:foregroundMark x1="57750" y1="49500" x2="57917" y2="53083"/>
                        <a14:foregroundMark x1="62167" y1="47167" x2="63500" y2="48167"/>
                        <a14:foregroundMark x1="61000" y1="47083" x2="62833" y2="50250"/>
                        <a14:foregroundMark x1="63667" y1="47750" x2="62417" y2="49500"/>
                        <a14:foregroundMark x1="64167" y1="47500" x2="63750" y2="49833"/>
                        <a14:foregroundMark x1="59000" y1="51333" x2="59000" y2="51333"/>
                        <a14:foregroundMark x1="58833" y1="50417" x2="61083" y2="51750"/>
                        <a14:foregroundMark x1="57917" y1="50667" x2="57250" y2="52167"/>
                        <a14:foregroundMark x1="57667" y1="49167" x2="57417" y2="52917"/>
                        <a14:foregroundMark x1="57250" y1="51083" x2="56583" y2="52500"/>
                        <a14:foregroundMark x1="72083" y1="53333" x2="71750" y2="55083"/>
                        <a14:foregroundMark x1="59750" y1="63333" x2="60750" y2="6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311" t="25733" r="26089" b="35467"/>
          <a:stretch/>
        </p:blipFill>
        <p:spPr>
          <a:xfrm rot="596253">
            <a:off x="8621977" y="2141717"/>
            <a:ext cx="2448291" cy="3209246"/>
          </a:xfrm>
          <a:prstGeom prst="rect">
            <a:avLst/>
          </a:prstGeom>
        </p:spPr>
      </p:pic>
      <p:pic>
        <p:nvPicPr>
          <p:cNvPr id="12" name="图片 11" descr="卡通画&#10;&#10;描述已自动生成">
            <a:extLst>
              <a:ext uri="{FF2B5EF4-FFF2-40B4-BE49-F238E27FC236}">
                <a16:creationId xmlns:a16="http://schemas.microsoft.com/office/drawing/2014/main" id="{0A8E615A-C6CA-4844-AE20-2541C58019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45" b="95122" l="29794" r="91150">
                        <a14:foregroundMark x1="33923" y1="43554" x2="30678" y2="52962"/>
                        <a14:foregroundMark x1="48378" y1="83275" x2="48378" y2="83275"/>
                        <a14:foregroundMark x1="45428" y1="95470" x2="67847" y2="93380"/>
                        <a14:foregroundMark x1="55752" y1="37631" x2="56637" y2="36934"/>
                        <a14:foregroundMark x1="51327" y1="38676" x2="51327" y2="38676"/>
                        <a14:foregroundMark x1="53392" y1="10453" x2="50147" y2="14634"/>
                        <a14:foregroundMark x1="49558" y1="7666" x2="48968" y2="9059"/>
                        <a14:foregroundMark x1="46903" y1="18815" x2="49263" y2="19164"/>
                        <a14:foregroundMark x1="50737" y1="4530" x2="56047" y2="4530"/>
                        <a14:foregroundMark x1="71091" y1="8711" x2="82891" y2="10453"/>
                        <a14:foregroundMark x1="82891" y1="10453" x2="84661" y2="11498"/>
                        <a14:foregroundMark x1="63717" y1="3484" x2="73451" y2="11498"/>
                        <a14:foregroundMark x1="73451" y1="11498" x2="84661" y2="12544"/>
                        <a14:foregroundMark x1="84661" y1="12544" x2="74926" y2="4530"/>
                        <a14:foregroundMark x1="74926" y1="4530" x2="62832" y2="5575"/>
                        <a14:foregroundMark x1="64012" y1="9756" x2="75221" y2="12195"/>
                        <a14:foregroundMark x1="75221" y1="12195" x2="64897" y2="6272"/>
                        <a14:foregroundMark x1="64897" y1="6272" x2="64307" y2="9059"/>
                        <a14:foregroundMark x1="78761" y1="4878" x2="87611" y2="11498"/>
                        <a14:foregroundMark x1="80826" y1="4530" x2="83186" y2="5226"/>
                        <a14:foregroundMark x1="87906" y1="5226" x2="88496" y2="12195"/>
                        <a14:foregroundMark x1="89971" y1="4878" x2="89676" y2="12544"/>
                        <a14:foregroundMark x1="63127" y1="41463" x2="77581" y2="50174"/>
                        <a14:foregroundMark x1="77581" y1="50174" x2="88791" y2="50174"/>
                        <a14:foregroundMark x1="88791" y1="50174" x2="78466" y2="39373"/>
                        <a14:foregroundMark x1="78466" y1="39373" x2="66667" y2="40767"/>
                        <a14:foregroundMark x1="66667" y1="40767" x2="66667" y2="40767"/>
                        <a14:foregroundMark x1="79646" y1="41115" x2="91445" y2="39721"/>
                        <a14:foregroundMark x1="91445" y1="39721" x2="83776" y2="43902"/>
                        <a14:foregroundMark x1="89971" y1="40418" x2="89971" y2="48780"/>
                        <a14:foregroundMark x1="63127" y1="6272" x2="63127" y2="12195"/>
                        <a14:foregroundMark x1="47788" y1="14983" x2="50147" y2="16725"/>
                        <a14:foregroundMark x1="65487" y1="51220" x2="76991" y2="49826"/>
                        <a14:foregroundMark x1="76991" y1="49826" x2="90560" y2="50871"/>
                        <a14:foregroundMark x1="81416" y1="37631" x2="90855" y2="36934"/>
                        <a14:foregroundMark x1="65487" y1="14983" x2="90560" y2="16725"/>
                        <a14:foregroundMark x1="84366" y1="1742" x2="62832" y2="10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94" r="9315"/>
          <a:stretch/>
        </p:blipFill>
        <p:spPr>
          <a:xfrm>
            <a:off x="9893808" y="2733603"/>
            <a:ext cx="1938528" cy="257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8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35FE1F-832F-47D4-BFA2-C3D2A4ACAFB9}"/>
              </a:ext>
            </a:extLst>
          </p:cNvPr>
          <p:cNvGrpSpPr/>
          <p:nvPr/>
        </p:nvGrpSpPr>
        <p:grpSpPr>
          <a:xfrm>
            <a:off x="183301" y="498348"/>
            <a:ext cx="11825399" cy="5861304"/>
            <a:chOff x="189241" y="292608"/>
            <a:chExt cx="11825399" cy="586130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4C2CE38-DCD0-4E3B-BCBA-4B71198264D7}"/>
                </a:ext>
              </a:extLst>
            </p:cNvPr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80159" y="3539458"/>
              <a:ext cx="3934481" cy="2607971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761FFB4-848A-405B-9340-6005754E2A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892" b="27568"/>
            <a:stretch/>
          </p:blipFill>
          <p:spPr>
            <a:xfrm>
              <a:off x="189241" y="292608"/>
              <a:ext cx="11825399" cy="3136392"/>
            </a:xfrm>
            <a:prstGeom prst="rect">
              <a:avLst/>
            </a:prstGeom>
          </p:spPr>
        </p:pic>
        <p:pic>
          <p:nvPicPr>
            <p:cNvPr id="5" name="图片 4" descr="图片包含 户外, 人, 男人, 红色&#10;&#10;描述已自动生成">
              <a:extLst>
                <a:ext uri="{FF2B5EF4-FFF2-40B4-BE49-F238E27FC236}">
                  <a16:creationId xmlns:a16="http://schemas.microsoft.com/office/drawing/2014/main" id="{6BE2F864-DC19-49F6-B67F-BCF885FA27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9" t="30119" r="18178" b="12957"/>
            <a:stretch/>
          </p:blipFill>
          <p:spPr>
            <a:xfrm>
              <a:off x="4000400" y="3537690"/>
              <a:ext cx="3967052" cy="261150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DD575F2-F43A-4E8E-BA05-7A72F9FAD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68" t="350" r="9718" b="-350"/>
            <a:stretch/>
          </p:blipFill>
          <p:spPr>
            <a:xfrm>
              <a:off x="189241" y="3532974"/>
              <a:ext cx="3698451" cy="2620938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38517DB3-68B9-47E3-9194-109EFB5376A8}"/>
              </a:ext>
            </a:extLst>
          </p:cNvPr>
          <p:cNvSpPr/>
          <p:nvPr/>
        </p:nvSpPr>
        <p:spPr>
          <a:xfrm>
            <a:off x="3986784" y="2962597"/>
            <a:ext cx="8021916" cy="540000"/>
          </a:xfrm>
          <a:prstGeom prst="rect">
            <a:avLst/>
          </a:prstGeom>
          <a:solidFill>
            <a:srgbClr val="659B6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军事、航空航天、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消防安全</a:t>
            </a:r>
            <a:r>
              <a:rPr lang="zh-TW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等领域面临巨大的劳动力缺口</a:t>
            </a:r>
            <a:r>
              <a:rPr lang="en-US" altLang="zh-TW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TW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最终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危害</a:t>
            </a:r>
            <a:r>
              <a:rPr lang="zh-TW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国家安全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083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B76A7069-ADD6-4989-9518-0CC5A00FA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如何应用</a:t>
            </a:r>
            <a:r>
              <a:rPr lang="en-US" altLang="zh-CN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1%</a:t>
            </a: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盐酸环喷托酯滴眼液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D99AC439-626E-4C29-8E0A-65E74F7B5D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417" b="76000" l="26417" r="68833">
                        <a14:foregroundMark x1="36167" y1="76000" x2="36167" y2="76000"/>
                        <a14:backgroundMark x1="41250" y1="40667" x2="42500" y2="47833"/>
                        <a14:backgroundMark x1="42500" y1="47833" x2="46917" y2="54583"/>
                        <a14:backgroundMark x1="46917" y1="54583" x2="48500" y2="70583"/>
                        <a14:backgroundMark x1="48500" y1="70583" x2="52500" y2="77083"/>
                        <a14:backgroundMark x1="52500" y1="77083" x2="55833" y2="70083"/>
                        <a14:backgroundMark x1="55833" y1="70083" x2="51000" y2="62583"/>
                        <a14:backgroundMark x1="51000" y1="62583" x2="48583" y2="5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46" t="31734" r="53688" b="19733"/>
          <a:stretch/>
        </p:blipFill>
        <p:spPr>
          <a:xfrm rot="20314370">
            <a:off x="8674120" y="1505324"/>
            <a:ext cx="1742940" cy="3940561"/>
          </a:xfrm>
          <a:prstGeom prst="rect">
            <a:avLst/>
          </a:prstGeom>
        </p:spPr>
      </p:pic>
      <p:pic>
        <p:nvPicPr>
          <p:cNvPr id="11" name="图片 10" descr="卡通画&#10;&#10;描述已自动生成">
            <a:extLst>
              <a:ext uri="{FF2B5EF4-FFF2-40B4-BE49-F238E27FC236}">
                <a16:creationId xmlns:a16="http://schemas.microsoft.com/office/drawing/2014/main" id="{EEAEDBA1-6E50-4D9D-9EC1-C1852BACC2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45" b="95122" l="29794" r="91150">
                        <a14:foregroundMark x1="33923" y1="43554" x2="30678" y2="52962"/>
                        <a14:foregroundMark x1="48378" y1="83275" x2="48378" y2="83275"/>
                        <a14:foregroundMark x1="45428" y1="95470" x2="67847" y2="93380"/>
                        <a14:foregroundMark x1="55752" y1="37631" x2="56637" y2="36934"/>
                        <a14:foregroundMark x1="51327" y1="38676" x2="51327" y2="38676"/>
                        <a14:foregroundMark x1="53392" y1="10453" x2="50147" y2="14634"/>
                        <a14:foregroundMark x1="49558" y1="7666" x2="48968" y2="9059"/>
                        <a14:foregroundMark x1="46903" y1="18815" x2="49263" y2="19164"/>
                        <a14:foregroundMark x1="50737" y1="4530" x2="56047" y2="4530"/>
                        <a14:foregroundMark x1="71091" y1="8711" x2="82891" y2="10453"/>
                        <a14:foregroundMark x1="82891" y1="10453" x2="84661" y2="11498"/>
                        <a14:foregroundMark x1="63717" y1="3484" x2="73451" y2="11498"/>
                        <a14:foregroundMark x1="73451" y1="11498" x2="84661" y2="12544"/>
                        <a14:foregroundMark x1="84661" y1="12544" x2="74926" y2="4530"/>
                        <a14:foregroundMark x1="74926" y1="4530" x2="62832" y2="5575"/>
                        <a14:foregroundMark x1="64012" y1="9756" x2="75221" y2="12195"/>
                        <a14:foregroundMark x1="75221" y1="12195" x2="64897" y2="6272"/>
                        <a14:foregroundMark x1="64897" y1="6272" x2="64307" y2="9059"/>
                        <a14:foregroundMark x1="78761" y1="4878" x2="87611" y2="11498"/>
                        <a14:foregroundMark x1="80826" y1="4530" x2="83186" y2="5226"/>
                        <a14:foregroundMark x1="87906" y1="5226" x2="88496" y2="12195"/>
                        <a14:foregroundMark x1="89971" y1="4878" x2="89676" y2="12544"/>
                        <a14:foregroundMark x1="63127" y1="41463" x2="77581" y2="50174"/>
                        <a14:foregroundMark x1="77581" y1="50174" x2="88791" y2="50174"/>
                        <a14:foregroundMark x1="88791" y1="50174" x2="78466" y2="39373"/>
                        <a14:foregroundMark x1="78466" y1="39373" x2="66667" y2="40767"/>
                        <a14:foregroundMark x1="66667" y1="40767" x2="66667" y2="40767"/>
                        <a14:foregroundMark x1="79646" y1="41115" x2="91445" y2="39721"/>
                        <a14:foregroundMark x1="91445" y1="39721" x2="83776" y2="43902"/>
                        <a14:foregroundMark x1="89971" y1="40418" x2="89971" y2="48780"/>
                        <a14:foregroundMark x1="63127" y1="6272" x2="63127" y2="12195"/>
                        <a14:foregroundMark x1="47788" y1="14983" x2="50147" y2="16725"/>
                        <a14:foregroundMark x1="65487" y1="51220" x2="76991" y2="49826"/>
                        <a14:foregroundMark x1="76991" y1="49826" x2="90560" y2="50871"/>
                        <a14:foregroundMark x1="81416" y1="37631" x2="90855" y2="36934"/>
                        <a14:foregroundMark x1="65487" y1="14983" x2="90560" y2="16725"/>
                        <a14:foregroundMark x1="84366" y1="1742" x2="62832" y2="10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94" r="9315"/>
          <a:stretch/>
        </p:blipFill>
        <p:spPr>
          <a:xfrm>
            <a:off x="9893808" y="2733603"/>
            <a:ext cx="1938528" cy="257681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59C9BD2-0290-4A17-9D63-B8AD571AE3E6}"/>
              </a:ext>
            </a:extLst>
          </p:cNvPr>
          <p:cNvSpPr/>
          <p:nvPr/>
        </p:nvSpPr>
        <p:spPr>
          <a:xfrm>
            <a:off x="1351536" y="1696992"/>
            <a:ext cx="7244107" cy="3517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具有和阿托品相近的睫状肌麻痹作用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用法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滴入结膜囊内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每次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相隔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5min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,40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分钟后检查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适应证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在不适宜使用阿托品的情况下可首选盐酸环喷托酯滴眼液替代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如学龄期近视、近视散光患者、远视矫正视力正常者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注意事项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滴眼前使用表面麻醉剂可减轻眼部刺激症状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使用后患者可能出现头晕、尿潴留等副作用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滴药后按压泪囊对应位置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3~5min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可减少鼻黏膜吸收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使用后三天内患者可能有畏光、视近模糊症状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C9A638-55FE-4EE6-A98F-D7FA16724A4A}"/>
              </a:ext>
            </a:extLst>
          </p:cNvPr>
          <p:cNvSpPr/>
          <p:nvPr/>
        </p:nvSpPr>
        <p:spPr>
          <a:xfrm>
            <a:off x="3714287" y="1133135"/>
            <a:ext cx="4763426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HOW TO APPLY 1%CYCLOPINTONE HYDROCHLORIDE EYE DROPS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798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人, 长凳, 公园&#10;&#10;描述已自动生成">
            <a:extLst>
              <a:ext uri="{FF2B5EF4-FFF2-40B4-BE49-F238E27FC236}">
                <a16:creationId xmlns:a16="http://schemas.microsoft.com/office/drawing/2014/main" id="{96F19378-154B-4CB8-82A9-B3CC7933C5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3EAEC6-A841-440C-9384-0C3A7D82F6A4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rgbClr val="2B5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C155877-EE88-41AB-AFB4-B436CED36921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标题 1">
            <a:extLst>
              <a:ext uri="{FF2B5EF4-FFF2-40B4-BE49-F238E27FC236}">
                <a16:creationId xmlns:a16="http://schemas.microsoft.com/office/drawing/2014/main" id="{697B0107-14D0-4930-875F-F7B1A7FDBBB1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59B69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近视的矫正与控制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FAC6B51-0E91-4410-8049-56F143BF62E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rgbClr val="2B580C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D802C835-FCF5-4B62-8652-2824AF99F0EE}"/>
              </a:ext>
            </a:extLst>
          </p:cNvPr>
          <p:cNvSpPr/>
          <p:nvPr/>
        </p:nvSpPr>
        <p:spPr>
          <a:xfrm>
            <a:off x="4316902" y="1831636"/>
            <a:ext cx="3558196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CORRECTION AND CONTROL OF MYOPIA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118637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ṡľíďè">
            <a:extLst>
              <a:ext uri="{FF2B5EF4-FFF2-40B4-BE49-F238E27FC236}">
                <a16:creationId xmlns:a16="http://schemas.microsoft.com/office/drawing/2014/main" id="{4F690863-5E0E-40E2-A8A4-7A234BDC056D}"/>
              </a:ext>
            </a:extLst>
          </p:cNvPr>
          <p:cNvSpPr/>
          <p:nvPr/>
        </p:nvSpPr>
        <p:spPr>
          <a:xfrm>
            <a:off x="1435756" y="1851708"/>
            <a:ext cx="4498700" cy="361640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7" name="íṡḻîḓê">
            <a:extLst>
              <a:ext uri="{FF2B5EF4-FFF2-40B4-BE49-F238E27FC236}">
                <a16:creationId xmlns:a16="http://schemas.microsoft.com/office/drawing/2014/main" id="{309E4C4B-584C-4A5E-B0B8-DA9CEB8A419D}"/>
              </a:ext>
            </a:extLst>
          </p:cNvPr>
          <p:cNvSpPr/>
          <p:nvPr/>
        </p:nvSpPr>
        <p:spPr>
          <a:xfrm>
            <a:off x="1688888" y="1775510"/>
            <a:ext cx="937049" cy="912588"/>
          </a:xfrm>
          <a:prstGeom prst="flowChartOffpageConnector">
            <a:avLst/>
          </a:prstGeom>
          <a:solidFill>
            <a:srgbClr val="639A6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054F61-CA10-443C-90D2-F1A62BC8926A}"/>
              </a:ext>
            </a:extLst>
          </p:cNvPr>
          <p:cNvSpPr/>
          <p:nvPr/>
        </p:nvSpPr>
        <p:spPr>
          <a:xfrm>
            <a:off x="2654924" y="1851708"/>
            <a:ext cx="3233812" cy="35171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近视的矫正与控制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近视是多因素导致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一旦发生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不可逆转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随儿童生长发育逐年增高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岁左右趋于稳定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部分高度近视患者至成年后还在进展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会发展为病理性近视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对于个别近视进展迅速的儿童在医生监测下可酌情采用综合疗法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sp>
        <p:nvSpPr>
          <p:cNvPr id="19" name="iconfont-1187-868636">
            <a:extLst>
              <a:ext uri="{FF2B5EF4-FFF2-40B4-BE49-F238E27FC236}">
                <a16:creationId xmlns:a16="http://schemas.microsoft.com/office/drawing/2014/main" id="{E14FC9EB-75DB-4B10-A9A9-684A420A2642}"/>
              </a:ext>
            </a:extLst>
          </p:cNvPr>
          <p:cNvSpPr>
            <a:spLocks noChangeAspect="1"/>
          </p:cNvSpPr>
          <p:nvPr/>
        </p:nvSpPr>
        <p:spPr bwMode="auto">
          <a:xfrm>
            <a:off x="1941011" y="1962795"/>
            <a:ext cx="432802" cy="446578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iṡľíďè">
            <a:extLst>
              <a:ext uri="{FF2B5EF4-FFF2-40B4-BE49-F238E27FC236}">
                <a16:creationId xmlns:a16="http://schemas.microsoft.com/office/drawing/2014/main" id="{27E6CAF9-8817-4070-8169-3FDCD9F77A5B}"/>
              </a:ext>
            </a:extLst>
          </p:cNvPr>
          <p:cNvSpPr/>
          <p:nvPr/>
        </p:nvSpPr>
        <p:spPr>
          <a:xfrm>
            <a:off x="6053476" y="1851708"/>
            <a:ext cx="4498700" cy="361640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2" name="íṡḻîḓê">
            <a:extLst>
              <a:ext uri="{FF2B5EF4-FFF2-40B4-BE49-F238E27FC236}">
                <a16:creationId xmlns:a16="http://schemas.microsoft.com/office/drawing/2014/main" id="{75C86AF7-6D49-467B-8CC0-91E109D391A7}"/>
              </a:ext>
            </a:extLst>
          </p:cNvPr>
          <p:cNvSpPr/>
          <p:nvPr/>
        </p:nvSpPr>
        <p:spPr>
          <a:xfrm>
            <a:off x="6306608" y="1775510"/>
            <a:ext cx="937049" cy="912588"/>
          </a:xfrm>
          <a:prstGeom prst="flowChartOffpageConnector">
            <a:avLst/>
          </a:prstGeom>
          <a:solidFill>
            <a:srgbClr val="639A6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CF77D5E-55E2-4238-AC51-F7C49970295B}"/>
              </a:ext>
            </a:extLst>
          </p:cNvPr>
          <p:cNvSpPr/>
          <p:nvPr/>
        </p:nvSpPr>
        <p:spPr>
          <a:xfrm>
            <a:off x="7272644" y="1851708"/>
            <a:ext cx="3224668" cy="31708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288000" indent="-288000" defTabSz="914400">
              <a:lnSpc>
                <a:spcPts val="2700"/>
              </a:lnSpc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近视的矫正原则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5750" indent="-28575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近视医学验光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+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科学配镜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  <a:p>
            <a:pPr marL="612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散瞳验光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marL="612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准确的医学验光、合理的处方是关键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marL="612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精准的磨镜技术是一副合格眼镜的保证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marL="612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眼位、视功能检查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</a:p>
          <a:p>
            <a:pPr marL="612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眼健康检查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iconfont-1039-798119">
            <a:extLst>
              <a:ext uri="{FF2B5EF4-FFF2-40B4-BE49-F238E27FC236}">
                <a16:creationId xmlns:a16="http://schemas.microsoft.com/office/drawing/2014/main" id="{25E8967D-E7E9-4FB3-B4E1-FB24F1536203}"/>
              </a:ext>
            </a:extLst>
          </p:cNvPr>
          <p:cNvSpPr>
            <a:spLocks noChangeAspect="1"/>
          </p:cNvSpPr>
          <p:nvPr/>
        </p:nvSpPr>
        <p:spPr bwMode="auto">
          <a:xfrm>
            <a:off x="6526700" y="1937652"/>
            <a:ext cx="496865" cy="496865"/>
          </a:xfrm>
          <a:custGeom>
            <a:avLst/>
            <a:gdLst>
              <a:gd name="T0" fmla="*/ 4800 w 9600"/>
              <a:gd name="T1" fmla="*/ 0 h 9600"/>
              <a:gd name="T2" fmla="*/ 0 w 9600"/>
              <a:gd name="T3" fmla="*/ 4800 h 9600"/>
              <a:gd name="T4" fmla="*/ 4800 w 9600"/>
              <a:gd name="T5" fmla="*/ 9600 h 9600"/>
              <a:gd name="T6" fmla="*/ 9600 w 9600"/>
              <a:gd name="T7" fmla="*/ 4800 h 9600"/>
              <a:gd name="T8" fmla="*/ 4800 w 9600"/>
              <a:gd name="T9" fmla="*/ 0 h 9600"/>
              <a:gd name="T10" fmla="*/ 4800 w 9600"/>
              <a:gd name="T11" fmla="*/ 7370 h 9600"/>
              <a:gd name="T12" fmla="*/ 4240 w 9600"/>
              <a:gd name="T13" fmla="*/ 6811 h 9600"/>
              <a:gd name="T14" fmla="*/ 4800 w 9600"/>
              <a:gd name="T15" fmla="*/ 6253 h 9600"/>
              <a:gd name="T16" fmla="*/ 5360 w 9600"/>
              <a:gd name="T17" fmla="*/ 6811 h 9600"/>
              <a:gd name="T18" fmla="*/ 4800 w 9600"/>
              <a:gd name="T19" fmla="*/ 7370 h 9600"/>
              <a:gd name="T20" fmla="*/ 5360 w 9600"/>
              <a:gd name="T21" fmla="*/ 4950 h 9600"/>
              <a:gd name="T22" fmla="*/ 4800 w 9600"/>
              <a:gd name="T23" fmla="*/ 5509 h 9600"/>
              <a:gd name="T24" fmla="*/ 4240 w 9600"/>
              <a:gd name="T25" fmla="*/ 4950 h 9600"/>
              <a:gd name="T26" fmla="*/ 4240 w 9600"/>
              <a:gd name="T27" fmla="*/ 2344 h 9600"/>
              <a:gd name="T28" fmla="*/ 4800 w 9600"/>
              <a:gd name="T29" fmla="*/ 1786 h 9600"/>
              <a:gd name="T30" fmla="*/ 5360 w 9600"/>
              <a:gd name="T31" fmla="*/ 2344 h 9600"/>
              <a:gd name="T32" fmla="*/ 5360 w 9600"/>
              <a:gd name="T33" fmla="*/ 495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0" h="9600">
                <a:moveTo>
                  <a:pt x="4800" y="0"/>
                </a:moveTo>
                <a:cubicBezTo>
                  <a:pt x="2149" y="0"/>
                  <a:pt x="0" y="2148"/>
                  <a:pt x="0" y="4800"/>
                </a:cubicBezTo>
                <a:cubicBezTo>
                  <a:pt x="0" y="7451"/>
                  <a:pt x="2149" y="9600"/>
                  <a:pt x="4800" y="9600"/>
                </a:cubicBezTo>
                <a:cubicBezTo>
                  <a:pt x="7451" y="9600"/>
                  <a:pt x="9600" y="7451"/>
                  <a:pt x="9600" y="4800"/>
                </a:cubicBezTo>
                <a:cubicBezTo>
                  <a:pt x="9600" y="2148"/>
                  <a:pt x="7451" y="0"/>
                  <a:pt x="4800" y="0"/>
                </a:cubicBezTo>
                <a:close/>
                <a:moveTo>
                  <a:pt x="4800" y="7370"/>
                </a:moveTo>
                <a:cubicBezTo>
                  <a:pt x="4491" y="7370"/>
                  <a:pt x="4240" y="7120"/>
                  <a:pt x="4240" y="6811"/>
                </a:cubicBezTo>
                <a:cubicBezTo>
                  <a:pt x="4240" y="6503"/>
                  <a:pt x="4491" y="6253"/>
                  <a:pt x="4800" y="6253"/>
                </a:cubicBezTo>
                <a:cubicBezTo>
                  <a:pt x="5109" y="6253"/>
                  <a:pt x="5360" y="6503"/>
                  <a:pt x="5360" y="6811"/>
                </a:cubicBezTo>
                <a:cubicBezTo>
                  <a:pt x="5360" y="7120"/>
                  <a:pt x="5109" y="7370"/>
                  <a:pt x="4800" y="7370"/>
                </a:cubicBezTo>
                <a:close/>
                <a:moveTo>
                  <a:pt x="5360" y="4950"/>
                </a:moveTo>
                <a:cubicBezTo>
                  <a:pt x="5360" y="5259"/>
                  <a:pt x="5109" y="5509"/>
                  <a:pt x="4800" y="5509"/>
                </a:cubicBezTo>
                <a:cubicBezTo>
                  <a:pt x="4491" y="5509"/>
                  <a:pt x="4240" y="5259"/>
                  <a:pt x="4240" y="4950"/>
                </a:cubicBezTo>
                <a:lnTo>
                  <a:pt x="4240" y="2344"/>
                </a:lnTo>
                <a:cubicBezTo>
                  <a:pt x="4240" y="2036"/>
                  <a:pt x="4491" y="1786"/>
                  <a:pt x="4800" y="1786"/>
                </a:cubicBezTo>
                <a:cubicBezTo>
                  <a:pt x="5109" y="1786"/>
                  <a:pt x="5360" y="2036"/>
                  <a:pt x="5360" y="2344"/>
                </a:cubicBezTo>
                <a:lnTo>
                  <a:pt x="5360" y="4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7B2C1BC0-191A-4D83-A8D8-CAFFE01C8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近视的矫正与控制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4645DB9-BA44-4866-9045-01C198B1C5E1}"/>
              </a:ext>
            </a:extLst>
          </p:cNvPr>
          <p:cNvSpPr/>
          <p:nvPr/>
        </p:nvSpPr>
        <p:spPr>
          <a:xfrm>
            <a:off x="4400452" y="1133135"/>
            <a:ext cx="3391097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385723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CORRECTION AND CONTROL OF MYOPIA</a:t>
            </a:r>
            <a:endParaRPr lang="zh-CN" altLang="en-US" sz="840" dirty="0">
              <a:solidFill>
                <a:srgbClr val="385723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2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表格 16">
            <a:extLst>
              <a:ext uri="{FF2B5EF4-FFF2-40B4-BE49-F238E27FC236}">
                <a16:creationId xmlns:a16="http://schemas.microsoft.com/office/drawing/2014/main" id="{5187C260-EFB1-4961-87A4-04DD0694A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248779"/>
              </p:ext>
            </p:extLst>
          </p:nvPr>
        </p:nvGraphicFramePr>
        <p:xfrm>
          <a:off x="1140816" y="1736808"/>
          <a:ext cx="9910369" cy="1573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6995">
                  <a:extLst>
                    <a:ext uri="{9D8B030D-6E8A-4147-A177-3AD203B41FA5}">
                      <a16:colId xmlns:a16="http://schemas.microsoft.com/office/drawing/2014/main" val="35999993"/>
                    </a:ext>
                  </a:extLst>
                </a:gridCol>
                <a:gridCol w="2134458">
                  <a:extLst>
                    <a:ext uri="{9D8B030D-6E8A-4147-A177-3AD203B41FA5}">
                      <a16:colId xmlns:a16="http://schemas.microsoft.com/office/drawing/2014/main" val="534701752"/>
                    </a:ext>
                  </a:extLst>
                </a:gridCol>
                <a:gridCol w="2134458">
                  <a:extLst>
                    <a:ext uri="{9D8B030D-6E8A-4147-A177-3AD203B41FA5}">
                      <a16:colId xmlns:a16="http://schemas.microsoft.com/office/drawing/2014/main" val="3080298677"/>
                    </a:ext>
                  </a:extLst>
                </a:gridCol>
                <a:gridCol w="2134458">
                  <a:extLst>
                    <a:ext uri="{9D8B030D-6E8A-4147-A177-3AD203B41FA5}">
                      <a16:colId xmlns:a16="http://schemas.microsoft.com/office/drawing/2014/main" val="2061585701"/>
                    </a:ext>
                  </a:extLst>
                </a:gridCol>
              </a:tblGrid>
              <a:tr h="419552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婴幼儿</a:t>
                      </a:r>
                      <a:r>
                        <a:rPr lang="en-US" altLang="zh-CN"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如有下列情况需考虑配镜）</a:t>
                      </a:r>
                      <a:endParaRPr lang="en-US" altLang="zh-CN" sz="1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rgbClr val="639A6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68580" marR="68580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890388559"/>
                  </a:ext>
                </a:extLst>
              </a:tr>
              <a:tr h="384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屈光不正</a:t>
                      </a:r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~1</a:t>
                      </a: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</a:t>
                      </a:r>
                    </a:p>
                  </a:txBody>
                  <a:tcPr marL="68580" marR="6858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~2</a:t>
                      </a: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</a:t>
                      </a:r>
                    </a:p>
                  </a:txBody>
                  <a:tcPr marL="68580" marR="6858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~3</a:t>
                      </a: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</a:t>
                      </a:r>
                    </a:p>
                  </a:txBody>
                  <a:tcPr marL="68580" marR="6858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529677"/>
                  </a:ext>
                </a:extLst>
              </a:tr>
              <a:tr h="3845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近视且屈光参差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&lt;2.5D</a:t>
                      </a:r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513936"/>
                  </a:ext>
                </a:extLst>
              </a:tr>
              <a:tr h="3845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近视且屈光参差≥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2.5D</a:t>
                      </a:r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-2.5D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-2.5D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≤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-2D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068354"/>
                  </a:ext>
                </a:extLst>
              </a:tr>
            </a:tbl>
          </a:graphicData>
        </a:graphic>
      </p:graphicFrame>
      <p:sp>
        <p:nvSpPr>
          <p:cNvPr id="25" name="Text Box 6">
            <a:extLst>
              <a:ext uri="{FF2B5EF4-FFF2-40B4-BE49-F238E27FC236}">
                <a16:creationId xmlns:a16="http://schemas.microsoft.com/office/drawing/2014/main" id="{0FC7FF85-80C3-4E05-8FD6-FABCC445F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婴幼儿</a:t>
            </a:r>
            <a:r>
              <a:rPr lang="en-US" altLang="zh-CN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-</a:t>
            </a: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学龄儿童的近视矫正原则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ED9A060-BBA5-4342-95D1-45D3A3E07C96}"/>
              </a:ext>
            </a:extLst>
          </p:cNvPr>
          <p:cNvSpPr/>
          <p:nvPr/>
        </p:nvSpPr>
        <p:spPr>
          <a:xfrm>
            <a:off x="2840141" y="1133135"/>
            <a:ext cx="6511718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PRINCIPLE OF MYOPIA CORRECTION FOR INFANTS AND SCHOOL-AGE CHILDREN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78454DE-590D-44F3-B1E4-99EFABFDA7AD}"/>
              </a:ext>
            </a:extLst>
          </p:cNvPr>
          <p:cNvGrpSpPr/>
          <p:nvPr/>
        </p:nvGrpSpPr>
        <p:grpSpPr>
          <a:xfrm>
            <a:off x="1149960" y="3401569"/>
            <a:ext cx="9892081" cy="2423159"/>
            <a:chOff x="1135583" y="3209545"/>
            <a:chExt cx="9892081" cy="2423159"/>
          </a:xfrm>
        </p:grpSpPr>
        <p:sp>
          <p:nvSpPr>
            <p:cNvPr id="29" name="íṩḷïḋè">
              <a:extLst>
                <a:ext uri="{FF2B5EF4-FFF2-40B4-BE49-F238E27FC236}">
                  <a16:creationId xmlns:a16="http://schemas.microsoft.com/office/drawing/2014/main" id="{F80EE89B-9628-43EC-827B-19446885C11F}"/>
                </a:ext>
              </a:extLst>
            </p:cNvPr>
            <p:cNvSpPr/>
            <p:nvPr/>
          </p:nvSpPr>
          <p:spPr>
            <a:xfrm>
              <a:off x="1135583" y="3209545"/>
              <a:ext cx="2796338" cy="2423159"/>
            </a:xfrm>
            <a:prstGeom prst="wedgeRectCallout">
              <a:avLst>
                <a:gd name="adj1" fmla="val -29335"/>
                <a:gd name="adj2" fmla="val 59858"/>
              </a:avLst>
            </a:prstGeom>
            <a:noFill/>
            <a:ln w="25400" cmpd="sng">
              <a:solidFill>
                <a:srgbClr val="639A67"/>
              </a:solidFill>
              <a:prstDash val="dash"/>
            </a:ln>
          </p:spPr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íṩḷïḋè">
              <a:extLst>
                <a:ext uri="{FF2B5EF4-FFF2-40B4-BE49-F238E27FC236}">
                  <a16:creationId xmlns:a16="http://schemas.microsoft.com/office/drawing/2014/main" id="{4F72F363-E1DE-4F90-AB66-2FF2F90E9014}"/>
                </a:ext>
              </a:extLst>
            </p:cNvPr>
            <p:cNvSpPr/>
            <p:nvPr/>
          </p:nvSpPr>
          <p:spPr>
            <a:xfrm>
              <a:off x="4066157" y="3209545"/>
              <a:ext cx="6961507" cy="2423159"/>
            </a:xfrm>
            <a:prstGeom prst="wedgeRectCallout">
              <a:avLst>
                <a:gd name="adj1" fmla="val -18994"/>
                <a:gd name="adj2" fmla="val 47028"/>
              </a:avLst>
            </a:prstGeom>
            <a:noFill/>
            <a:ln w="25400" cmpd="sng">
              <a:solidFill>
                <a:srgbClr val="639A67"/>
              </a:solidFill>
              <a:prstDash val="dash"/>
            </a:ln>
          </p:spPr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2DDD747-75FC-4790-8955-31869E6F7791}"/>
                </a:ext>
              </a:extLst>
            </p:cNvPr>
            <p:cNvSpPr/>
            <p:nvPr/>
          </p:nvSpPr>
          <p:spPr>
            <a:xfrm>
              <a:off x="1163015" y="3232405"/>
              <a:ext cx="2831962" cy="21321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学龄前儿童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近视度数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&gt;-1.00D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的学龄前儿童如果出现近视症状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需进行屈光矫正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若无症状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可暂时观察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,6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个月随访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近视度数≤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-1.00D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需矫正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1A138A5-F65C-4557-A680-E1E399CDD989}"/>
                </a:ext>
              </a:extLst>
            </p:cNvPr>
            <p:cNvSpPr/>
            <p:nvPr/>
          </p:nvSpPr>
          <p:spPr>
            <a:xfrm>
              <a:off x="4093589" y="3232405"/>
              <a:ext cx="6903720" cy="21321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学龄儿童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对于视力下降较敏感且有症状的儿童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任何度数的近视屈光不正均需矫正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近视度数≤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-1.00D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者需矫正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间歇性外斜视或者有较大外隐斜的近视儿童应予全天光学足矫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个月随访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若本次随访较上次检查度数改变≥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0.50D,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需要新处方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spcBef>
                  <a:spcPts val="0"/>
                </a:spcBef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如果度数只改变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0.25D,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矫正后视力即可明显提高者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也可给予新处方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23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57E336F4-BB80-4661-AACB-C20FAE8CF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近视矫正建议足矫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A45870-80E7-4229-A5CC-899462266F5E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ADIVCE ON MYOPIA CORRECTION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DA171D5-01AF-44E5-B505-F9DCC2EBB2C6}"/>
              </a:ext>
            </a:extLst>
          </p:cNvPr>
          <p:cNvGrpSpPr/>
          <p:nvPr/>
        </p:nvGrpSpPr>
        <p:grpSpPr>
          <a:xfrm>
            <a:off x="1459104" y="1750886"/>
            <a:ext cx="9273793" cy="4162426"/>
            <a:chOff x="1402512" y="1750886"/>
            <a:chExt cx="9273793" cy="416242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216702F-48D7-4A3E-80D9-D187B1D01318}"/>
                </a:ext>
              </a:extLst>
            </p:cNvPr>
            <p:cNvGrpSpPr/>
            <p:nvPr/>
          </p:nvGrpSpPr>
          <p:grpSpPr>
            <a:xfrm>
              <a:off x="1402512" y="1750886"/>
              <a:ext cx="4520591" cy="4162426"/>
              <a:chOff x="1475664" y="1758442"/>
              <a:chExt cx="4520591" cy="4162426"/>
            </a:xfrm>
          </p:grpSpPr>
          <p:pic>
            <p:nvPicPr>
              <p:cNvPr id="4" name="Picture 2" descr="oleary myopia study 1">
                <a:extLst>
                  <a:ext uri="{FF2B5EF4-FFF2-40B4-BE49-F238E27FC236}">
                    <a16:creationId xmlns:a16="http://schemas.microsoft.com/office/drawing/2014/main" id="{C698BC3E-88C9-43D5-AF34-5FE835D208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939"/>
              <a:stretch>
                <a:fillRect/>
              </a:stretch>
            </p:blipFill>
            <p:spPr bwMode="auto">
              <a:xfrm>
                <a:off x="1652855" y="1758442"/>
                <a:ext cx="4343400" cy="416242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 Box 4">
                <a:extLst>
                  <a:ext uri="{FF2B5EF4-FFF2-40B4-BE49-F238E27FC236}">
                    <a16:creationId xmlns:a16="http://schemas.microsoft.com/office/drawing/2014/main" id="{FE566ECB-2781-4E0D-BB22-991575C57E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0822" y="5536806"/>
                <a:ext cx="2577337" cy="347471"/>
              </a:xfrm>
              <a:prstGeom prst="rect">
                <a:avLst/>
              </a:prstGeom>
              <a:solidFill>
                <a:srgbClr val="639A67"/>
              </a:solidFill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From Chung et al.,2002</a:t>
                </a:r>
              </a:p>
            </p:txBody>
          </p:sp>
          <p:sp>
            <p:nvSpPr>
              <p:cNvPr id="11" name="Text Box 10">
                <a:extLst>
                  <a:ext uri="{FF2B5EF4-FFF2-40B4-BE49-F238E27FC236}">
                    <a16:creationId xmlns:a16="http://schemas.microsoft.com/office/drawing/2014/main" id="{ECE31131-84A3-4504-993B-76FE7660DE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34050" y="4619388"/>
                <a:ext cx="720000" cy="3600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欠矫</a:t>
                </a:r>
                <a:endPara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Text Box 9">
                <a:extLst>
                  <a:ext uri="{FF2B5EF4-FFF2-40B4-BE49-F238E27FC236}">
                    <a16:creationId xmlns:a16="http://schemas.microsoft.com/office/drawing/2014/main" id="{B48D5B06-4F73-4D85-A165-1A4DE4BA82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5934" y="3172968"/>
                <a:ext cx="720000" cy="360000"/>
              </a:xfrm>
              <a:prstGeom prst="rect">
                <a:avLst/>
              </a:prstGeom>
              <a:solidFill>
                <a:srgbClr val="639A6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足矫</a:t>
                </a:r>
                <a:endPara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46191B65-75B8-48F3-8EE6-E260C2F01F80}"/>
                  </a:ext>
                </a:extLst>
              </p:cNvPr>
              <p:cNvSpPr/>
              <p:nvPr/>
            </p:nvSpPr>
            <p:spPr>
              <a:xfrm rot="18069959">
                <a:off x="4754982" y="3942384"/>
                <a:ext cx="437285" cy="1299520"/>
              </a:xfrm>
              <a:prstGeom prst="rect">
                <a:avLst/>
              </a:prstGeom>
              <a:solidFill>
                <a:srgbClr val="D9BF77">
                  <a:alpha val="40000"/>
                </a:srgbClr>
              </a:solidFill>
              <a:ln w="28575">
                <a:solidFill>
                  <a:srgbClr val="D9BF77">
                    <a:alpha val="50196"/>
                  </a:srgb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204A9C6D-A040-4531-A72F-39094E004AC8}"/>
                  </a:ext>
                </a:extLst>
              </p:cNvPr>
              <p:cNvSpPr/>
              <p:nvPr/>
            </p:nvSpPr>
            <p:spPr>
              <a:xfrm rot="18069959">
                <a:off x="4754982" y="3229152"/>
                <a:ext cx="437285" cy="1299520"/>
              </a:xfrm>
              <a:prstGeom prst="rect">
                <a:avLst/>
              </a:prstGeom>
              <a:solidFill>
                <a:srgbClr val="639A67">
                  <a:alpha val="40000"/>
                </a:srgbClr>
              </a:solidFill>
              <a:ln w="28575">
                <a:solidFill>
                  <a:srgbClr val="639A67">
                    <a:alpha val="50196"/>
                  </a:srgb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74EB92EF-5A96-43D2-A814-9DA23E213E2B}"/>
                  </a:ext>
                </a:extLst>
              </p:cNvPr>
              <p:cNvGrpSpPr/>
              <p:nvPr/>
            </p:nvGrpSpPr>
            <p:grpSpPr>
              <a:xfrm>
                <a:off x="1475664" y="2423162"/>
                <a:ext cx="570053" cy="2676841"/>
                <a:chOff x="1475664" y="2423162"/>
                <a:chExt cx="570053" cy="2676841"/>
              </a:xfrm>
            </p:grpSpPr>
            <p:sp>
              <p:nvSpPr>
                <p:cNvPr id="27" name="Text Box 25">
                  <a:extLst>
                    <a:ext uri="{FF2B5EF4-FFF2-40B4-BE49-F238E27FC236}">
                      <a16:creationId xmlns:a16="http://schemas.microsoft.com/office/drawing/2014/main" id="{D52DD320-3E99-47E5-96F7-AC1F41531A9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631481" y="3529621"/>
                  <a:ext cx="2520696" cy="3077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en-US" altLang="zh-CN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" name="Text Box 25">
                  <a:extLst>
                    <a:ext uri="{FF2B5EF4-FFF2-40B4-BE49-F238E27FC236}">
                      <a16:creationId xmlns:a16="http://schemas.microsoft.com/office/drawing/2014/main" id="{602958A5-D291-4EEA-A866-D798E1B5994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384593" y="3670378"/>
                  <a:ext cx="2520696" cy="338554"/>
                </a:xfrm>
                <a:prstGeom prst="rect">
                  <a:avLst/>
                </a:prstGeom>
                <a:solidFill>
                  <a:srgbClr val="639A67"/>
                </a:solidFill>
                <a:ln>
                  <a:noFill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6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近视增加度数</a:t>
                  </a:r>
                  <a:endParaRPr lang="en-US" altLang="zh-CN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8BBEE1B-C291-422C-90AC-1B2DA40FD205}"/>
                </a:ext>
              </a:extLst>
            </p:cNvPr>
            <p:cNvGrpSpPr/>
            <p:nvPr/>
          </p:nvGrpSpPr>
          <p:grpSpPr>
            <a:xfrm>
              <a:off x="6126914" y="1754062"/>
              <a:ext cx="4549391" cy="4156075"/>
              <a:chOff x="6126914" y="1743330"/>
              <a:chExt cx="4549391" cy="4156075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8C103839-6CF1-444C-9B7B-A3692AA530B7}"/>
                  </a:ext>
                </a:extLst>
              </p:cNvPr>
              <p:cNvGrpSpPr/>
              <p:nvPr/>
            </p:nvGrpSpPr>
            <p:grpSpPr>
              <a:xfrm>
                <a:off x="6296609" y="1743330"/>
                <a:ext cx="4379696" cy="4156075"/>
                <a:chOff x="6454266" y="1639570"/>
                <a:chExt cx="4379696" cy="4156075"/>
              </a:xfrm>
            </p:grpSpPr>
            <p:pic>
              <p:nvPicPr>
                <p:cNvPr id="5" name="Picture 16" descr="millodot undercorrection and myopioa">
                  <a:extLst>
                    <a:ext uri="{FF2B5EF4-FFF2-40B4-BE49-F238E27FC236}">
                      <a16:creationId xmlns:a16="http://schemas.microsoft.com/office/drawing/2014/main" id="{08772E6D-EE2B-4641-A6FE-A45C96957B9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454266" y="1639570"/>
                  <a:ext cx="4335653" cy="4156075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8" name="Text Box 4">
                  <a:extLst>
                    <a:ext uri="{FF2B5EF4-FFF2-40B4-BE49-F238E27FC236}">
                      <a16:creationId xmlns:a16="http://schemas.microsoft.com/office/drawing/2014/main" id="{09350369-1397-4E09-8B0A-EFB662AB01A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488872" y="5422392"/>
                  <a:ext cx="2906521" cy="338554"/>
                </a:xfrm>
                <a:prstGeom prst="rect">
                  <a:avLst/>
                </a:prstGeom>
                <a:solidFill>
                  <a:srgbClr val="639A67"/>
                </a:solidFill>
                <a:ln>
                  <a:noFill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From Adler &amp; Millodot,2006</a:t>
                  </a: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9AC72DC6-B4DA-41E9-9469-8C418A82EA1E}"/>
                    </a:ext>
                  </a:extLst>
                </p:cNvPr>
                <p:cNvSpPr/>
                <p:nvPr/>
              </p:nvSpPr>
              <p:spPr>
                <a:xfrm rot="17712319">
                  <a:off x="9925806" y="3676398"/>
                  <a:ext cx="333118" cy="1384504"/>
                </a:xfrm>
                <a:prstGeom prst="rect">
                  <a:avLst/>
                </a:prstGeom>
                <a:solidFill>
                  <a:srgbClr val="639A67">
                    <a:alpha val="40000"/>
                  </a:srgbClr>
                </a:solidFill>
                <a:ln w="28575">
                  <a:solidFill>
                    <a:srgbClr val="639A67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071EB15E-94AD-4ECA-813C-16807A75860C}"/>
                    </a:ext>
                  </a:extLst>
                </p:cNvPr>
                <p:cNvSpPr/>
                <p:nvPr/>
              </p:nvSpPr>
              <p:spPr>
                <a:xfrm rot="17712319">
                  <a:off x="9953372" y="4063855"/>
                  <a:ext cx="292071" cy="1469108"/>
                </a:xfrm>
                <a:prstGeom prst="rect">
                  <a:avLst/>
                </a:prstGeom>
                <a:solidFill>
                  <a:srgbClr val="D9BF77">
                    <a:alpha val="40000"/>
                  </a:srgbClr>
                </a:solidFill>
                <a:ln w="28575">
                  <a:solidFill>
                    <a:srgbClr val="D9BF77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 Box 9">
                  <a:extLst>
                    <a:ext uri="{FF2B5EF4-FFF2-40B4-BE49-F238E27FC236}">
                      <a16:creationId xmlns:a16="http://schemas.microsoft.com/office/drawing/2014/main" id="{119F6B9A-2C42-4184-9B39-9AF5B40B19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875319" y="3557016"/>
                  <a:ext cx="720000" cy="360000"/>
                </a:xfrm>
                <a:prstGeom prst="rect">
                  <a:avLst/>
                </a:prstGeom>
                <a:solidFill>
                  <a:srgbClr val="639A67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6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足矫</a:t>
                  </a:r>
                  <a:endParaRPr lang="en-US" altLang="zh-CN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Text Box 10">
                  <a:extLst>
                    <a:ext uri="{FF2B5EF4-FFF2-40B4-BE49-F238E27FC236}">
                      <a16:creationId xmlns:a16="http://schemas.microsoft.com/office/drawing/2014/main" id="{CEC48578-A316-454A-BBBE-45559BCDDEA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738027" y="4829700"/>
                  <a:ext cx="720000" cy="36000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6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欠矫</a:t>
                  </a:r>
                  <a:endParaRPr lang="en-US" altLang="zh-CN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C083BCFB-FFD0-4BF2-849B-1063BED1A6E7}"/>
                  </a:ext>
                </a:extLst>
              </p:cNvPr>
              <p:cNvGrpSpPr/>
              <p:nvPr/>
            </p:nvGrpSpPr>
            <p:grpSpPr>
              <a:xfrm>
                <a:off x="6126914" y="2551178"/>
                <a:ext cx="463373" cy="2530538"/>
                <a:chOff x="6126914" y="2551178"/>
                <a:chExt cx="463373" cy="2530538"/>
              </a:xfrm>
            </p:grpSpPr>
            <p:sp>
              <p:nvSpPr>
                <p:cNvPr id="28" name="Text Box 25">
                  <a:extLst>
                    <a:ext uri="{FF2B5EF4-FFF2-40B4-BE49-F238E27FC236}">
                      <a16:creationId xmlns:a16="http://schemas.microsoft.com/office/drawing/2014/main" id="{FFE3F2BE-784E-40F0-9B71-1DA13CC03A3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5176051" y="3657637"/>
                  <a:ext cx="2520696" cy="3077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en-US" altLang="zh-CN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6" name="Text Box 25">
                  <a:extLst>
                    <a:ext uri="{FF2B5EF4-FFF2-40B4-BE49-F238E27FC236}">
                      <a16:creationId xmlns:a16="http://schemas.microsoft.com/office/drawing/2014/main" id="{A16B0937-3D66-46C5-8231-19968899BC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5035843" y="3652091"/>
                  <a:ext cx="2520696" cy="338554"/>
                </a:xfrm>
                <a:prstGeom prst="rect">
                  <a:avLst/>
                </a:prstGeom>
                <a:solidFill>
                  <a:srgbClr val="639A67"/>
                </a:solidFill>
                <a:ln>
                  <a:noFill/>
                </a:ln>
                <a:effec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6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近视增加度数</a:t>
                  </a:r>
                  <a:endParaRPr lang="en-US" altLang="zh-CN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9585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8A96E5-F9BA-4871-9E13-33DBDD714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儿童视力矫正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16D734-05EE-412F-B434-9F1492B14343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CORRECTION OF CHILDREN’S VISION  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35" name="umbrella_272171">
            <a:extLst>
              <a:ext uri="{FF2B5EF4-FFF2-40B4-BE49-F238E27FC236}">
                <a16:creationId xmlns:a16="http://schemas.microsoft.com/office/drawing/2014/main" id="{53B50E27-EED4-43F3-83AA-4528F5AAD5CB}"/>
              </a:ext>
            </a:extLst>
          </p:cNvPr>
          <p:cNvSpPr>
            <a:spLocks noChangeAspect="1"/>
          </p:cNvSpPr>
          <p:nvPr/>
        </p:nvSpPr>
        <p:spPr bwMode="auto">
          <a:xfrm>
            <a:off x="216339" y="994169"/>
            <a:ext cx="556325" cy="526338"/>
          </a:xfrm>
          <a:custGeom>
            <a:avLst/>
            <a:gdLst>
              <a:gd name="T0" fmla="*/ 397 w 458"/>
              <a:gd name="T1" fmla="*/ 413 h 434"/>
              <a:gd name="T2" fmla="*/ 388 w 458"/>
              <a:gd name="T3" fmla="*/ 246 h 434"/>
              <a:gd name="T4" fmla="*/ 374 w 458"/>
              <a:gd name="T5" fmla="*/ 181 h 434"/>
              <a:gd name="T6" fmla="*/ 170 w 458"/>
              <a:gd name="T7" fmla="*/ 270 h 434"/>
              <a:gd name="T8" fmla="*/ 258 w 458"/>
              <a:gd name="T9" fmla="*/ 193 h 434"/>
              <a:gd name="T10" fmla="*/ 103 w 458"/>
              <a:gd name="T11" fmla="*/ 268 h 434"/>
              <a:gd name="T12" fmla="*/ 150 w 458"/>
              <a:gd name="T13" fmla="*/ 227 h 434"/>
              <a:gd name="T14" fmla="*/ 56 w 458"/>
              <a:gd name="T15" fmla="*/ 339 h 434"/>
              <a:gd name="T16" fmla="*/ 46 w 458"/>
              <a:gd name="T17" fmla="*/ 416 h 434"/>
              <a:gd name="T18" fmla="*/ 20 w 458"/>
              <a:gd name="T19" fmla="*/ 300 h 434"/>
              <a:gd name="T20" fmla="*/ 57 w 458"/>
              <a:gd name="T21" fmla="*/ 95 h 434"/>
              <a:gd name="T22" fmla="*/ 309 w 458"/>
              <a:gd name="T23" fmla="*/ 29 h 434"/>
              <a:gd name="T24" fmla="*/ 450 w 458"/>
              <a:gd name="T25" fmla="*/ 175 h 434"/>
              <a:gd name="T26" fmla="*/ 434 w 458"/>
              <a:gd name="T27" fmla="*/ 310 h 434"/>
              <a:gd name="T28" fmla="*/ 396 w 458"/>
              <a:gd name="T29" fmla="*/ 434 h 434"/>
              <a:gd name="T30" fmla="*/ 397 w 458"/>
              <a:gd name="T31" fmla="*/ 413 h 434"/>
              <a:gd name="T32" fmla="*/ 193 w 458"/>
              <a:gd name="T33" fmla="*/ 396 h 434"/>
              <a:gd name="T34" fmla="*/ 219 w 458"/>
              <a:gd name="T35" fmla="*/ 314 h 434"/>
              <a:gd name="T36" fmla="*/ 216 w 458"/>
              <a:gd name="T37" fmla="*/ 307 h 434"/>
              <a:gd name="T38" fmla="*/ 209 w 458"/>
              <a:gd name="T39" fmla="*/ 304 h 434"/>
              <a:gd name="T40" fmla="*/ 82 w 458"/>
              <a:gd name="T41" fmla="*/ 304 h 434"/>
              <a:gd name="T42" fmla="*/ 75 w 458"/>
              <a:gd name="T43" fmla="*/ 307 h 434"/>
              <a:gd name="T44" fmla="*/ 72 w 458"/>
              <a:gd name="T45" fmla="*/ 314 h 434"/>
              <a:gd name="T46" fmla="*/ 98 w 458"/>
              <a:gd name="T47" fmla="*/ 396 h 434"/>
              <a:gd name="T48" fmla="*/ 145 w 458"/>
              <a:gd name="T49" fmla="*/ 407 h 434"/>
              <a:gd name="T50" fmla="*/ 193 w 458"/>
              <a:gd name="T51" fmla="*/ 396 h 434"/>
              <a:gd name="T52" fmla="*/ 198 w 458"/>
              <a:gd name="T53" fmla="*/ 323 h 434"/>
              <a:gd name="T54" fmla="*/ 181 w 458"/>
              <a:gd name="T55" fmla="*/ 381 h 434"/>
              <a:gd name="T56" fmla="*/ 145 w 458"/>
              <a:gd name="T57" fmla="*/ 388 h 434"/>
              <a:gd name="T58" fmla="*/ 110 w 458"/>
              <a:gd name="T59" fmla="*/ 381 h 434"/>
              <a:gd name="T60" fmla="*/ 93 w 458"/>
              <a:gd name="T61" fmla="*/ 323 h 434"/>
              <a:gd name="T62" fmla="*/ 198 w 458"/>
              <a:gd name="T63" fmla="*/ 323 h 434"/>
              <a:gd name="T64" fmla="*/ 368 w 458"/>
              <a:gd name="T65" fmla="*/ 396 h 434"/>
              <a:gd name="T66" fmla="*/ 394 w 458"/>
              <a:gd name="T67" fmla="*/ 314 h 434"/>
              <a:gd name="T68" fmla="*/ 391 w 458"/>
              <a:gd name="T69" fmla="*/ 307 h 434"/>
              <a:gd name="T70" fmla="*/ 384 w 458"/>
              <a:gd name="T71" fmla="*/ 304 h 434"/>
              <a:gd name="T72" fmla="*/ 257 w 458"/>
              <a:gd name="T73" fmla="*/ 304 h 434"/>
              <a:gd name="T74" fmla="*/ 249 w 458"/>
              <a:gd name="T75" fmla="*/ 307 h 434"/>
              <a:gd name="T76" fmla="*/ 247 w 458"/>
              <a:gd name="T77" fmla="*/ 314 h 434"/>
              <a:gd name="T78" fmla="*/ 272 w 458"/>
              <a:gd name="T79" fmla="*/ 396 h 434"/>
              <a:gd name="T80" fmla="*/ 320 w 458"/>
              <a:gd name="T81" fmla="*/ 407 h 434"/>
              <a:gd name="T82" fmla="*/ 368 w 458"/>
              <a:gd name="T83" fmla="*/ 396 h 434"/>
              <a:gd name="T84" fmla="*/ 373 w 458"/>
              <a:gd name="T85" fmla="*/ 323 h 434"/>
              <a:gd name="T86" fmla="*/ 356 w 458"/>
              <a:gd name="T87" fmla="*/ 381 h 434"/>
              <a:gd name="T88" fmla="*/ 320 w 458"/>
              <a:gd name="T89" fmla="*/ 388 h 434"/>
              <a:gd name="T90" fmla="*/ 285 w 458"/>
              <a:gd name="T91" fmla="*/ 381 h 434"/>
              <a:gd name="T92" fmla="*/ 268 w 458"/>
              <a:gd name="T93" fmla="*/ 323 h 434"/>
              <a:gd name="T94" fmla="*/ 373 w 458"/>
              <a:gd name="T95" fmla="*/ 323 h 434"/>
              <a:gd name="T96" fmla="*/ 266 w 458"/>
              <a:gd name="T97" fmla="*/ 332 h 434"/>
              <a:gd name="T98" fmla="*/ 256 w 458"/>
              <a:gd name="T99" fmla="*/ 322 h 434"/>
              <a:gd name="T100" fmla="*/ 210 w 458"/>
              <a:gd name="T101" fmla="*/ 322 h 434"/>
              <a:gd name="T102" fmla="*/ 200 w 458"/>
              <a:gd name="T103" fmla="*/ 332 h 434"/>
              <a:gd name="T104" fmla="*/ 210 w 458"/>
              <a:gd name="T105" fmla="*/ 341 h 434"/>
              <a:gd name="T106" fmla="*/ 256 w 458"/>
              <a:gd name="T107" fmla="*/ 341 h 434"/>
              <a:gd name="T108" fmla="*/ 266 w 458"/>
              <a:gd name="T109" fmla="*/ 332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8" h="434">
                <a:moveTo>
                  <a:pt x="397" y="413"/>
                </a:moveTo>
                <a:cubicBezTo>
                  <a:pt x="397" y="413"/>
                  <a:pt x="414" y="309"/>
                  <a:pt x="388" y="246"/>
                </a:cubicBezTo>
                <a:cubicBezTo>
                  <a:pt x="388" y="246"/>
                  <a:pt x="374" y="196"/>
                  <a:pt x="374" y="181"/>
                </a:cubicBezTo>
                <a:cubicBezTo>
                  <a:pt x="374" y="181"/>
                  <a:pt x="227" y="278"/>
                  <a:pt x="170" y="270"/>
                </a:cubicBezTo>
                <a:cubicBezTo>
                  <a:pt x="170" y="270"/>
                  <a:pt x="246" y="219"/>
                  <a:pt x="258" y="193"/>
                </a:cubicBezTo>
                <a:cubicBezTo>
                  <a:pt x="258" y="193"/>
                  <a:pt x="142" y="274"/>
                  <a:pt x="103" y="268"/>
                </a:cubicBezTo>
                <a:cubicBezTo>
                  <a:pt x="103" y="268"/>
                  <a:pt x="142" y="241"/>
                  <a:pt x="150" y="227"/>
                </a:cubicBezTo>
                <a:cubicBezTo>
                  <a:pt x="150" y="227"/>
                  <a:pt x="59" y="245"/>
                  <a:pt x="56" y="339"/>
                </a:cubicBezTo>
                <a:lnTo>
                  <a:pt x="46" y="416"/>
                </a:lnTo>
                <a:cubicBezTo>
                  <a:pt x="46" y="416"/>
                  <a:pt x="26" y="322"/>
                  <a:pt x="20" y="300"/>
                </a:cubicBezTo>
                <a:cubicBezTo>
                  <a:pt x="0" y="233"/>
                  <a:pt x="27" y="118"/>
                  <a:pt x="57" y="95"/>
                </a:cubicBezTo>
                <a:cubicBezTo>
                  <a:pt x="57" y="95"/>
                  <a:pt x="112" y="0"/>
                  <a:pt x="309" y="29"/>
                </a:cubicBezTo>
                <a:cubicBezTo>
                  <a:pt x="309" y="29"/>
                  <a:pt x="414" y="34"/>
                  <a:pt x="450" y="175"/>
                </a:cubicBezTo>
                <a:cubicBezTo>
                  <a:pt x="458" y="208"/>
                  <a:pt x="445" y="282"/>
                  <a:pt x="434" y="310"/>
                </a:cubicBezTo>
                <a:cubicBezTo>
                  <a:pt x="423" y="337"/>
                  <a:pt x="396" y="434"/>
                  <a:pt x="396" y="434"/>
                </a:cubicBezTo>
                <a:lnTo>
                  <a:pt x="397" y="413"/>
                </a:lnTo>
                <a:close/>
                <a:moveTo>
                  <a:pt x="193" y="396"/>
                </a:moveTo>
                <a:cubicBezTo>
                  <a:pt x="211" y="383"/>
                  <a:pt x="217" y="330"/>
                  <a:pt x="219" y="314"/>
                </a:cubicBezTo>
                <a:cubicBezTo>
                  <a:pt x="219" y="312"/>
                  <a:pt x="218" y="309"/>
                  <a:pt x="216" y="307"/>
                </a:cubicBezTo>
                <a:cubicBezTo>
                  <a:pt x="214" y="305"/>
                  <a:pt x="211" y="304"/>
                  <a:pt x="209" y="304"/>
                </a:cubicBezTo>
                <a:lnTo>
                  <a:pt x="82" y="304"/>
                </a:lnTo>
                <a:cubicBezTo>
                  <a:pt x="79" y="304"/>
                  <a:pt x="76" y="305"/>
                  <a:pt x="75" y="307"/>
                </a:cubicBezTo>
                <a:cubicBezTo>
                  <a:pt x="73" y="309"/>
                  <a:pt x="72" y="312"/>
                  <a:pt x="72" y="314"/>
                </a:cubicBezTo>
                <a:cubicBezTo>
                  <a:pt x="73" y="330"/>
                  <a:pt x="79" y="383"/>
                  <a:pt x="98" y="396"/>
                </a:cubicBezTo>
                <a:cubicBezTo>
                  <a:pt x="111" y="406"/>
                  <a:pt x="135" y="407"/>
                  <a:pt x="145" y="407"/>
                </a:cubicBezTo>
                <a:cubicBezTo>
                  <a:pt x="155" y="407"/>
                  <a:pt x="179" y="406"/>
                  <a:pt x="193" y="396"/>
                </a:cubicBezTo>
                <a:close/>
                <a:moveTo>
                  <a:pt x="198" y="323"/>
                </a:moveTo>
                <a:cubicBezTo>
                  <a:pt x="194" y="349"/>
                  <a:pt x="188" y="376"/>
                  <a:pt x="181" y="381"/>
                </a:cubicBezTo>
                <a:cubicBezTo>
                  <a:pt x="176" y="384"/>
                  <a:pt x="163" y="388"/>
                  <a:pt x="145" y="388"/>
                </a:cubicBezTo>
                <a:cubicBezTo>
                  <a:pt x="127" y="388"/>
                  <a:pt x="114" y="384"/>
                  <a:pt x="110" y="381"/>
                </a:cubicBezTo>
                <a:cubicBezTo>
                  <a:pt x="103" y="376"/>
                  <a:pt x="96" y="349"/>
                  <a:pt x="93" y="323"/>
                </a:cubicBezTo>
                <a:lnTo>
                  <a:pt x="198" y="323"/>
                </a:lnTo>
                <a:close/>
                <a:moveTo>
                  <a:pt x="368" y="396"/>
                </a:moveTo>
                <a:cubicBezTo>
                  <a:pt x="386" y="383"/>
                  <a:pt x="392" y="330"/>
                  <a:pt x="394" y="314"/>
                </a:cubicBezTo>
                <a:cubicBezTo>
                  <a:pt x="394" y="312"/>
                  <a:pt x="393" y="309"/>
                  <a:pt x="391" y="307"/>
                </a:cubicBezTo>
                <a:cubicBezTo>
                  <a:pt x="389" y="305"/>
                  <a:pt x="386" y="304"/>
                  <a:pt x="384" y="304"/>
                </a:cubicBezTo>
                <a:lnTo>
                  <a:pt x="257" y="304"/>
                </a:lnTo>
                <a:cubicBezTo>
                  <a:pt x="254" y="304"/>
                  <a:pt x="251" y="305"/>
                  <a:pt x="249" y="307"/>
                </a:cubicBezTo>
                <a:cubicBezTo>
                  <a:pt x="247" y="309"/>
                  <a:pt x="247" y="312"/>
                  <a:pt x="247" y="314"/>
                </a:cubicBezTo>
                <a:cubicBezTo>
                  <a:pt x="248" y="330"/>
                  <a:pt x="254" y="383"/>
                  <a:pt x="272" y="396"/>
                </a:cubicBezTo>
                <a:cubicBezTo>
                  <a:pt x="286" y="406"/>
                  <a:pt x="310" y="407"/>
                  <a:pt x="320" y="407"/>
                </a:cubicBezTo>
                <a:cubicBezTo>
                  <a:pt x="330" y="407"/>
                  <a:pt x="354" y="406"/>
                  <a:pt x="368" y="396"/>
                </a:cubicBezTo>
                <a:close/>
                <a:moveTo>
                  <a:pt x="373" y="323"/>
                </a:moveTo>
                <a:cubicBezTo>
                  <a:pt x="369" y="349"/>
                  <a:pt x="362" y="376"/>
                  <a:pt x="356" y="381"/>
                </a:cubicBezTo>
                <a:cubicBezTo>
                  <a:pt x="351" y="384"/>
                  <a:pt x="338" y="388"/>
                  <a:pt x="320" y="388"/>
                </a:cubicBezTo>
                <a:cubicBezTo>
                  <a:pt x="302" y="388"/>
                  <a:pt x="289" y="384"/>
                  <a:pt x="285" y="381"/>
                </a:cubicBezTo>
                <a:cubicBezTo>
                  <a:pt x="278" y="376"/>
                  <a:pt x="271" y="349"/>
                  <a:pt x="268" y="323"/>
                </a:cubicBezTo>
                <a:lnTo>
                  <a:pt x="373" y="323"/>
                </a:lnTo>
                <a:close/>
                <a:moveTo>
                  <a:pt x="266" y="332"/>
                </a:moveTo>
                <a:cubicBezTo>
                  <a:pt x="266" y="326"/>
                  <a:pt x="261" y="322"/>
                  <a:pt x="256" y="322"/>
                </a:cubicBezTo>
                <a:lnTo>
                  <a:pt x="210" y="322"/>
                </a:lnTo>
                <a:cubicBezTo>
                  <a:pt x="204" y="322"/>
                  <a:pt x="200" y="326"/>
                  <a:pt x="200" y="332"/>
                </a:cubicBezTo>
                <a:cubicBezTo>
                  <a:pt x="200" y="337"/>
                  <a:pt x="204" y="341"/>
                  <a:pt x="210" y="341"/>
                </a:cubicBezTo>
                <a:lnTo>
                  <a:pt x="256" y="341"/>
                </a:lnTo>
                <a:cubicBezTo>
                  <a:pt x="261" y="341"/>
                  <a:pt x="266" y="337"/>
                  <a:pt x="266" y="33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9C92795-A63E-4B7B-A976-EF6A56D089CA}"/>
              </a:ext>
            </a:extLst>
          </p:cNvPr>
          <p:cNvGrpSpPr/>
          <p:nvPr/>
        </p:nvGrpSpPr>
        <p:grpSpPr>
          <a:xfrm>
            <a:off x="1426612" y="1816658"/>
            <a:ext cx="9143852" cy="3861766"/>
            <a:chOff x="1426612" y="1816658"/>
            <a:chExt cx="9143852" cy="3861766"/>
          </a:xfrm>
        </p:grpSpPr>
        <p:sp>
          <p:nvSpPr>
            <p:cNvPr id="5" name="îṣľiďè">
              <a:extLst>
                <a:ext uri="{FF2B5EF4-FFF2-40B4-BE49-F238E27FC236}">
                  <a16:creationId xmlns:a16="http://schemas.microsoft.com/office/drawing/2014/main" id="{52FBBBE9-4FA5-4F41-984C-A9A996585752}"/>
                </a:ext>
              </a:extLst>
            </p:cNvPr>
            <p:cNvSpPr/>
            <p:nvPr/>
          </p:nvSpPr>
          <p:spPr bwMode="auto">
            <a:xfrm flipH="1">
              <a:off x="2521565" y="1826102"/>
              <a:ext cx="190880" cy="209568"/>
            </a:xfrm>
            <a:custGeom>
              <a:avLst/>
              <a:gdLst>
                <a:gd name="connsiteX0" fmla="*/ 0 w 191992"/>
                <a:gd name="connsiteY0" fmla="*/ 189904 h 189904"/>
                <a:gd name="connsiteX1" fmla="*/ 0 w 191992"/>
                <a:gd name="connsiteY1" fmla="*/ 0 h 189904"/>
                <a:gd name="connsiteX2" fmla="*/ 191992 w 191992"/>
                <a:gd name="connsiteY2" fmla="*/ 189904 h 189904"/>
                <a:gd name="connsiteX3" fmla="*/ 0 w 191992"/>
                <a:gd name="connsiteY3" fmla="*/ 189904 h 189904"/>
                <a:gd name="connsiteX0-1" fmla="*/ 0 w 321469"/>
                <a:gd name="connsiteY0-2" fmla="*/ 116086 h 116086"/>
                <a:gd name="connsiteX1-3" fmla="*/ 321469 w 321469"/>
                <a:gd name="connsiteY1-4" fmla="*/ 0 h 116086"/>
                <a:gd name="connsiteX2-5" fmla="*/ 191992 w 321469"/>
                <a:gd name="connsiteY2-6" fmla="*/ 116086 h 116086"/>
                <a:gd name="connsiteX3-7" fmla="*/ 0 w 321469"/>
                <a:gd name="connsiteY3-8" fmla="*/ 116086 h 116086"/>
                <a:gd name="connsiteX0-9" fmla="*/ 0 w 321469"/>
                <a:gd name="connsiteY0-10" fmla="*/ 116086 h 123229"/>
                <a:gd name="connsiteX1-11" fmla="*/ 321469 w 321469"/>
                <a:gd name="connsiteY1-12" fmla="*/ 0 h 123229"/>
                <a:gd name="connsiteX2-13" fmla="*/ 294385 w 321469"/>
                <a:gd name="connsiteY2-14" fmla="*/ 123229 h 123229"/>
                <a:gd name="connsiteX3-15" fmla="*/ 0 w 321469"/>
                <a:gd name="connsiteY3-16" fmla="*/ 116086 h 123229"/>
                <a:gd name="connsiteX0-17" fmla="*/ 0 w 297657"/>
                <a:gd name="connsiteY0-18" fmla="*/ 116086 h 123229"/>
                <a:gd name="connsiteX1-19" fmla="*/ 297657 w 297657"/>
                <a:gd name="connsiteY1-20" fmla="*/ 0 h 123229"/>
                <a:gd name="connsiteX2-21" fmla="*/ 294385 w 297657"/>
                <a:gd name="connsiteY2-22" fmla="*/ 123229 h 123229"/>
                <a:gd name="connsiteX3-23" fmla="*/ 0 w 297657"/>
                <a:gd name="connsiteY3-24" fmla="*/ 116086 h 123229"/>
                <a:gd name="connsiteX0-25" fmla="*/ 0 w 121445"/>
                <a:gd name="connsiteY0-26" fmla="*/ 130373 h 130373"/>
                <a:gd name="connsiteX1-27" fmla="*/ 121445 w 121445"/>
                <a:gd name="connsiteY1-28" fmla="*/ 0 h 130373"/>
                <a:gd name="connsiteX2-29" fmla="*/ 118173 w 121445"/>
                <a:gd name="connsiteY2-30" fmla="*/ 123229 h 130373"/>
                <a:gd name="connsiteX3-31" fmla="*/ 0 w 121445"/>
                <a:gd name="connsiteY3-32" fmla="*/ 130373 h 130373"/>
                <a:gd name="connsiteX0-33" fmla="*/ 0 w 121445"/>
                <a:gd name="connsiteY0-34" fmla="*/ 130373 h 130373"/>
                <a:gd name="connsiteX1-35" fmla="*/ 121445 w 121445"/>
                <a:gd name="connsiteY1-36" fmla="*/ 0 h 130373"/>
                <a:gd name="connsiteX2-37" fmla="*/ 118173 w 121445"/>
                <a:gd name="connsiteY2-38" fmla="*/ 130373 h 130373"/>
                <a:gd name="connsiteX3-39" fmla="*/ 0 w 121445"/>
                <a:gd name="connsiteY3-40" fmla="*/ 130373 h 1303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445" h="130373">
                  <a:moveTo>
                    <a:pt x="0" y="130373"/>
                  </a:moveTo>
                  <a:lnTo>
                    <a:pt x="121445" y="0"/>
                  </a:lnTo>
                  <a:cubicBezTo>
                    <a:pt x="120354" y="41076"/>
                    <a:pt x="119264" y="89297"/>
                    <a:pt x="118173" y="130373"/>
                  </a:cubicBezTo>
                  <a:lnTo>
                    <a:pt x="0" y="13037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rtlCol="0"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iṡľíďè">
              <a:extLst>
                <a:ext uri="{FF2B5EF4-FFF2-40B4-BE49-F238E27FC236}">
                  <a16:creationId xmlns:a16="http://schemas.microsoft.com/office/drawing/2014/main" id="{8BAA94E0-A86F-49A3-8DE9-686EA61764E9}"/>
                </a:ext>
              </a:extLst>
            </p:cNvPr>
            <p:cNvSpPr/>
            <p:nvPr/>
          </p:nvSpPr>
          <p:spPr>
            <a:xfrm>
              <a:off x="1444900" y="1892856"/>
              <a:ext cx="4498700" cy="1783032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7" name="íṡḻîḓê">
              <a:extLst>
                <a:ext uri="{FF2B5EF4-FFF2-40B4-BE49-F238E27FC236}">
                  <a16:creationId xmlns:a16="http://schemas.microsoft.com/office/drawing/2014/main" id="{806D1765-D4B0-4E7A-A95F-5D73B460B5A3}"/>
                </a:ext>
              </a:extLst>
            </p:cNvPr>
            <p:cNvSpPr/>
            <p:nvPr/>
          </p:nvSpPr>
          <p:spPr>
            <a:xfrm>
              <a:off x="1698032" y="1816658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F06840A-F392-4286-9A5D-B5A0C10FC65A}"/>
                </a:ext>
              </a:extLst>
            </p:cNvPr>
            <p:cNvSpPr/>
            <p:nvPr/>
          </p:nvSpPr>
          <p:spPr>
            <a:xfrm>
              <a:off x="2664068" y="1892856"/>
              <a:ext cx="2971722" cy="7471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儿童近视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框架眼镜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传统单光眼镜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最普通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);</a:t>
              </a:r>
            </a:p>
          </p:txBody>
        </p:sp>
        <p:sp>
          <p:nvSpPr>
            <p:cNvPr id="27" name="îṣľiďè">
              <a:extLst>
                <a:ext uri="{FF2B5EF4-FFF2-40B4-BE49-F238E27FC236}">
                  <a16:creationId xmlns:a16="http://schemas.microsoft.com/office/drawing/2014/main" id="{767ED398-AD42-4461-A8B5-30C8C5A2D7BE}"/>
                </a:ext>
              </a:extLst>
            </p:cNvPr>
            <p:cNvSpPr/>
            <p:nvPr/>
          </p:nvSpPr>
          <p:spPr bwMode="auto">
            <a:xfrm flipH="1">
              <a:off x="7148429" y="1826102"/>
              <a:ext cx="190880" cy="209568"/>
            </a:xfrm>
            <a:custGeom>
              <a:avLst/>
              <a:gdLst>
                <a:gd name="connsiteX0" fmla="*/ 0 w 191992"/>
                <a:gd name="connsiteY0" fmla="*/ 189904 h 189904"/>
                <a:gd name="connsiteX1" fmla="*/ 0 w 191992"/>
                <a:gd name="connsiteY1" fmla="*/ 0 h 189904"/>
                <a:gd name="connsiteX2" fmla="*/ 191992 w 191992"/>
                <a:gd name="connsiteY2" fmla="*/ 189904 h 189904"/>
                <a:gd name="connsiteX3" fmla="*/ 0 w 191992"/>
                <a:gd name="connsiteY3" fmla="*/ 189904 h 189904"/>
                <a:gd name="connsiteX0-1" fmla="*/ 0 w 321469"/>
                <a:gd name="connsiteY0-2" fmla="*/ 116086 h 116086"/>
                <a:gd name="connsiteX1-3" fmla="*/ 321469 w 321469"/>
                <a:gd name="connsiteY1-4" fmla="*/ 0 h 116086"/>
                <a:gd name="connsiteX2-5" fmla="*/ 191992 w 321469"/>
                <a:gd name="connsiteY2-6" fmla="*/ 116086 h 116086"/>
                <a:gd name="connsiteX3-7" fmla="*/ 0 w 321469"/>
                <a:gd name="connsiteY3-8" fmla="*/ 116086 h 116086"/>
                <a:gd name="connsiteX0-9" fmla="*/ 0 w 321469"/>
                <a:gd name="connsiteY0-10" fmla="*/ 116086 h 123229"/>
                <a:gd name="connsiteX1-11" fmla="*/ 321469 w 321469"/>
                <a:gd name="connsiteY1-12" fmla="*/ 0 h 123229"/>
                <a:gd name="connsiteX2-13" fmla="*/ 294385 w 321469"/>
                <a:gd name="connsiteY2-14" fmla="*/ 123229 h 123229"/>
                <a:gd name="connsiteX3-15" fmla="*/ 0 w 321469"/>
                <a:gd name="connsiteY3-16" fmla="*/ 116086 h 123229"/>
                <a:gd name="connsiteX0-17" fmla="*/ 0 w 297657"/>
                <a:gd name="connsiteY0-18" fmla="*/ 116086 h 123229"/>
                <a:gd name="connsiteX1-19" fmla="*/ 297657 w 297657"/>
                <a:gd name="connsiteY1-20" fmla="*/ 0 h 123229"/>
                <a:gd name="connsiteX2-21" fmla="*/ 294385 w 297657"/>
                <a:gd name="connsiteY2-22" fmla="*/ 123229 h 123229"/>
                <a:gd name="connsiteX3-23" fmla="*/ 0 w 297657"/>
                <a:gd name="connsiteY3-24" fmla="*/ 116086 h 123229"/>
                <a:gd name="connsiteX0-25" fmla="*/ 0 w 121445"/>
                <a:gd name="connsiteY0-26" fmla="*/ 130373 h 130373"/>
                <a:gd name="connsiteX1-27" fmla="*/ 121445 w 121445"/>
                <a:gd name="connsiteY1-28" fmla="*/ 0 h 130373"/>
                <a:gd name="connsiteX2-29" fmla="*/ 118173 w 121445"/>
                <a:gd name="connsiteY2-30" fmla="*/ 123229 h 130373"/>
                <a:gd name="connsiteX3-31" fmla="*/ 0 w 121445"/>
                <a:gd name="connsiteY3-32" fmla="*/ 130373 h 130373"/>
                <a:gd name="connsiteX0-33" fmla="*/ 0 w 121445"/>
                <a:gd name="connsiteY0-34" fmla="*/ 130373 h 130373"/>
                <a:gd name="connsiteX1-35" fmla="*/ 121445 w 121445"/>
                <a:gd name="connsiteY1-36" fmla="*/ 0 h 130373"/>
                <a:gd name="connsiteX2-37" fmla="*/ 118173 w 121445"/>
                <a:gd name="connsiteY2-38" fmla="*/ 130373 h 130373"/>
                <a:gd name="connsiteX3-39" fmla="*/ 0 w 121445"/>
                <a:gd name="connsiteY3-40" fmla="*/ 130373 h 1303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445" h="130373">
                  <a:moveTo>
                    <a:pt x="0" y="130373"/>
                  </a:moveTo>
                  <a:lnTo>
                    <a:pt x="121445" y="0"/>
                  </a:lnTo>
                  <a:cubicBezTo>
                    <a:pt x="120354" y="41076"/>
                    <a:pt x="119264" y="89297"/>
                    <a:pt x="118173" y="130373"/>
                  </a:cubicBezTo>
                  <a:lnTo>
                    <a:pt x="0" y="13037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rtlCol="0"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iṡľíďè">
              <a:extLst>
                <a:ext uri="{FF2B5EF4-FFF2-40B4-BE49-F238E27FC236}">
                  <a16:creationId xmlns:a16="http://schemas.microsoft.com/office/drawing/2014/main" id="{0E83118E-317E-48C1-A7B3-72EF674093AD}"/>
                </a:ext>
              </a:extLst>
            </p:cNvPr>
            <p:cNvSpPr/>
            <p:nvPr/>
          </p:nvSpPr>
          <p:spPr>
            <a:xfrm>
              <a:off x="6071764" y="1892856"/>
              <a:ext cx="4498700" cy="1783032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29" name="íṡḻîḓê">
              <a:extLst>
                <a:ext uri="{FF2B5EF4-FFF2-40B4-BE49-F238E27FC236}">
                  <a16:creationId xmlns:a16="http://schemas.microsoft.com/office/drawing/2014/main" id="{F92390AD-6DB7-46DF-89CD-7964733DFE73}"/>
                </a:ext>
              </a:extLst>
            </p:cNvPr>
            <p:cNvSpPr/>
            <p:nvPr/>
          </p:nvSpPr>
          <p:spPr>
            <a:xfrm>
              <a:off x="6324896" y="1816658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BD7A024-3BD9-4970-B8A5-3EB321BC8B46}"/>
                </a:ext>
              </a:extLst>
            </p:cNvPr>
            <p:cNvSpPr/>
            <p:nvPr/>
          </p:nvSpPr>
          <p:spPr>
            <a:xfrm>
              <a:off x="7290932" y="1892856"/>
              <a:ext cx="2971722" cy="14396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儿童近视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特殊框架眼镜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双光镜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(+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棱镜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周边离焦设计镜片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渐变镜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内隐斜者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);</a:t>
              </a:r>
            </a:p>
          </p:txBody>
        </p:sp>
        <p:sp>
          <p:nvSpPr>
            <p:cNvPr id="32" name="îṣľiďè">
              <a:extLst>
                <a:ext uri="{FF2B5EF4-FFF2-40B4-BE49-F238E27FC236}">
                  <a16:creationId xmlns:a16="http://schemas.microsoft.com/office/drawing/2014/main" id="{349B7A1C-18B0-4162-A5A8-B4D9F803DDC8}"/>
                </a:ext>
              </a:extLst>
            </p:cNvPr>
            <p:cNvSpPr/>
            <p:nvPr/>
          </p:nvSpPr>
          <p:spPr bwMode="auto">
            <a:xfrm flipH="1">
              <a:off x="2503277" y="3828638"/>
              <a:ext cx="190880" cy="209568"/>
            </a:xfrm>
            <a:custGeom>
              <a:avLst/>
              <a:gdLst>
                <a:gd name="connsiteX0" fmla="*/ 0 w 191992"/>
                <a:gd name="connsiteY0" fmla="*/ 189904 h 189904"/>
                <a:gd name="connsiteX1" fmla="*/ 0 w 191992"/>
                <a:gd name="connsiteY1" fmla="*/ 0 h 189904"/>
                <a:gd name="connsiteX2" fmla="*/ 191992 w 191992"/>
                <a:gd name="connsiteY2" fmla="*/ 189904 h 189904"/>
                <a:gd name="connsiteX3" fmla="*/ 0 w 191992"/>
                <a:gd name="connsiteY3" fmla="*/ 189904 h 189904"/>
                <a:gd name="connsiteX0-1" fmla="*/ 0 w 321469"/>
                <a:gd name="connsiteY0-2" fmla="*/ 116086 h 116086"/>
                <a:gd name="connsiteX1-3" fmla="*/ 321469 w 321469"/>
                <a:gd name="connsiteY1-4" fmla="*/ 0 h 116086"/>
                <a:gd name="connsiteX2-5" fmla="*/ 191992 w 321469"/>
                <a:gd name="connsiteY2-6" fmla="*/ 116086 h 116086"/>
                <a:gd name="connsiteX3-7" fmla="*/ 0 w 321469"/>
                <a:gd name="connsiteY3-8" fmla="*/ 116086 h 116086"/>
                <a:gd name="connsiteX0-9" fmla="*/ 0 w 321469"/>
                <a:gd name="connsiteY0-10" fmla="*/ 116086 h 123229"/>
                <a:gd name="connsiteX1-11" fmla="*/ 321469 w 321469"/>
                <a:gd name="connsiteY1-12" fmla="*/ 0 h 123229"/>
                <a:gd name="connsiteX2-13" fmla="*/ 294385 w 321469"/>
                <a:gd name="connsiteY2-14" fmla="*/ 123229 h 123229"/>
                <a:gd name="connsiteX3-15" fmla="*/ 0 w 321469"/>
                <a:gd name="connsiteY3-16" fmla="*/ 116086 h 123229"/>
                <a:gd name="connsiteX0-17" fmla="*/ 0 w 297657"/>
                <a:gd name="connsiteY0-18" fmla="*/ 116086 h 123229"/>
                <a:gd name="connsiteX1-19" fmla="*/ 297657 w 297657"/>
                <a:gd name="connsiteY1-20" fmla="*/ 0 h 123229"/>
                <a:gd name="connsiteX2-21" fmla="*/ 294385 w 297657"/>
                <a:gd name="connsiteY2-22" fmla="*/ 123229 h 123229"/>
                <a:gd name="connsiteX3-23" fmla="*/ 0 w 297657"/>
                <a:gd name="connsiteY3-24" fmla="*/ 116086 h 123229"/>
                <a:gd name="connsiteX0-25" fmla="*/ 0 w 121445"/>
                <a:gd name="connsiteY0-26" fmla="*/ 130373 h 130373"/>
                <a:gd name="connsiteX1-27" fmla="*/ 121445 w 121445"/>
                <a:gd name="connsiteY1-28" fmla="*/ 0 h 130373"/>
                <a:gd name="connsiteX2-29" fmla="*/ 118173 w 121445"/>
                <a:gd name="connsiteY2-30" fmla="*/ 123229 h 130373"/>
                <a:gd name="connsiteX3-31" fmla="*/ 0 w 121445"/>
                <a:gd name="connsiteY3-32" fmla="*/ 130373 h 130373"/>
                <a:gd name="connsiteX0-33" fmla="*/ 0 w 121445"/>
                <a:gd name="connsiteY0-34" fmla="*/ 130373 h 130373"/>
                <a:gd name="connsiteX1-35" fmla="*/ 121445 w 121445"/>
                <a:gd name="connsiteY1-36" fmla="*/ 0 h 130373"/>
                <a:gd name="connsiteX2-37" fmla="*/ 118173 w 121445"/>
                <a:gd name="connsiteY2-38" fmla="*/ 130373 h 130373"/>
                <a:gd name="connsiteX3-39" fmla="*/ 0 w 121445"/>
                <a:gd name="connsiteY3-40" fmla="*/ 130373 h 1303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445" h="130373">
                  <a:moveTo>
                    <a:pt x="0" y="130373"/>
                  </a:moveTo>
                  <a:lnTo>
                    <a:pt x="121445" y="0"/>
                  </a:lnTo>
                  <a:cubicBezTo>
                    <a:pt x="120354" y="41076"/>
                    <a:pt x="119264" y="89297"/>
                    <a:pt x="118173" y="130373"/>
                  </a:cubicBezTo>
                  <a:lnTo>
                    <a:pt x="0" y="13037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rtlCol="0"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iṡľíďè">
              <a:extLst>
                <a:ext uri="{FF2B5EF4-FFF2-40B4-BE49-F238E27FC236}">
                  <a16:creationId xmlns:a16="http://schemas.microsoft.com/office/drawing/2014/main" id="{F92DEB58-A9FD-4285-8902-41691E4D1EAF}"/>
                </a:ext>
              </a:extLst>
            </p:cNvPr>
            <p:cNvSpPr/>
            <p:nvPr/>
          </p:nvSpPr>
          <p:spPr>
            <a:xfrm>
              <a:off x="1426612" y="3895392"/>
              <a:ext cx="4498700" cy="1783032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34" name="íṡḻîḓê">
              <a:extLst>
                <a:ext uri="{FF2B5EF4-FFF2-40B4-BE49-F238E27FC236}">
                  <a16:creationId xmlns:a16="http://schemas.microsoft.com/office/drawing/2014/main" id="{BB5E78A2-529F-4DF2-B3B5-82EA149D1982}"/>
                </a:ext>
              </a:extLst>
            </p:cNvPr>
            <p:cNvSpPr/>
            <p:nvPr/>
          </p:nvSpPr>
          <p:spPr>
            <a:xfrm>
              <a:off x="1679744" y="3819194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FFA487A-A190-4900-8E3E-9A1DBDC56A64}"/>
                </a:ext>
              </a:extLst>
            </p:cNvPr>
            <p:cNvSpPr/>
            <p:nvPr/>
          </p:nvSpPr>
          <p:spPr>
            <a:xfrm>
              <a:off x="2645780" y="3895392"/>
              <a:ext cx="3197236" cy="109337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儿童近视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接触镜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RGP(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高度近视者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OK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近视控制最有效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îṣľiďè">
              <a:extLst>
                <a:ext uri="{FF2B5EF4-FFF2-40B4-BE49-F238E27FC236}">
                  <a16:creationId xmlns:a16="http://schemas.microsoft.com/office/drawing/2014/main" id="{6B0BE0BA-6690-40D0-A0E3-CD2251FE8EBB}"/>
                </a:ext>
              </a:extLst>
            </p:cNvPr>
            <p:cNvSpPr/>
            <p:nvPr/>
          </p:nvSpPr>
          <p:spPr bwMode="auto">
            <a:xfrm flipH="1">
              <a:off x="7130141" y="3828638"/>
              <a:ext cx="190880" cy="209568"/>
            </a:xfrm>
            <a:custGeom>
              <a:avLst/>
              <a:gdLst>
                <a:gd name="connsiteX0" fmla="*/ 0 w 191992"/>
                <a:gd name="connsiteY0" fmla="*/ 189904 h 189904"/>
                <a:gd name="connsiteX1" fmla="*/ 0 w 191992"/>
                <a:gd name="connsiteY1" fmla="*/ 0 h 189904"/>
                <a:gd name="connsiteX2" fmla="*/ 191992 w 191992"/>
                <a:gd name="connsiteY2" fmla="*/ 189904 h 189904"/>
                <a:gd name="connsiteX3" fmla="*/ 0 w 191992"/>
                <a:gd name="connsiteY3" fmla="*/ 189904 h 189904"/>
                <a:gd name="connsiteX0-1" fmla="*/ 0 w 321469"/>
                <a:gd name="connsiteY0-2" fmla="*/ 116086 h 116086"/>
                <a:gd name="connsiteX1-3" fmla="*/ 321469 w 321469"/>
                <a:gd name="connsiteY1-4" fmla="*/ 0 h 116086"/>
                <a:gd name="connsiteX2-5" fmla="*/ 191992 w 321469"/>
                <a:gd name="connsiteY2-6" fmla="*/ 116086 h 116086"/>
                <a:gd name="connsiteX3-7" fmla="*/ 0 w 321469"/>
                <a:gd name="connsiteY3-8" fmla="*/ 116086 h 116086"/>
                <a:gd name="connsiteX0-9" fmla="*/ 0 w 321469"/>
                <a:gd name="connsiteY0-10" fmla="*/ 116086 h 123229"/>
                <a:gd name="connsiteX1-11" fmla="*/ 321469 w 321469"/>
                <a:gd name="connsiteY1-12" fmla="*/ 0 h 123229"/>
                <a:gd name="connsiteX2-13" fmla="*/ 294385 w 321469"/>
                <a:gd name="connsiteY2-14" fmla="*/ 123229 h 123229"/>
                <a:gd name="connsiteX3-15" fmla="*/ 0 w 321469"/>
                <a:gd name="connsiteY3-16" fmla="*/ 116086 h 123229"/>
                <a:gd name="connsiteX0-17" fmla="*/ 0 w 297657"/>
                <a:gd name="connsiteY0-18" fmla="*/ 116086 h 123229"/>
                <a:gd name="connsiteX1-19" fmla="*/ 297657 w 297657"/>
                <a:gd name="connsiteY1-20" fmla="*/ 0 h 123229"/>
                <a:gd name="connsiteX2-21" fmla="*/ 294385 w 297657"/>
                <a:gd name="connsiteY2-22" fmla="*/ 123229 h 123229"/>
                <a:gd name="connsiteX3-23" fmla="*/ 0 w 297657"/>
                <a:gd name="connsiteY3-24" fmla="*/ 116086 h 123229"/>
                <a:gd name="connsiteX0-25" fmla="*/ 0 w 121445"/>
                <a:gd name="connsiteY0-26" fmla="*/ 130373 h 130373"/>
                <a:gd name="connsiteX1-27" fmla="*/ 121445 w 121445"/>
                <a:gd name="connsiteY1-28" fmla="*/ 0 h 130373"/>
                <a:gd name="connsiteX2-29" fmla="*/ 118173 w 121445"/>
                <a:gd name="connsiteY2-30" fmla="*/ 123229 h 130373"/>
                <a:gd name="connsiteX3-31" fmla="*/ 0 w 121445"/>
                <a:gd name="connsiteY3-32" fmla="*/ 130373 h 130373"/>
                <a:gd name="connsiteX0-33" fmla="*/ 0 w 121445"/>
                <a:gd name="connsiteY0-34" fmla="*/ 130373 h 130373"/>
                <a:gd name="connsiteX1-35" fmla="*/ 121445 w 121445"/>
                <a:gd name="connsiteY1-36" fmla="*/ 0 h 130373"/>
                <a:gd name="connsiteX2-37" fmla="*/ 118173 w 121445"/>
                <a:gd name="connsiteY2-38" fmla="*/ 130373 h 130373"/>
                <a:gd name="connsiteX3-39" fmla="*/ 0 w 121445"/>
                <a:gd name="connsiteY3-40" fmla="*/ 130373 h 1303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445" h="130373">
                  <a:moveTo>
                    <a:pt x="0" y="130373"/>
                  </a:moveTo>
                  <a:lnTo>
                    <a:pt x="121445" y="0"/>
                  </a:lnTo>
                  <a:cubicBezTo>
                    <a:pt x="120354" y="41076"/>
                    <a:pt x="119264" y="89297"/>
                    <a:pt x="118173" y="130373"/>
                  </a:cubicBezTo>
                  <a:lnTo>
                    <a:pt x="0" y="13037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rtlCol="0"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iṡľíďè">
              <a:extLst>
                <a:ext uri="{FF2B5EF4-FFF2-40B4-BE49-F238E27FC236}">
                  <a16:creationId xmlns:a16="http://schemas.microsoft.com/office/drawing/2014/main" id="{5E9FCF21-1AAB-4BA3-A1A1-6715127BF864}"/>
                </a:ext>
              </a:extLst>
            </p:cNvPr>
            <p:cNvSpPr/>
            <p:nvPr/>
          </p:nvSpPr>
          <p:spPr>
            <a:xfrm>
              <a:off x="6053476" y="3877104"/>
              <a:ext cx="4498700" cy="1783032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39" name="íṡḻîḓê">
              <a:extLst>
                <a:ext uri="{FF2B5EF4-FFF2-40B4-BE49-F238E27FC236}">
                  <a16:creationId xmlns:a16="http://schemas.microsoft.com/office/drawing/2014/main" id="{98F71AE5-2DF5-4928-B00D-5A1D24225C9D}"/>
                </a:ext>
              </a:extLst>
            </p:cNvPr>
            <p:cNvSpPr/>
            <p:nvPr/>
          </p:nvSpPr>
          <p:spPr>
            <a:xfrm>
              <a:off x="6306608" y="3800906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11D9451-B95F-48AC-B611-9CC944B04DC9}"/>
                </a:ext>
              </a:extLst>
            </p:cNvPr>
            <p:cNvSpPr/>
            <p:nvPr/>
          </p:nvSpPr>
          <p:spPr>
            <a:xfrm>
              <a:off x="7272644" y="3877104"/>
              <a:ext cx="2971722" cy="7471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儿童近视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药物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低浓度阿托品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</p:txBody>
        </p:sp>
        <p:sp>
          <p:nvSpPr>
            <p:cNvPr id="43" name="stethoscope_117921">
              <a:extLst>
                <a:ext uri="{FF2B5EF4-FFF2-40B4-BE49-F238E27FC236}">
                  <a16:creationId xmlns:a16="http://schemas.microsoft.com/office/drawing/2014/main" id="{BB8E788E-A726-4650-9281-CC029AA5C5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84172" y="2000202"/>
              <a:ext cx="618496" cy="404670"/>
            </a:xfrm>
            <a:custGeom>
              <a:avLst/>
              <a:gdLst>
                <a:gd name="T0" fmla="*/ 600116 w 606244"/>
                <a:gd name="T1" fmla="*/ 600116 w 606244"/>
                <a:gd name="T2" fmla="*/ 600116 w 606244"/>
                <a:gd name="T3" fmla="*/ 600116 w 606244"/>
                <a:gd name="T4" fmla="*/ 455839 w 606244"/>
                <a:gd name="T5" fmla="*/ 455839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455839 w 606244"/>
                <a:gd name="T15" fmla="*/ 455839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600116 w 606244"/>
                <a:gd name="T85" fmla="*/ 600116 w 606244"/>
                <a:gd name="T86" fmla="*/ 600116 w 606244"/>
                <a:gd name="T87" fmla="*/ 600116 w 606244"/>
                <a:gd name="T88" fmla="*/ 600116 w 606244"/>
                <a:gd name="T89" fmla="*/ 600116 w 606244"/>
                <a:gd name="T90" fmla="*/ 600116 w 606244"/>
                <a:gd name="T91" fmla="*/ 600116 w 606244"/>
                <a:gd name="T92" fmla="*/ 600116 w 606244"/>
                <a:gd name="T93" fmla="*/ 600116 w 606244"/>
                <a:gd name="T94" fmla="*/ 600116 w 606244"/>
                <a:gd name="T95" fmla="*/ 600116 w 606244"/>
                <a:gd name="T96" fmla="*/ 600116 w 606244"/>
                <a:gd name="T97" fmla="*/ 600116 w 606244"/>
                <a:gd name="T98" fmla="*/ 600116 w 606244"/>
                <a:gd name="T99" fmla="*/ 600116 w 606244"/>
                <a:gd name="T100" fmla="*/ 600116 w 606244"/>
                <a:gd name="T101" fmla="*/ 600116 w 606244"/>
                <a:gd name="T102" fmla="*/ 455839 w 606244"/>
                <a:gd name="T103" fmla="*/ 455839 w 606244"/>
                <a:gd name="T104" fmla="*/ 600116 w 606244"/>
                <a:gd name="T105" fmla="*/ 600116 w 606244"/>
                <a:gd name="T106" fmla="*/ 600116 w 606244"/>
                <a:gd name="T107" fmla="*/ 600116 w 606244"/>
                <a:gd name="T108" fmla="*/ 455839 w 606244"/>
                <a:gd name="T109" fmla="*/ 455839 w 606244"/>
                <a:gd name="T110" fmla="*/ 600116 w 606244"/>
                <a:gd name="T111" fmla="*/ 600116 w 606244"/>
                <a:gd name="T112" fmla="*/ 600116 w 606244"/>
                <a:gd name="T11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63" h="631">
                  <a:moveTo>
                    <a:pt x="254" y="335"/>
                  </a:moveTo>
                  <a:cubicBezTo>
                    <a:pt x="187" y="335"/>
                    <a:pt x="134" y="389"/>
                    <a:pt x="134" y="455"/>
                  </a:cubicBezTo>
                  <a:cubicBezTo>
                    <a:pt x="134" y="522"/>
                    <a:pt x="187" y="576"/>
                    <a:pt x="254" y="576"/>
                  </a:cubicBezTo>
                  <a:cubicBezTo>
                    <a:pt x="320" y="576"/>
                    <a:pt x="374" y="522"/>
                    <a:pt x="374" y="455"/>
                  </a:cubicBezTo>
                  <a:cubicBezTo>
                    <a:pt x="374" y="389"/>
                    <a:pt x="320" y="335"/>
                    <a:pt x="254" y="335"/>
                  </a:cubicBezTo>
                  <a:close/>
                  <a:moveTo>
                    <a:pt x="254" y="549"/>
                  </a:moveTo>
                  <a:cubicBezTo>
                    <a:pt x="202" y="549"/>
                    <a:pt x="160" y="507"/>
                    <a:pt x="160" y="455"/>
                  </a:cubicBezTo>
                  <a:cubicBezTo>
                    <a:pt x="160" y="404"/>
                    <a:pt x="202" y="362"/>
                    <a:pt x="254" y="362"/>
                  </a:cubicBezTo>
                  <a:cubicBezTo>
                    <a:pt x="305" y="362"/>
                    <a:pt x="347" y="404"/>
                    <a:pt x="347" y="455"/>
                  </a:cubicBezTo>
                  <a:cubicBezTo>
                    <a:pt x="347" y="507"/>
                    <a:pt x="305" y="549"/>
                    <a:pt x="254" y="549"/>
                  </a:cubicBezTo>
                  <a:close/>
                  <a:moveTo>
                    <a:pt x="751" y="335"/>
                  </a:moveTo>
                  <a:cubicBezTo>
                    <a:pt x="684" y="335"/>
                    <a:pt x="631" y="389"/>
                    <a:pt x="631" y="455"/>
                  </a:cubicBezTo>
                  <a:cubicBezTo>
                    <a:pt x="631" y="522"/>
                    <a:pt x="684" y="576"/>
                    <a:pt x="751" y="576"/>
                  </a:cubicBezTo>
                  <a:cubicBezTo>
                    <a:pt x="817" y="576"/>
                    <a:pt x="871" y="522"/>
                    <a:pt x="871" y="455"/>
                  </a:cubicBezTo>
                  <a:cubicBezTo>
                    <a:pt x="871" y="389"/>
                    <a:pt x="817" y="335"/>
                    <a:pt x="751" y="335"/>
                  </a:cubicBezTo>
                  <a:close/>
                  <a:moveTo>
                    <a:pt x="751" y="549"/>
                  </a:moveTo>
                  <a:cubicBezTo>
                    <a:pt x="699" y="549"/>
                    <a:pt x="657" y="507"/>
                    <a:pt x="657" y="455"/>
                  </a:cubicBezTo>
                  <a:cubicBezTo>
                    <a:pt x="657" y="404"/>
                    <a:pt x="699" y="362"/>
                    <a:pt x="751" y="362"/>
                  </a:cubicBezTo>
                  <a:cubicBezTo>
                    <a:pt x="802" y="362"/>
                    <a:pt x="844" y="404"/>
                    <a:pt x="844" y="455"/>
                  </a:cubicBezTo>
                  <a:cubicBezTo>
                    <a:pt x="844" y="507"/>
                    <a:pt x="802" y="549"/>
                    <a:pt x="751" y="549"/>
                  </a:cubicBezTo>
                  <a:close/>
                  <a:moveTo>
                    <a:pt x="959" y="260"/>
                  </a:moveTo>
                  <a:lnTo>
                    <a:pt x="826" y="75"/>
                  </a:lnTo>
                  <a:cubicBezTo>
                    <a:pt x="824" y="72"/>
                    <a:pt x="777" y="0"/>
                    <a:pt x="690" y="11"/>
                  </a:cubicBezTo>
                  <a:cubicBezTo>
                    <a:pt x="679" y="12"/>
                    <a:pt x="672" y="22"/>
                    <a:pt x="673" y="33"/>
                  </a:cubicBezTo>
                  <a:cubicBezTo>
                    <a:pt x="674" y="44"/>
                    <a:pt x="684" y="52"/>
                    <a:pt x="695" y="50"/>
                  </a:cubicBezTo>
                  <a:cubicBezTo>
                    <a:pt x="756" y="43"/>
                    <a:pt x="791" y="95"/>
                    <a:pt x="793" y="98"/>
                  </a:cubicBezTo>
                  <a:lnTo>
                    <a:pt x="903" y="252"/>
                  </a:lnTo>
                  <a:lnTo>
                    <a:pt x="828" y="252"/>
                  </a:lnTo>
                  <a:cubicBezTo>
                    <a:pt x="827" y="238"/>
                    <a:pt x="815" y="227"/>
                    <a:pt x="801" y="227"/>
                  </a:cubicBezTo>
                  <a:lnTo>
                    <a:pt x="700" y="227"/>
                  </a:lnTo>
                  <a:cubicBezTo>
                    <a:pt x="686" y="227"/>
                    <a:pt x="675" y="238"/>
                    <a:pt x="674" y="252"/>
                  </a:cubicBezTo>
                  <a:lnTo>
                    <a:pt x="522" y="252"/>
                  </a:lnTo>
                  <a:lnTo>
                    <a:pt x="522" y="239"/>
                  </a:lnTo>
                  <a:lnTo>
                    <a:pt x="544" y="239"/>
                  </a:lnTo>
                  <a:cubicBezTo>
                    <a:pt x="547" y="239"/>
                    <a:pt x="550" y="236"/>
                    <a:pt x="550" y="233"/>
                  </a:cubicBezTo>
                  <a:cubicBezTo>
                    <a:pt x="550" y="229"/>
                    <a:pt x="547" y="226"/>
                    <a:pt x="544" y="226"/>
                  </a:cubicBezTo>
                  <a:lnTo>
                    <a:pt x="522" y="226"/>
                  </a:lnTo>
                  <a:lnTo>
                    <a:pt x="522" y="218"/>
                  </a:lnTo>
                  <a:cubicBezTo>
                    <a:pt x="522" y="207"/>
                    <a:pt x="513" y="198"/>
                    <a:pt x="502" y="198"/>
                  </a:cubicBezTo>
                  <a:cubicBezTo>
                    <a:pt x="491" y="198"/>
                    <a:pt x="482" y="207"/>
                    <a:pt x="482" y="218"/>
                  </a:cubicBezTo>
                  <a:lnTo>
                    <a:pt x="482" y="226"/>
                  </a:lnTo>
                  <a:lnTo>
                    <a:pt x="461" y="226"/>
                  </a:lnTo>
                  <a:cubicBezTo>
                    <a:pt x="457" y="226"/>
                    <a:pt x="454" y="229"/>
                    <a:pt x="454" y="233"/>
                  </a:cubicBezTo>
                  <a:cubicBezTo>
                    <a:pt x="454" y="236"/>
                    <a:pt x="457" y="239"/>
                    <a:pt x="461" y="239"/>
                  </a:cubicBezTo>
                  <a:lnTo>
                    <a:pt x="482" y="239"/>
                  </a:lnTo>
                  <a:lnTo>
                    <a:pt x="482" y="252"/>
                  </a:lnTo>
                  <a:lnTo>
                    <a:pt x="331" y="252"/>
                  </a:lnTo>
                  <a:cubicBezTo>
                    <a:pt x="330" y="238"/>
                    <a:pt x="318" y="227"/>
                    <a:pt x="304" y="227"/>
                  </a:cubicBezTo>
                  <a:lnTo>
                    <a:pt x="203" y="227"/>
                  </a:lnTo>
                  <a:cubicBezTo>
                    <a:pt x="189" y="227"/>
                    <a:pt x="178" y="238"/>
                    <a:pt x="177" y="252"/>
                  </a:cubicBezTo>
                  <a:lnTo>
                    <a:pt x="101" y="252"/>
                  </a:lnTo>
                  <a:lnTo>
                    <a:pt x="212" y="97"/>
                  </a:lnTo>
                  <a:cubicBezTo>
                    <a:pt x="214" y="95"/>
                    <a:pt x="248" y="43"/>
                    <a:pt x="309" y="50"/>
                  </a:cubicBezTo>
                  <a:cubicBezTo>
                    <a:pt x="320" y="52"/>
                    <a:pt x="330" y="44"/>
                    <a:pt x="331" y="33"/>
                  </a:cubicBezTo>
                  <a:cubicBezTo>
                    <a:pt x="333" y="22"/>
                    <a:pt x="325" y="12"/>
                    <a:pt x="314" y="11"/>
                  </a:cubicBezTo>
                  <a:cubicBezTo>
                    <a:pt x="228" y="0"/>
                    <a:pt x="181" y="72"/>
                    <a:pt x="179" y="74"/>
                  </a:cubicBezTo>
                  <a:lnTo>
                    <a:pt x="46" y="260"/>
                  </a:lnTo>
                  <a:cubicBezTo>
                    <a:pt x="41" y="266"/>
                    <a:pt x="41" y="274"/>
                    <a:pt x="44" y="281"/>
                  </a:cubicBezTo>
                  <a:cubicBezTo>
                    <a:pt x="48" y="287"/>
                    <a:pt x="55" y="292"/>
                    <a:pt x="62" y="292"/>
                  </a:cubicBezTo>
                  <a:lnTo>
                    <a:pt x="177" y="292"/>
                  </a:lnTo>
                  <a:lnTo>
                    <a:pt x="177" y="295"/>
                  </a:lnTo>
                  <a:cubicBezTo>
                    <a:pt x="177" y="302"/>
                    <a:pt x="179" y="307"/>
                    <a:pt x="183" y="312"/>
                  </a:cubicBezTo>
                  <a:cubicBezTo>
                    <a:pt x="136" y="335"/>
                    <a:pt x="102" y="381"/>
                    <a:pt x="95" y="435"/>
                  </a:cubicBezTo>
                  <a:lnTo>
                    <a:pt x="13" y="435"/>
                  </a:lnTo>
                  <a:cubicBezTo>
                    <a:pt x="6" y="435"/>
                    <a:pt x="0" y="441"/>
                    <a:pt x="0" y="448"/>
                  </a:cubicBezTo>
                  <a:cubicBezTo>
                    <a:pt x="0" y="455"/>
                    <a:pt x="6" y="461"/>
                    <a:pt x="13" y="461"/>
                  </a:cubicBezTo>
                  <a:lnTo>
                    <a:pt x="94" y="461"/>
                  </a:lnTo>
                  <a:cubicBezTo>
                    <a:pt x="97" y="547"/>
                    <a:pt x="167" y="616"/>
                    <a:pt x="254" y="616"/>
                  </a:cubicBezTo>
                  <a:cubicBezTo>
                    <a:pt x="342" y="616"/>
                    <a:pt x="414" y="544"/>
                    <a:pt x="414" y="455"/>
                  </a:cubicBezTo>
                  <a:cubicBezTo>
                    <a:pt x="414" y="393"/>
                    <a:pt x="378" y="338"/>
                    <a:pt x="325" y="312"/>
                  </a:cubicBezTo>
                  <a:cubicBezTo>
                    <a:pt x="329" y="307"/>
                    <a:pt x="331" y="302"/>
                    <a:pt x="331" y="295"/>
                  </a:cubicBezTo>
                  <a:lnTo>
                    <a:pt x="331" y="292"/>
                  </a:lnTo>
                  <a:lnTo>
                    <a:pt x="482" y="292"/>
                  </a:lnTo>
                  <a:lnTo>
                    <a:pt x="482" y="325"/>
                  </a:lnTo>
                  <a:cubicBezTo>
                    <a:pt x="482" y="334"/>
                    <a:pt x="488" y="341"/>
                    <a:pt x="496" y="344"/>
                  </a:cubicBezTo>
                  <a:lnTo>
                    <a:pt x="496" y="435"/>
                  </a:lnTo>
                  <a:cubicBezTo>
                    <a:pt x="496" y="435"/>
                    <a:pt x="496" y="435"/>
                    <a:pt x="496" y="435"/>
                  </a:cubicBezTo>
                  <a:cubicBezTo>
                    <a:pt x="476" y="437"/>
                    <a:pt x="460" y="445"/>
                    <a:pt x="460" y="455"/>
                  </a:cubicBezTo>
                  <a:cubicBezTo>
                    <a:pt x="460" y="467"/>
                    <a:pt x="479" y="476"/>
                    <a:pt x="502" y="476"/>
                  </a:cubicBezTo>
                  <a:cubicBezTo>
                    <a:pt x="525" y="476"/>
                    <a:pt x="544" y="467"/>
                    <a:pt x="544" y="455"/>
                  </a:cubicBezTo>
                  <a:cubicBezTo>
                    <a:pt x="544" y="445"/>
                    <a:pt x="529" y="437"/>
                    <a:pt x="509" y="435"/>
                  </a:cubicBezTo>
                  <a:cubicBezTo>
                    <a:pt x="509" y="435"/>
                    <a:pt x="509" y="435"/>
                    <a:pt x="509" y="435"/>
                  </a:cubicBezTo>
                  <a:lnTo>
                    <a:pt x="509" y="344"/>
                  </a:lnTo>
                  <a:cubicBezTo>
                    <a:pt x="517" y="341"/>
                    <a:pt x="522" y="334"/>
                    <a:pt x="522" y="325"/>
                  </a:cubicBezTo>
                  <a:lnTo>
                    <a:pt x="522" y="292"/>
                  </a:lnTo>
                  <a:lnTo>
                    <a:pt x="674" y="292"/>
                  </a:lnTo>
                  <a:lnTo>
                    <a:pt x="674" y="295"/>
                  </a:lnTo>
                  <a:cubicBezTo>
                    <a:pt x="674" y="302"/>
                    <a:pt x="676" y="307"/>
                    <a:pt x="680" y="312"/>
                  </a:cubicBezTo>
                  <a:cubicBezTo>
                    <a:pt x="627" y="338"/>
                    <a:pt x="591" y="393"/>
                    <a:pt x="591" y="455"/>
                  </a:cubicBezTo>
                  <a:cubicBezTo>
                    <a:pt x="591" y="544"/>
                    <a:pt x="662" y="616"/>
                    <a:pt x="751" y="616"/>
                  </a:cubicBezTo>
                  <a:cubicBezTo>
                    <a:pt x="792" y="616"/>
                    <a:pt x="829" y="600"/>
                    <a:pt x="858" y="575"/>
                  </a:cubicBezTo>
                  <a:lnTo>
                    <a:pt x="924" y="628"/>
                  </a:lnTo>
                  <a:cubicBezTo>
                    <a:pt x="927" y="630"/>
                    <a:pt x="930" y="631"/>
                    <a:pt x="933" y="631"/>
                  </a:cubicBezTo>
                  <a:cubicBezTo>
                    <a:pt x="937" y="631"/>
                    <a:pt x="941" y="629"/>
                    <a:pt x="943" y="626"/>
                  </a:cubicBezTo>
                  <a:cubicBezTo>
                    <a:pt x="948" y="620"/>
                    <a:pt x="947" y="612"/>
                    <a:pt x="941" y="607"/>
                  </a:cubicBezTo>
                  <a:lnTo>
                    <a:pt x="876" y="555"/>
                  </a:lnTo>
                  <a:cubicBezTo>
                    <a:pt x="898" y="528"/>
                    <a:pt x="911" y="493"/>
                    <a:pt x="911" y="456"/>
                  </a:cubicBezTo>
                  <a:cubicBezTo>
                    <a:pt x="911" y="393"/>
                    <a:pt x="875" y="338"/>
                    <a:pt x="822" y="312"/>
                  </a:cubicBezTo>
                  <a:cubicBezTo>
                    <a:pt x="826" y="308"/>
                    <a:pt x="828" y="302"/>
                    <a:pt x="828" y="295"/>
                  </a:cubicBezTo>
                  <a:lnTo>
                    <a:pt x="828" y="292"/>
                  </a:lnTo>
                  <a:lnTo>
                    <a:pt x="942" y="292"/>
                  </a:lnTo>
                  <a:cubicBezTo>
                    <a:pt x="950" y="292"/>
                    <a:pt x="957" y="287"/>
                    <a:pt x="960" y="281"/>
                  </a:cubicBezTo>
                  <a:cubicBezTo>
                    <a:pt x="963" y="274"/>
                    <a:pt x="963" y="266"/>
                    <a:pt x="959" y="260"/>
                  </a:cubicBezTo>
                  <a:close/>
                  <a:moveTo>
                    <a:pt x="387" y="455"/>
                  </a:moveTo>
                  <a:cubicBezTo>
                    <a:pt x="387" y="529"/>
                    <a:pt x="327" y="589"/>
                    <a:pt x="254" y="589"/>
                  </a:cubicBezTo>
                  <a:cubicBezTo>
                    <a:pt x="180" y="589"/>
                    <a:pt x="120" y="529"/>
                    <a:pt x="120" y="455"/>
                  </a:cubicBezTo>
                  <a:cubicBezTo>
                    <a:pt x="120" y="382"/>
                    <a:pt x="180" y="322"/>
                    <a:pt x="254" y="322"/>
                  </a:cubicBezTo>
                  <a:lnTo>
                    <a:pt x="254" y="322"/>
                  </a:lnTo>
                  <a:cubicBezTo>
                    <a:pt x="327" y="322"/>
                    <a:pt x="387" y="382"/>
                    <a:pt x="387" y="455"/>
                  </a:cubicBezTo>
                  <a:close/>
                  <a:moveTo>
                    <a:pt x="884" y="455"/>
                  </a:moveTo>
                  <a:cubicBezTo>
                    <a:pt x="884" y="529"/>
                    <a:pt x="824" y="589"/>
                    <a:pt x="751" y="589"/>
                  </a:cubicBezTo>
                  <a:cubicBezTo>
                    <a:pt x="677" y="589"/>
                    <a:pt x="617" y="529"/>
                    <a:pt x="617" y="455"/>
                  </a:cubicBezTo>
                  <a:cubicBezTo>
                    <a:pt x="617" y="382"/>
                    <a:pt x="677" y="322"/>
                    <a:pt x="751" y="322"/>
                  </a:cubicBezTo>
                  <a:lnTo>
                    <a:pt x="751" y="322"/>
                  </a:lnTo>
                  <a:cubicBezTo>
                    <a:pt x="824" y="322"/>
                    <a:pt x="884" y="382"/>
                    <a:pt x="884" y="4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stethoscope_117921">
              <a:extLst>
                <a:ext uri="{FF2B5EF4-FFF2-40B4-BE49-F238E27FC236}">
                  <a16:creationId xmlns:a16="http://schemas.microsoft.com/office/drawing/2014/main" id="{18F907E6-9BBA-49CF-82E5-6500B87BB1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75902" y="3994993"/>
              <a:ext cx="544732" cy="506127"/>
            </a:xfrm>
            <a:custGeom>
              <a:avLst/>
              <a:gdLst>
                <a:gd name="connsiteX0" fmla="*/ 307595 w 605522"/>
                <a:gd name="connsiteY0" fmla="*/ 455500 h 604605"/>
                <a:gd name="connsiteX1" fmla="*/ 558455 w 605522"/>
                <a:gd name="connsiteY1" fmla="*/ 463954 h 604605"/>
                <a:gd name="connsiteX2" fmla="*/ 429261 w 605522"/>
                <a:gd name="connsiteY2" fmla="*/ 576943 h 604605"/>
                <a:gd name="connsiteX3" fmla="*/ 197724 w 605522"/>
                <a:gd name="connsiteY3" fmla="*/ 414008 h 604605"/>
                <a:gd name="connsiteX4" fmla="*/ 369057 w 605522"/>
                <a:gd name="connsiteY4" fmla="*/ 597223 h 604605"/>
                <a:gd name="connsiteX5" fmla="*/ 302756 w 605522"/>
                <a:gd name="connsiteY5" fmla="*/ 604605 h 604605"/>
                <a:gd name="connsiteX6" fmla="*/ 197724 w 605522"/>
                <a:gd name="connsiteY6" fmla="*/ 585814 h 604605"/>
                <a:gd name="connsiteX7" fmla="*/ 149387 w 605522"/>
                <a:gd name="connsiteY7" fmla="*/ 307172 h 604605"/>
                <a:gd name="connsiteX8" fmla="*/ 140779 w 605522"/>
                <a:gd name="connsiteY8" fmla="*/ 557609 h 604605"/>
                <a:gd name="connsiteX9" fmla="*/ 27662 w 605522"/>
                <a:gd name="connsiteY9" fmla="*/ 428633 h 604605"/>
                <a:gd name="connsiteX10" fmla="*/ 598126 w 605522"/>
                <a:gd name="connsiteY10" fmla="*/ 235971 h 604605"/>
                <a:gd name="connsiteX11" fmla="*/ 605522 w 605522"/>
                <a:gd name="connsiteY11" fmla="*/ 302300 h 604605"/>
                <a:gd name="connsiteX12" fmla="*/ 586696 w 605522"/>
                <a:gd name="connsiteY12" fmla="*/ 407163 h 604605"/>
                <a:gd name="connsiteX13" fmla="*/ 414572 w 605522"/>
                <a:gd name="connsiteY13" fmla="*/ 407163 h 604605"/>
                <a:gd name="connsiteX14" fmla="*/ 18684 w 605522"/>
                <a:gd name="connsiteY14" fmla="*/ 197442 h 604605"/>
                <a:gd name="connsiteX15" fmla="*/ 190738 w 605522"/>
                <a:gd name="connsiteY15" fmla="*/ 197442 h 604605"/>
                <a:gd name="connsiteX16" fmla="*/ 7258 w 605522"/>
                <a:gd name="connsiteY16" fmla="*/ 368493 h 604605"/>
                <a:gd name="connsiteX17" fmla="*/ 0 w 605522"/>
                <a:gd name="connsiteY17" fmla="*/ 302301 h 604605"/>
                <a:gd name="connsiteX18" fmla="*/ 18684 w 605522"/>
                <a:gd name="connsiteY18" fmla="*/ 197442 h 604605"/>
                <a:gd name="connsiteX19" fmla="*/ 464604 w 605522"/>
                <a:gd name="connsiteY19" fmla="*/ 46855 h 604605"/>
                <a:gd name="connsiteX20" fmla="*/ 577790 w 605522"/>
                <a:gd name="connsiteY20" fmla="*/ 175871 h 604605"/>
                <a:gd name="connsiteX21" fmla="*/ 456135 w 605522"/>
                <a:gd name="connsiteY21" fmla="*/ 297504 h 604605"/>
                <a:gd name="connsiteX22" fmla="*/ 176120 w 605522"/>
                <a:gd name="connsiteY22" fmla="*/ 27662 h 604605"/>
                <a:gd name="connsiteX23" fmla="*/ 297786 w 605522"/>
                <a:gd name="connsiteY23" fmla="*/ 149176 h 604605"/>
                <a:gd name="connsiteX24" fmla="*/ 46926 w 605522"/>
                <a:gd name="connsiteY24" fmla="*/ 140583 h 604605"/>
                <a:gd name="connsiteX25" fmla="*/ 176120 w 605522"/>
                <a:gd name="connsiteY25" fmla="*/ 27662 h 604605"/>
                <a:gd name="connsiteX26" fmla="*/ 302734 w 605522"/>
                <a:gd name="connsiteY26" fmla="*/ 0 h 604605"/>
                <a:gd name="connsiteX27" fmla="*/ 407727 w 605522"/>
                <a:gd name="connsiteY27" fmla="*/ 18656 h 604605"/>
                <a:gd name="connsiteX28" fmla="*/ 407727 w 605522"/>
                <a:gd name="connsiteY28" fmla="*/ 190456 h 604605"/>
                <a:gd name="connsiteX29" fmla="*/ 236324 w 605522"/>
                <a:gd name="connsiteY29" fmla="*/ 7248 h 604605"/>
                <a:gd name="connsiteX30" fmla="*/ 302734 w 605522"/>
                <a:gd name="connsiteY30" fmla="*/ 0 h 60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5522" h="604605">
                  <a:moveTo>
                    <a:pt x="307595" y="455500"/>
                  </a:moveTo>
                  <a:lnTo>
                    <a:pt x="558455" y="463954"/>
                  </a:lnTo>
                  <a:cubicBezTo>
                    <a:pt x="527266" y="513068"/>
                    <a:pt x="482095" y="552654"/>
                    <a:pt x="429261" y="576943"/>
                  </a:cubicBezTo>
                  <a:close/>
                  <a:moveTo>
                    <a:pt x="197724" y="414008"/>
                  </a:moveTo>
                  <a:lnTo>
                    <a:pt x="369057" y="597223"/>
                  </a:lnTo>
                  <a:cubicBezTo>
                    <a:pt x="347405" y="602055"/>
                    <a:pt x="325215" y="604605"/>
                    <a:pt x="302756" y="604605"/>
                  </a:cubicBezTo>
                  <a:cubicBezTo>
                    <a:pt x="266580" y="604605"/>
                    <a:pt x="231210" y="598297"/>
                    <a:pt x="197724" y="585814"/>
                  </a:cubicBezTo>
                  <a:close/>
                  <a:moveTo>
                    <a:pt x="149387" y="307172"/>
                  </a:moveTo>
                  <a:lnTo>
                    <a:pt x="140779" y="557609"/>
                  </a:lnTo>
                  <a:cubicBezTo>
                    <a:pt x="91685" y="526472"/>
                    <a:pt x="52007" y="481377"/>
                    <a:pt x="27662" y="428633"/>
                  </a:cubicBezTo>
                  <a:close/>
                  <a:moveTo>
                    <a:pt x="598126" y="235971"/>
                  </a:moveTo>
                  <a:cubicBezTo>
                    <a:pt x="602967" y="257588"/>
                    <a:pt x="605522" y="279877"/>
                    <a:pt x="605522" y="302300"/>
                  </a:cubicBezTo>
                  <a:cubicBezTo>
                    <a:pt x="605522" y="338418"/>
                    <a:pt x="599202" y="373596"/>
                    <a:pt x="586696" y="407163"/>
                  </a:cubicBezTo>
                  <a:lnTo>
                    <a:pt x="414572" y="407163"/>
                  </a:lnTo>
                  <a:close/>
                  <a:moveTo>
                    <a:pt x="18684" y="197442"/>
                  </a:moveTo>
                  <a:lnTo>
                    <a:pt x="190738" y="197442"/>
                  </a:lnTo>
                  <a:lnTo>
                    <a:pt x="7258" y="368493"/>
                  </a:lnTo>
                  <a:cubicBezTo>
                    <a:pt x="2419" y="346877"/>
                    <a:pt x="0" y="324723"/>
                    <a:pt x="0" y="302301"/>
                  </a:cubicBezTo>
                  <a:cubicBezTo>
                    <a:pt x="0" y="266185"/>
                    <a:pt x="6317" y="230873"/>
                    <a:pt x="18684" y="197442"/>
                  </a:cubicBezTo>
                  <a:close/>
                  <a:moveTo>
                    <a:pt x="464604" y="46855"/>
                  </a:moveTo>
                  <a:cubicBezTo>
                    <a:pt x="513804" y="78002"/>
                    <a:pt x="553459" y="123245"/>
                    <a:pt x="577790" y="175871"/>
                  </a:cubicBezTo>
                  <a:lnTo>
                    <a:pt x="456135" y="297504"/>
                  </a:lnTo>
                  <a:close/>
                  <a:moveTo>
                    <a:pt x="176120" y="27662"/>
                  </a:moveTo>
                  <a:lnTo>
                    <a:pt x="297786" y="149176"/>
                  </a:lnTo>
                  <a:lnTo>
                    <a:pt x="46926" y="140583"/>
                  </a:lnTo>
                  <a:cubicBezTo>
                    <a:pt x="78115" y="91574"/>
                    <a:pt x="123421" y="51965"/>
                    <a:pt x="176120" y="27662"/>
                  </a:cubicBezTo>
                  <a:close/>
                  <a:moveTo>
                    <a:pt x="302734" y="0"/>
                  </a:moveTo>
                  <a:cubicBezTo>
                    <a:pt x="338897" y="0"/>
                    <a:pt x="374118" y="6308"/>
                    <a:pt x="407727" y="18656"/>
                  </a:cubicBezTo>
                  <a:lnTo>
                    <a:pt x="407727" y="190456"/>
                  </a:lnTo>
                  <a:lnTo>
                    <a:pt x="236324" y="7248"/>
                  </a:lnTo>
                  <a:cubicBezTo>
                    <a:pt x="257968" y="2416"/>
                    <a:pt x="280284" y="0"/>
                    <a:pt x="3027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6" name="iş1íḍé">
              <a:extLst>
                <a:ext uri="{FF2B5EF4-FFF2-40B4-BE49-F238E27FC236}">
                  <a16:creationId xmlns:a16="http://schemas.microsoft.com/office/drawing/2014/main" id="{1DE18736-BF62-4B10-BFED-39A66989A703}"/>
                </a:ext>
              </a:extLst>
            </p:cNvPr>
            <p:cNvSpPr/>
            <p:nvPr/>
          </p:nvSpPr>
          <p:spPr>
            <a:xfrm>
              <a:off x="6477733" y="4001479"/>
              <a:ext cx="594798" cy="43829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8157" h="438634">
                  <a:moveTo>
                    <a:pt x="404441" y="267190"/>
                  </a:moveTo>
                  <a:lnTo>
                    <a:pt x="312536" y="267501"/>
                  </a:lnTo>
                  <a:cubicBezTo>
                    <a:pt x="279569" y="267656"/>
                    <a:pt x="252822" y="294522"/>
                    <a:pt x="252977" y="327444"/>
                  </a:cubicBezTo>
                  <a:cubicBezTo>
                    <a:pt x="253133" y="360211"/>
                    <a:pt x="279880" y="386921"/>
                    <a:pt x="312692" y="386921"/>
                  </a:cubicBezTo>
                  <a:lnTo>
                    <a:pt x="313003" y="386921"/>
                  </a:lnTo>
                  <a:lnTo>
                    <a:pt x="404908" y="386456"/>
                  </a:lnTo>
                  <a:cubicBezTo>
                    <a:pt x="404908" y="373411"/>
                    <a:pt x="404441" y="280080"/>
                    <a:pt x="404441" y="267190"/>
                  </a:cubicBezTo>
                  <a:close/>
                  <a:moveTo>
                    <a:pt x="496657" y="215012"/>
                  </a:moveTo>
                  <a:cubicBezTo>
                    <a:pt x="526204" y="215012"/>
                    <a:pt x="554195" y="226348"/>
                    <a:pt x="575189" y="247158"/>
                  </a:cubicBezTo>
                  <a:cubicBezTo>
                    <a:pt x="596338" y="268122"/>
                    <a:pt x="608156" y="296075"/>
                    <a:pt x="608156" y="325891"/>
                  </a:cubicBezTo>
                  <a:cubicBezTo>
                    <a:pt x="608467" y="387387"/>
                    <a:pt x="558705" y="437547"/>
                    <a:pt x="497124" y="437858"/>
                  </a:cubicBezTo>
                  <a:lnTo>
                    <a:pt x="312692" y="438634"/>
                  </a:lnTo>
                  <a:cubicBezTo>
                    <a:pt x="251422" y="438634"/>
                    <a:pt x="201349" y="388940"/>
                    <a:pt x="201193" y="327755"/>
                  </a:cubicBezTo>
                  <a:cubicBezTo>
                    <a:pt x="200882" y="266259"/>
                    <a:pt x="250645" y="216099"/>
                    <a:pt x="312225" y="215788"/>
                  </a:cubicBezTo>
                  <a:close/>
                  <a:moveTo>
                    <a:pt x="241505" y="0"/>
                  </a:moveTo>
                  <a:cubicBezTo>
                    <a:pt x="270058" y="0"/>
                    <a:pt x="298630" y="10869"/>
                    <a:pt x="320477" y="32605"/>
                  </a:cubicBezTo>
                  <a:cubicBezTo>
                    <a:pt x="359040" y="71110"/>
                    <a:pt x="363394" y="130886"/>
                    <a:pt x="333694" y="174360"/>
                  </a:cubicBezTo>
                  <a:lnTo>
                    <a:pt x="312080" y="174360"/>
                  </a:lnTo>
                  <a:cubicBezTo>
                    <a:pt x="289689" y="174515"/>
                    <a:pt x="268386" y="179483"/>
                    <a:pt x="249105" y="188333"/>
                  </a:cubicBezTo>
                  <a:lnTo>
                    <a:pt x="283780" y="153710"/>
                  </a:lnTo>
                  <a:cubicBezTo>
                    <a:pt x="307105" y="130421"/>
                    <a:pt x="307105" y="92537"/>
                    <a:pt x="283780" y="69247"/>
                  </a:cubicBezTo>
                  <a:cubicBezTo>
                    <a:pt x="260456" y="45958"/>
                    <a:pt x="222670" y="45958"/>
                    <a:pt x="199346" y="69247"/>
                  </a:cubicBezTo>
                  <a:lnTo>
                    <a:pt x="134348" y="134147"/>
                  </a:lnTo>
                  <a:lnTo>
                    <a:pt x="212252" y="212088"/>
                  </a:lnTo>
                  <a:cubicBezTo>
                    <a:pt x="178509" y="241433"/>
                    <a:pt x="159539" y="283664"/>
                    <a:pt x="159694" y="327914"/>
                  </a:cubicBezTo>
                  <a:cubicBezTo>
                    <a:pt x="159694" y="332572"/>
                    <a:pt x="160005" y="337075"/>
                    <a:pt x="160316" y="341577"/>
                  </a:cubicBezTo>
                  <a:cubicBezTo>
                    <a:pt x="145388" y="348874"/>
                    <a:pt x="128750" y="352756"/>
                    <a:pt x="111490" y="352756"/>
                  </a:cubicBezTo>
                  <a:cubicBezTo>
                    <a:pt x="81791" y="352756"/>
                    <a:pt x="53646" y="341111"/>
                    <a:pt x="32654" y="319996"/>
                  </a:cubicBezTo>
                  <a:cubicBezTo>
                    <a:pt x="-10885" y="276678"/>
                    <a:pt x="-10885" y="205878"/>
                    <a:pt x="32654" y="162405"/>
                  </a:cubicBezTo>
                  <a:lnTo>
                    <a:pt x="162648" y="32605"/>
                  </a:lnTo>
                  <a:cubicBezTo>
                    <a:pt x="184418" y="10869"/>
                    <a:pt x="212952" y="0"/>
                    <a:pt x="24150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iş1íḍé">
              <a:extLst>
                <a:ext uri="{FF2B5EF4-FFF2-40B4-BE49-F238E27FC236}">
                  <a16:creationId xmlns:a16="http://schemas.microsoft.com/office/drawing/2014/main" id="{C33E3A08-8CEF-47F6-A3B8-7F6EF1D1619F}"/>
                </a:ext>
              </a:extLst>
            </p:cNvPr>
            <p:cNvSpPr/>
            <p:nvPr/>
          </p:nvSpPr>
          <p:spPr>
            <a:xfrm>
              <a:off x="1890898" y="1975974"/>
              <a:ext cx="551316" cy="419753"/>
            </a:xfrm>
            <a:custGeom>
              <a:avLst/>
              <a:gdLst>
                <a:gd name="T0" fmla="*/ 1272 w 1275"/>
                <a:gd name="T1" fmla="*/ 919 h 972"/>
                <a:gd name="T2" fmla="*/ 1272 w 1275"/>
                <a:gd name="T3" fmla="*/ 608 h 972"/>
                <a:gd name="T4" fmla="*/ 1267 w 1275"/>
                <a:gd name="T5" fmla="*/ 560 h 972"/>
                <a:gd name="T6" fmla="*/ 1267 w 1275"/>
                <a:gd name="T7" fmla="*/ 560 h 972"/>
                <a:gd name="T8" fmla="*/ 1266 w 1275"/>
                <a:gd name="T9" fmla="*/ 558 h 972"/>
                <a:gd name="T10" fmla="*/ 992 w 1275"/>
                <a:gd name="T11" fmla="*/ 32 h 972"/>
                <a:gd name="T12" fmla="*/ 930 w 1275"/>
                <a:gd name="T13" fmla="*/ 12 h 972"/>
                <a:gd name="T14" fmla="*/ 910 w 1275"/>
                <a:gd name="T15" fmla="*/ 75 h 972"/>
                <a:gd name="T16" fmla="*/ 1160 w 1275"/>
                <a:gd name="T17" fmla="*/ 554 h 972"/>
                <a:gd name="T18" fmla="*/ 115 w 1275"/>
                <a:gd name="T19" fmla="*/ 554 h 972"/>
                <a:gd name="T20" fmla="*/ 366 w 1275"/>
                <a:gd name="T21" fmla="*/ 75 h 972"/>
                <a:gd name="T22" fmla="*/ 346 w 1275"/>
                <a:gd name="T23" fmla="*/ 12 h 972"/>
                <a:gd name="T24" fmla="*/ 283 w 1275"/>
                <a:gd name="T25" fmla="*/ 32 h 972"/>
                <a:gd name="T26" fmla="*/ 8 w 1275"/>
                <a:gd name="T27" fmla="*/ 556 h 972"/>
                <a:gd name="T28" fmla="*/ 3 w 1275"/>
                <a:gd name="T29" fmla="*/ 607 h 972"/>
                <a:gd name="T30" fmla="*/ 3 w 1275"/>
                <a:gd name="T31" fmla="*/ 918 h 972"/>
                <a:gd name="T32" fmla="*/ 31 w 1275"/>
                <a:gd name="T33" fmla="*/ 971 h 972"/>
                <a:gd name="T34" fmla="*/ 558 w 1275"/>
                <a:gd name="T35" fmla="*/ 971 h 972"/>
                <a:gd name="T36" fmla="*/ 612 w 1275"/>
                <a:gd name="T37" fmla="*/ 918 h 972"/>
                <a:gd name="T38" fmla="*/ 612 w 1275"/>
                <a:gd name="T39" fmla="*/ 634 h 972"/>
                <a:gd name="T40" fmla="*/ 666 w 1275"/>
                <a:gd name="T41" fmla="*/ 634 h 972"/>
                <a:gd name="T42" fmla="*/ 666 w 1275"/>
                <a:gd name="T43" fmla="*/ 919 h 972"/>
                <a:gd name="T44" fmla="*/ 720 w 1275"/>
                <a:gd name="T45" fmla="*/ 972 h 972"/>
                <a:gd name="T46" fmla="*/ 1247 w 1275"/>
                <a:gd name="T47" fmla="*/ 972 h 972"/>
                <a:gd name="T48" fmla="*/ 1272 w 1275"/>
                <a:gd name="T49" fmla="*/ 919 h 972"/>
                <a:gd name="T50" fmla="*/ 544 w 1275"/>
                <a:gd name="T51" fmla="*/ 888 h 972"/>
                <a:gd name="T52" fmla="*/ 86 w 1275"/>
                <a:gd name="T53" fmla="*/ 888 h 972"/>
                <a:gd name="T54" fmla="*/ 86 w 1275"/>
                <a:gd name="T55" fmla="*/ 636 h 972"/>
                <a:gd name="T56" fmla="*/ 544 w 1275"/>
                <a:gd name="T57" fmla="*/ 636 h 972"/>
                <a:gd name="T58" fmla="*/ 544 w 1275"/>
                <a:gd name="T59" fmla="*/ 888 h 972"/>
                <a:gd name="T60" fmla="*/ 1190 w 1275"/>
                <a:gd name="T61" fmla="*/ 888 h 972"/>
                <a:gd name="T62" fmla="*/ 731 w 1275"/>
                <a:gd name="T63" fmla="*/ 888 h 972"/>
                <a:gd name="T64" fmla="*/ 731 w 1275"/>
                <a:gd name="T65" fmla="*/ 636 h 972"/>
                <a:gd name="T66" fmla="*/ 1190 w 1275"/>
                <a:gd name="T67" fmla="*/ 636 h 972"/>
                <a:gd name="T68" fmla="*/ 1190 w 1275"/>
                <a:gd name="T69" fmla="*/ 88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5" h="972">
                  <a:moveTo>
                    <a:pt x="1272" y="919"/>
                  </a:moveTo>
                  <a:lnTo>
                    <a:pt x="1272" y="608"/>
                  </a:lnTo>
                  <a:cubicBezTo>
                    <a:pt x="1272" y="575"/>
                    <a:pt x="1270" y="566"/>
                    <a:pt x="1267" y="560"/>
                  </a:cubicBezTo>
                  <a:lnTo>
                    <a:pt x="1267" y="560"/>
                  </a:lnTo>
                  <a:cubicBezTo>
                    <a:pt x="1267" y="559"/>
                    <a:pt x="1266" y="559"/>
                    <a:pt x="1266" y="558"/>
                  </a:cubicBezTo>
                  <a:lnTo>
                    <a:pt x="992" y="32"/>
                  </a:lnTo>
                  <a:cubicBezTo>
                    <a:pt x="980" y="10"/>
                    <a:pt x="952" y="0"/>
                    <a:pt x="930" y="12"/>
                  </a:cubicBezTo>
                  <a:cubicBezTo>
                    <a:pt x="907" y="24"/>
                    <a:pt x="898" y="52"/>
                    <a:pt x="910" y="75"/>
                  </a:cubicBezTo>
                  <a:lnTo>
                    <a:pt x="1160" y="554"/>
                  </a:lnTo>
                  <a:lnTo>
                    <a:pt x="115" y="554"/>
                  </a:lnTo>
                  <a:lnTo>
                    <a:pt x="366" y="75"/>
                  </a:lnTo>
                  <a:cubicBezTo>
                    <a:pt x="378" y="52"/>
                    <a:pt x="368" y="24"/>
                    <a:pt x="346" y="12"/>
                  </a:cubicBezTo>
                  <a:cubicBezTo>
                    <a:pt x="323" y="0"/>
                    <a:pt x="295" y="10"/>
                    <a:pt x="283" y="32"/>
                  </a:cubicBezTo>
                  <a:lnTo>
                    <a:pt x="8" y="556"/>
                  </a:lnTo>
                  <a:cubicBezTo>
                    <a:pt x="4" y="563"/>
                    <a:pt x="3" y="570"/>
                    <a:pt x="3" y="607"/>
                  </a:cubicBezTo>
                  <a:lnTo>
                    <a:pt x="3" y="918"/>
                  </a:lnTo>
                  <a:cubicBezTo>
                    <a:pt x="3" y="947"/>
                    <a:pt x="0" y="971"/>
                    <a:pt x="31" y="971"/>
                  </a:cubicBezTo>
                  <a:lnTo>
                    <a:pt x="558" y="971"/>
                  </a:lnTo>
                  <a:cubicBezTo>
                    <a:pt x="587" y="971"/>
                    <a:pt x="612" y="947"/>
                    <a:pt x="612" y="918"/>
                  </a:cubicBezTo>
                  <a:lnTo>
                    <a:pt x="612" y="634"/>
                  </a:lnTo>
                  <a:lnTo>
                    <a:pt x="666" y="634"/>
                  </a:lnTo>
                  <a:lnTo>
                    <a:pt x="666" y="919"/>
                  </a:lnTo>
                  <a:cubicBezTo>
                    <a:pt x="666" y="948"/>
                    <a:pt x="690" y="972"/>
                    <a:pt x="720" y="972"/>
                  </a:cubicBezTo>
                  <a:lnTo>
                    <a:pt x="1247" y="972"/>
                  </a:lnTo>
                  <a:cubicBezTo>
                    <a:pt x="1275" y="972"/>
                    <a:pt x="1272" y="948"/>
                    <a:pt x="1272" y="919"/>
                  </a:cubicBezTo>
                  <a:close/>
                  <a:moveTo>
                    <a:pt x="544" y="888"/>
                  </a:moveTo>
                  <a:lnTo>
                    <a:pt x="86" y="888"/>
                  </a:lnTo>
                  <a:lnTo>
                    <a:pt x="86" y="636"/>
                  </a:lnTo>
                  <a:lnTo>
                    <a:pt x="544" y="636"/>
                  </a:lnTo>
                  <a:lnTo>
                    <a:pt x="544" y="888"/>
                  </a:lnTo>
                  <a:close/>
                  <a:moveTo>
                    <a:pt x="1190" y="888"/>
                  </a:moveTo>
                  <a:lnTo>
                    <a:pt x="731" y="888"/>
                  </a:lnTo>
                  <a:lnTo>
                    <a:pt x="731" y="636"/>
                  </a:lnTo>
                  <a:lnTo>
                    <a:pt x="1190" y="636"/>
                  </a:lnTo>
                  <a:lnTo>
                    <a:pt x="1190" y="888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689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8A96E5-F9BA-4871-9E13-33DBDD714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框架眼镜矫正近视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16D734-05EE-412F-B434-9F1492B14343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GLASSES TO CORRECT MYOPIA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6A6552-FB9C-4F68-B454-811EC5748B1F}"/>
              </a:ext>
            </a:extLst>
          </p:cNvPr>
          <p:cNvGrpSpPr/>
          <p:nvPr/>
        </p:nvGrpSpPr>
        <p:grpSpPr>
          <a:xfrm>
            <a:off x="1435756" y="2049830"/>
            <a:ext cx="4498700" cy="2828494"/>
            <a:chOff x="1444900" y="1816658"/>
            <a:chExt cx="4498700" cy="2828494"/>
          </a:xfrm>
        </p:grpSpPr>
        <p:sp>
          <p:nvSpPr>
            <p:cNvPr id="6" name="iṡľíďè">
              <a:extLst>
                <a:ext uri="{FF2B5EF4-FFF2-40B4-BE49-F238E27FC236}">
                  <a16:creationId xmlns:a16="http://schemas.microsoft.com/office/drawing/2014/main" id="{8BAA94E0-A86F-49A3-8DE9-686EA61764E9}"/>
                </a:ext>
              </a:extLst>
            </p:cNvPr>
            <p:cNvSpPr/>
            <p:nvPr/>
          </p:nvSpPr>
          <p:spPr>
            <a:xfrm>
              <a:off x="1444900" y="1892856"/>
              <a:ext cx="4498700" cy="2752296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7" name="íṡḻîḓê">
              <a:extLst>
                <a:ext uri="{FF2B5EF4-FFF2-40B4-BE49-F238E27FC236}">
                  <a16:creationId xmlns:a16="http://schemas.microsoft.com/office/drawing/2014/main" id="{806D1765-D4B0-4E7A-A95F-5D73B460B5A3}"/>
                </a:ext>
              </a:extLst>
            </p:cNvPr>
            <p:cNvSpPr/>
            <p:nvPr/>
          </p:nvSpPr>
          <p:spPr>
            <a:xfrm>
              <a:off x="1698032" y="1816658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F06840A-F392-4286-9A5D-B5A0C10FC65A}"/>
                </a:ext>
              </a:extLst>
            </p:cNvPr>
            <p:cNvSpPr/>
            <p:nvPr/>
          </p:nvSpPr>
          <p:spPr>
            <a:xfrm>
              <a:off x="2664068" y="1892856"/>
              <a:ext cx="2971722" cy="178587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镜片分类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单光镜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棱镜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双光镜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新型周边离焦镜片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渐进多焦点镜片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(PAL);</a:t>
              </a:r>
            </a:p>
          </p:txBody>
        </p:sp>
        <p:sp>
          <p:nvSpPr>
            <p:cNvPr id="45" name="iconfont-1187-868636">
              <a:extLst>
                <a:ext uri="{FF2B5EF4-FFF2-40B4-BE49-F238E27FC236}">
                  <a16:creationId xmlns:a16="http://schemas.microsoft.com/office/drawing/2014/main" id="{818EFFBF-2916-4E46-A349-DCF7CDC6CA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99835" y="1987943"/>
              <a:ext cx="533442" cy="533442"/>
            </a:xfrm>
            <a:custGeom>
              <a:avLst/>
              <a:gdLst>
                <a:gd name="T0" fmla="*/ 11492 w 12599"/>
                <a:gd name="T1" fmla="*/ 6299 h 12598"/>
                <a:gd name="T2" fmla="*/ 6299 w 12599"/>
                <a:gd name="T3" fmla="*/ 11492 h 12598"/>
                <a:gd name="T4" fmla="*/ 1107 w 12599"/>
                <a:gd name="T5" fmla="*/ 6299 h 12598"/>
                <a:gd name="T6" fmla="*/ 6299 w 12599"/>
                <a:gd name="T7" fmla="*/ 1106 h 12598"/>
                <a:gd name="T8" fmla="*/ 11492 w 12599"/>
                <a:gd name="T9" fmla="*/ 6299 h 12598"/>
                <a:gd name="T10" fmla="*/ 6299 w 12599"/>
                <a:gd name="T11" fmla="*/ 0 h 12598"/>
                <a:gd name="T12" fmla="*/ 0 w 12599"/>
                <a:gd name="T13" fmla="*/ 6299 h 12598"/>
                <a:gd name="T14" fmla="*/ 6299 w 12599"/>
                <a:gd name="T15" fmla="*/ 12598 h 12598"/>
                <a:gd name="T16" fmla="*/ 12599 w 12599"/>
                <a:gd name="T17" fmla="*/ 6299 h 12598"/>
                <a:gd name="T18" fmla="*/ 6299 w 12599"/>
                <a:gd name="T19" fmla="*/ 0 h 12598"/>
                <a:gd name="T20" fmla="*/ 6299 w 12599"/>
                <a:gd name="T21" fmla="*/ 0 h 12598"/>
                <a:gd name="T22" fmla="*/ 6299 w 12599"/>
                <a:gd name="T23" fmla="*/ 1586 h 12598"/>
                <a:gd name="T24" fmla="*/ 6299 w 12599"/>
                <a:gd name="T25" fmla="*/ 11012 h 12598"/>
                <a:gd name="T26" fmla="*/ 11013 w 12599"/>
                <a:gd name="T27" fmla="*/ 6299 h 12598"/>
                <a:gd name="T28" fmla="*/ 6299 w 12599"/>
                <a:gd name="T29" fmla="*/ 1586 h 12598"/>
                <a:gd name="T30" fmla="*/ 6299 w 12599"/>
                <a:gd name="T31" fmla="*/ 1586 h 1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99" h="12598">
                  <a:moveTo>
                    <a:pt x="11492" y="6299"/>
                  </a:moveTo>
                  <a:cubicBezTo>
                    <a:pt x="11492" y="9167"/>
                    <a:pt x="9167" y="11492"/>
                    <a:pt x="6299" y="11492"/>
                  </a:cubicBezTo>
                  <a:cubicBezTo>
                    <a:pt x="3432" y="11492"/>
                    <a:pt x="1107" y="9167"/>
                    <a:pt x="1107" y="6299"/>
                  </a:cubicBezTo>
                  <a:cubicBezTo>
                    <a:pt x="1107" y="3431"/>
                    <a:pt x="3432" y="1106"/>
                    <a:pt x="6299" y="1106"/>
                  </a:cubicBezTo>
                  <a:cubicBezTo>
                    <a:pt x="9167" y="1106"/>
                    <a:pt x="11492" y="3431"/>
                    <a:pt x="11492" y="6299"/>
                  </a:cubicBezTo>
                  <a:close/>
                  <a:moveTo>
                    <a:pt x="6299" y="0"/>
                  </a:moveTo>
                  <a:cubicBezTo>
                    <a:pt x="2821" y="0"/>
                    <a:pt x="0" y="2820"/>
                    <a:pt x="0" y="6299"/>
                  </a:cubicBezTo>
                  <a:cubicBezTo>
                    <a:pt x="0" y="9778"/>
                    <a:pt x="2821" y="12598"/>
                    <a:pt x="6299" y="12598"/>
                  </a:cubicBezTo>
                  <a:cubicBezTo>
                    <a:pt x="9778" y="12598"/>
                    <a:pt x="12599" y="9778"/>
                    <a:pt x="12599" y="6299"/>
                  </a:cubicBezTo>
                  <a:cubicBezTo>
                    <a:pt x="12599" y="2820"/>
                    <a:pt x="9778" y="0"/>
                    <a:pt x="6299" y="0"/>
                  </a:cubicBezTo>
                  <a:close/>
                  <a:moveTo>
                    <a:pt x="6299" y="0"/>
                  </a:moveTo>
                  <a:close/>
                  <a:moveTo>
                    <a:pt x="6299" y="1586"/>
                  </a:moveTo>
                  <a:lnTo>
                    <a:pt x="6299" y="11012"/>
                  </a:lnTo>
                  <a:cubicBezTo>
                    <a:pt x="8902" y="11012"/>
                    <a:pt x="11013" y="8902"/>
                    <a:pt x="11013" y="6299"/>
                  </a:cubicBezTo>
                  <a:cubicBezTo>
                    <a:pt x="11013" y="3696"/>
                    <a:pt x="8902" y="1586"/>
                    <a:pt x="6299" y="1586"/>
                  </a:cubicBezTo>
                  <a:close/>
                  <a:moveTo>
                    <a:pt x="6299" y="1586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46196FD-D52B-4CE6-9DCF-F4C36FB71CE1}"/>
              </a:ext>
            </a:extLst>
          </p:cNvPr>
          <p:cNvGrpSpPr/>
          <p:nvPr/>
        </p:nvGrpSpPr>
        <p:grpSpPr>
          <a:xfrm>
            <a:off x="6053476" y="2049830"/>
            <a:ext cx="4498700" cy="2828494"/>
            <a:chOff x="6062620" y="1807514"/>
            <a:chExt cx="4498700" cy="2828494"/>
          </a:xfrm>
        </p:grpSpPr>
        <p:sp>
          <p:nvSpPr>
            <p:cNvPr id="26" name="iṡľíďè">
              <a:extLst>
                <a:ext uri="{FF2B5EF4-FFF2-40B4-BE49-F238E27FC236}">
                  <a16:creationId xmlns:a16="http://schemas.microsoft.com/office/drawing/2014/main" id="{5EF28A35-FBC4-4238-AC59-F51FBC28B257}"/>
                </a:ext>
              </a:extLst>
            </p:cNvPr>
            <p:cNvSpPr/>
            <p:nvPr/>
          </p:nvSpPr>
          <p:spPr>
            <a:xfrm>
              <a:off x="6062620" y="1883712"/>
              <a:ext cx="4498700" cy="2752296"/>
            </a:xfrm>
            <a:prstGeom prst="snipRoundRect">
              <a:avLst>
                <a:gd name="adj1" fmla="val 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30" name="íṡḻîḓê">
              <a:extLst>
                <a:ext uri="{FF2B5EF4-FFF2-40B4-BE49-F238E27FC236}">
                  <a16:creationId xmlns:a16="http://schemas.microsoft.com/office/drawing/2014/main" id="{DB675647-AEBD-414A-9B19-D759055FBC98}"/>
                </a:ext>
              </a:extLst>
            </p:cNvPr>
            <p:cNvSpPr/>
            <p:nvPr/>
          </p:nvSpPr>
          <p:spPr>
            <a:xfrm>
              <a:off x="6315752" y="1807514"/>
              <a:ext cx="937049" cy="912588"/>
            </a:xfrm>
            <a:prstGeom prst="flowChartOffpageConnector">
              <a:avLst/>
            </a:prstGeom>
            <a:solidFill>
              <a:srgbClr val="639A6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2C8E590-7FE5-402C-B6F5-911FD81C59AB}"/>
                </a:ext>
              </a:extLst>
            </p:cNvPr>
            <p:cNvSpPr/>
            <p:nvPr/>
          </p:nvSpPr>
          <p:spPr>
            <a:xfrm>
              <a:off x="7281788" y="1883712"/>
              <a:ext cx="2971722" cy="24783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marL="288000" indent="-288000" defTabSz="914400">
                <a:lnSpc>
                  <a:spcPts val="2700"/>
                </a:lnSpc>
              </a:pP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选择原则</a:t>
              </a:r>
              <a:r>
                <a:rPr lang="en-US" altLang="zh-CN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低龄儿童的框架眼镜镜片建议选用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近视度数较高的儿童镜片选择高折射率镜片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</a:p>
            <a:p>
              <a:pPr marL="288000" lvl="1" indent="-288000">
                <a:lnSpc>
                  <a:spcPts val="2700"/>
                </a:lnSpc>
                <a:buClr>
                  <a:srgbClr val="639A67"/>
                </a:buClr>
                <a:buSzPct val="80000"/>
                <a:buFont typeface="Wingdings" panose="05000000000000000000" pitchFamily="2" charset="2"/>
                <a:buChar char="n"/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应在医生的指导和监测下使用特殊设计的框架眼镜镜片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iconfont-1039-798119">
              <a:extLst>
                <a:ext uri="{FF2B5EF4-FFF2-40B4-BE49-F238E27FC236}">
                  <a16:creationId xmlns:a16="http://schemas.microsoft.com/office/drawing/2014/main" id="{626C5184-33DA-46DB-9507-EED5B7CCC7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35844" y="2006232"/>
              <a:ext cx="496865" cy="496865"/>
            </a:xfrm>
            <a:custGeom>
              <a:avLst/>
              <a:gdLst>
                <a:gd name="T0" fmla="*/ 4800 w 9600"/>
                <a:gd name="T1" fmla="*/ 0 h 9600"/>
                <a:gd name="T2" fmla="*/ 0 w 9600"/>
                <a:gd name="T3" fmla="*/ 4800 h 9600"/>
                <a:gd name="T4" fmla="*/ 4800 w 9600"/>
                <a:gd name="T5" fmla="*/ 9600 h 9600"/>
                <a:gd name="T6" fmla="*/ 9600 w 9600"/>
                <a:gd name="T7" fmla="*/ 4800 h 9600"/>
                <a:gd name="T8" fmla="*/ 4800 w 9600"/>
                <a:gd name="T9" fmla="*/ 0 h 9600"/>
                <a:gd name="T10" fmla="*/ 4800 w 9600"/>
                <a:gd name="T11" fmla="*/ 7370 h 9600"/>
                <a:gd name="T12" fmla="*/ 4240 w 9600"/>
                <a:gd name="T13" fmla="*/ 6811 h 9600"/>
                <a:gd name="T14" fmla="*/ 4800 w 9600"/>
                <a:gd name="T15" fmla="*/ 6253 h 9600"/>
                <a:gd name="T16" fmla="*/ 5360 w 9600"/>
                <a:gd name="T17" fmla="*/ 6811 h 9600"/>
                <a:gd name="T18" fmla="*/ 4800 w 9600"/>
                <a:gd name="T19" fmla="*/ 7370 h 9600"/>
                <a:gd name="T20" fmla="*/ 5360 w 9600"/>
                <a:gd name="T21" fmla="*/ 4950 h 9600"/>
                <a:gd name="T22" fmla="*/ 4800 w 9600"/>
                <a:gd name="T23" fmla="*/ 5509 h 9600"/>
                <a:gd name="T24" fmla="*/ 4240 w 9600"/>
                <a:gd name="T25" fmla="*/ 4950 h 9600"/>
                <a:gd name="T26" fmla="*/ 4240 w 9600"/>
                <a:gd name="T27" fmla="*/ 2344 h 9600"/>
                <a:gd name="T28" fmla="*/ 4800 w 9600"/>
                <a:gd name="T29" fmla="*/ 1786 h 9600"/>
                <a:gd name="T30" fmla="*/ 5360 w 9600"/>
                <a:gd name="T31" fmla="*/ 2344 h 9600"/>
                <a:gd name="T32" fmla="*/ 5360 w 9600"/>
                <a:gd name="T33" fmla="*/ 4950 h 9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00" h="9600">
                  <a:moveTo>
                    <a:pt x="4800" y="0"/>
                  </a:moveTo>
                  <a:cubicBezTo>
                    <a:pt x="2149" y="0"/>
                    <a:pt x="0" y="2148"/>
                    <a:pt x="0" y="4800"/>
                  </a:cubicBezTo>
                  <a:cubicBezTo>
                    <a:pt x="0" y="7451"/>
                    <a:pt x="2149" y="9600"/>
                    <a:pt x="4800" y="9600"/>
                  </a:cubicBezTo>
                  <a:cubicBezTo>
                    <a:pt x="7451" y="9600"/>
                    <a:pt x="9600" y="7451"/>
                    <a:pt x="9600" y="4800"/>
                  </a:cubicBezTo>
                  <a:cubicBezTo>
                    <a:pt x="9600" y="2148"/>
                    <a:pt x="7451" y="0"/>
                    <a:pt x="4800" y="0"/>
                  </a:cubicBezTo>
                  <a:close/>
                  <a:moveTo>
                    <a:pt x="4800" y="7370"/>
                  </a:moveTo>
                  <a:cubicBezTo>
                    <a:pt x="4491" y="7370"/>
                    <a:pt x="4240" y="7120"/>
                    <a:pt x="4240" y="6811"/>
                  </a:cubicBezTo>
                  <a:cubicBezTo>
                    <a:pt x="4240" y="6503"/>
                    <a:pt x="4491" y="6253"/>
                    <a:pt x="4800" y="6253"/>
                  </a:cubicBezTo>
                  <a:cubicBezTo>
                    <a:pt x="5109" y="6253"/>
                    <a:pt x="5360" y="6503"/>
                    <a:pt x="5360" y="6811"/>
                  </a:cubicBezTo>
                  <a:cubicBezTo>
                    <a:pt x="5360" y="7120"/>
                    <a:pt x="5109" y="7370"/>
                    <a:pt x="4800" y="7370"/>
                  </a:cubicBezTo>
                  <a:close/>
                  <a:moveTo>
                    <a:pt x="5360" y="4950"/>
                  </a:moveTo>
                  <a:cubicBezTo>
                    <a:pt x="5360" y="5259"/>
                    <a:pt x="5109" y="5509"/>
                    <a:pt x="4800" y="5509"/>
                  </a:cubicBezTo>
                  <a:cubicBezTo>
                    <a:pt x="4491" y="5509"/>
                    <a:pt x="4240" y="5259"/>
                    <a:pt x="4240" y="4950"/>
                  </a:cubicBezTo>
                  <a:lnTo>
                    <a:pt x="4240" y="2344"/>
                  </a:lnTo>
                  <a:cubicBezTo>
                    <a:pt x="4240" y="2036"/>
                    <a:pt x="4491" y="1786"/>
                    <a:pt x="4800" y="1786"/>
                  </a:cubicBezTo>
                  <a:cubicBezTo>
                    <a:pt x="5109" y="1786"/>
                    <a:pt x="5360" y="2036"/>
                    <a:pt x="5360" y="2344"/>
                  </a:cubicBezTo>
                  <a:lnTo>
                    <a:pt x="5360" y="4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3891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EE7143CB-3A47-4111-A5C5-F6647822E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角膜接触镜矫正近视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F142AF8-A5A8-4590-9FB8-93CAC626C69A}"/>
              </a:ext>
            </a:extLst>
          </p:cNvPr>
          <p:cNvSpPr txBox="1">
            <a:spLocks/>
          </p:cNvSpPr>
          <p:nvPr/>
        </p:nvSpPr>
        <p:spPr>
          <a:xfrm>
            <a:off x="7260971" y="2795748"/>
            <a:ext cx="2344944" cy="17762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None/>
            </a:pPr>
            <a:r>
              <a:rPr lang="zh-CN" altLang="en-US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验配的专业要求</a:t>
            </a:r>
            <a:r>
              <a:rPr lang="en-US" altLang="zh-CN" sz="18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严格把握适应征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规范的配前检查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>
              <a:lnSpc>
                <a:spcPts val="2700"/>
              </a:lnSpc>
              <a:spcBef>
                <a:spcPts val="0"/>
              </a:spcBef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定期随访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81CCA3-D994-4FF5-A491-65288EE1123E}"/>
              </a:ext>
            </a:extLst>
          </p:cNvPr>
          <p:cNvSpPr txBox="1"/>
          <p:nvPr/>
        </p:nvSpPr>
        <p:spPr>
          <a:xfrm>
            <a:off x="2610633" y="5058181"/>
            <a:ext cx="3054876" cy="369332"/>
          </a:xfrm>
          <a:prstGeom prst="rect">
            <a:avLst/>
          </a:prstGeom>
          <a:solidFill>
            <a:srgbClr val="639A6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角膜接触镜矫正近视原理</a:t>
            </a:r>
            <a:endParaRPr lang="zh-CN" altLang="en-US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5D13586-773D-41A0-BBDF-5A17DCFE1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0" b="97987" l="5051" r="94613">
                        <a14:foregroundMark x1="89562" y1="34564" x2="90909" y2="53020"/>
                        <a14:foregroundMark x1="90909" y1="53020" x2="90909" y2="61074"/>
                        <a14:foregroundMark x1="94949" y1="48322" x2="95286" y2="60738"/>
                        <a14:foregroundMark x1="72054" y1="91275" x2="53872" y2="94966"/>
                        <a14:foregroundMark x1="53872" y1="94966" x2="40067" y2="93624"/>
                        <a14:foregroundMark x1="41077" y1="98322" x2="37710" y2="96644"/>
                        <a14:foregroundMark x1="9764" y1="31879" x2="5051" y2="51007"/>
                        <a14:foregroundMark x1="5051" y1="51007" x2="7407" y2="61745"/>
                        <a14:foregroundMark x1="72054" y1="11745" x2="57239" y2="3020"/>
                        <a14:foregroundMark x1="57239" y1="3020" x2="40741" y2="6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34140" y="2122533"/>
            <a:ext cx="2828925" cy="28384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681B92A-A12F-4ECE-91DE-A5CED2B86C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79698" y="3354050"/>
            <a:ext cx="1347616" cy="35766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5885ABC-6ABA-4069-803C-4F9ECBFA6F7E}"/>
              </a:ext>
            </a:extLst>
          </p:cNvPr>
          <p:cNvCxnSpPr>
            <a:cxnSpLocks/>
          </p:cNvCxnSpPr>
          <p:nvPr/>
        </p:nvCxnSpPr>
        <p:spPr>
          <a:xfrm>
            <a:off x="1386419" y="3506245"/>
            <a:ext cx="5292000" cy="0"/>
          </a:xfrm>
          <a:prstGeom prst="line">
            <a:avLst/>
          </a:prstGeom>
          <a:ln w="28575">
            <a:solidFill>
              <a:srgbClr val="639A67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22589C-A98D-4537-8866-AF2A9FDF2394}"/>
              </a:ext>
            </a:extLst>
          </p:cNvPr>
          <p:cNvCxnSpPr>
            <a:cxnSpLocks/>
          </p:cNvCxnSpPr>
          <p:nvPr/>
        </p:nvCxnSpPr>
        <p:spPr>
          <a:xfrm>
            <a:off x="1386420" y="3047712"/>
            <a:ext cx="1747143" cy="0"/>
          </a:xfrm>
          <a:prstGeom prst="line">
            <a:avLst/>
          </a:prstGeom>
          <a:ln w="28575">
            <a:solidFill>
              <a:srgbClr val="639A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A2DB66A5-056F-44E4-AC4D-D62F8FCF4302}"/>
              </a:ext>
            </a:extLst>
          </p:cNvPr>
          <p:cNvCxnSpPr>
            <a:cxnSpLocks/>
          </p:cNvCxnSpPr>
          <p:nvPr/>
        </p:nvCxnSpPr>
        <p:spPr>
          <a:xfrm>
            <a:off x="3133563" y="3047712"/>
            <a:ext cx="3564000" cy="740655"/>
          </a:xfrm>
          <a:prstGeom prst="straightConnector1">
            <a:avLst/>
          </a:prstGeom>
          <a:ln w="28575">
            <a:solidFill>
              <a:srgbClr val="639A67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88222E5-0C3A-4170-8744-150AB561BE43}"/>
              </a:ext>
            </a:extLst>
          </p:cNvPr>
          <p:cNvCxnSpPr>
            <a:cxnSpLocks/>
          </p:cNvCxnSpPr>
          <p:nvPr/>
        </p:nvCxnSpPr>
        <p:spPr>
          <a:xfrm>
            <a:off x="1386420" y="3951199"/>
            <a:ext cx="1668724" cy="0"/>
          </a:xfrm>
          <a:prstGeom prst="line">
            <a:avLst/>
          </a:prstGeom>
          <a:ln w="28575">
            <a:solidFill>
              <a:srgbClr val="639A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7553496-89EF-49ED-8E04-3DAFAC293BE2}"/>
              </a:ext>
            </a:extLst>
          </p:cNvPr>
          <p:cNvCxnSpPr>
            <a:cxnSpLocks/>
          </p:cNvCxnSpPr>
          <p:nvPr/>
        </p:nvCxnSpPr>
        <p:spPr>
          <a:xfrm flipV="1">
            <a:off x="3055143" y="3226131"/>
            <a:ext cx="3636000" cy="723723"/>
          </a:xfrm>
          <a:prstGeom prst="straightConnector1">
            <a:avLst/>
          </a:prstGeom>
          <a:ln w="28575">
            <a:solidFill>
              <a:srgbClr val="639A67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7288F80E-03F3-4237-910D-793F38AF6E8B}"/>
              </a:ext>
            </a:extLst>
          </p:cNvPr>
          <p:cNvCxnSpPr>
            <a:cxnSpLocks/>
          </p:cNvCxnSpPr>
          <p:nvPr/>
        </p:nvCxnSpPr>
        <p:spPr>
          <a:xfrm flipV="1">
            <a:off x="2944368" y="3035433"/>
            <a:ext cx="3739236" cy="1015359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DA13230-A69F-4ED7-B160-EB81B2D033C4}"/>
              </a:ext>
            </a:extLst>
          </p:cNvPr>
          <p:cNvCxnSpPr>
            <a:cxnSpLocks/>
          </p:cNvCxnSpPr>
          <p:nvPr/>
        </p:nvCxnSpPr>
        <p:spPr>
          <a:xfrm flipV="1">
            <a:off x="1395846" y="4057214"/>
            <a:ext cx="1558539" cy="15188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400A1F2-380A-4F27-AD02-CAE1B860B1A6}"/>
              </a:ext>
            </a:extLst>
          </p:cNvPr>
          <p:cNvCxnSpPr>
            <a:cxnSpLocks/>
          </p:cNvCxnSpPr>
          <p:nvPr/>
        </p:nvCxnSpPr>
        <p:spPr>
          <a:xfrm flipV="1">
            <a:off x="1376993" y="2935424"/>
            <a:ext cx="1558539" cy="15188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41166842-2A3D-4929-B2B8-2DA804A1CB9C}"/>
              </a:ext>
            </a:extLst>
          </p:cNvPr>
          <p:cNvCxnSpPr>
            <a:cxnSpLocks/>
          </p:cNvCxnSpPr>
          <p:nvPr/>
        </p:nvCxnSpPr>
        <p:spPr>
          <a:xfrm>
            <a:off x="2898648" y="2935224"/>
            <a:ext cx="3813237" cy="1033461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E0C1D301-A2FE-4395-B4BB-BC3C16389B73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CONTACT LENS TO CORRECT MYOPIA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725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0.09271 -1.11111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8A96E5-F9BA-4871-9E13-33DBDD714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角膜塑形镜控制近视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4F638A-44C1-4C90-9E38-64EE88F8A856}"/>
              </a:ext>
            </a:extLst>
          </p:cNvPr>
          <p:cNvGrpSpPr/>
          <p:nvPr/>
        </p:nvGrpSpPr>
        <p:grpSpPr>
          <a:xfrm>
            <a:off x="1443733" y="1982616"/>
            <a:ext cx="9304535" cy="3531216"/>
            <a:chOff x="1191036" y="1982616"/>
            <a:chExt cx="9304535" cy="3531216"/>
          </a:xfrm>
        </p:grpSpPr>
        <p:pic>
          <p:nvPicPr>
            <p:cNvPr id="29" name="图片 28" descr="图片包含 游戏机, 桌子, 电脑, 男人&#10;&#10;描述已自动生成">
              <a:extLst>
                <a:ext uri="{FF2B5EF4-FFF2-40B4-BE49-F238E27FC236}">
                  <a16:creationId xmlns:a16="http://schemas.microsoft.com/office/drawing/2014/main" id="{00CD7C0E-AF16-4FF6-A3E2-C0023A8DE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100" y="1982616"/>
              <a:ext cx="4383496" cy="1528680"/>
            </a:xfrm>
            <a:prstGeom prst="rect">
              <a:avLst/>
            </a:prstGeom>
            <a:ln>
              <a:solidFill>
                <a:srgbClr val="284E75"/>
              </a:solidFill>
            </a:ln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858F474-A5C7-4CBA-A10C-D433C04AC73A}"/>
                </a:ext>
              </a:extLst>
            </p:cNvPr>
            <p:cNvGrpSpPr/>
            <p:nvPr/>
          </p:nvGrpSpPr>
          <p:grpSpPr>
            <a:xfrm>
              <a:off x="1191036" y="1982616"/>
              <a:ext cx="4832190" cy="3531216"/>
              <a:chOff x="1407621" y="1745078"/>
              <a:chExt cx="4259446" cy="311267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A71D8935-BB6C-4468-9493-EF4C21A8ABA3}"/>
                  </a:ext>
                </a:extLst>
              </p:cNvPr>
              <p:cNvGrpSpPr/>
              <p:nvPr/>
            </p:nvGrpSpPr>
            <p:grpSpPr>
              <a:xfrm>
                <a:off x="1407621" y="1745078"/>
                <a:ext cx="4259446" cy="3112672"/>
                <a:chOff x="689163" y="1728749"/>
                <a:chExt cx="3622631" cy="2647307"/>
              </a:xfrm>
            </p:grpSpPr>
            <p:pic>
              <p:nvPicPr>
                <p:cNvPr id="36" name="图片 35" descr="图片包含 游戏机&#10;&#10;描述已自动生成">
                  <a:extLst>
                    <a:ext uri="{FF2B5EF4-FFF2-40B4-BE49-F238E27FC236}">
                      <a16:creationId xmlns:a16="http://schemas.microsoft.com/office/drawing/2014/main" id="{F71FEB55-AA06-4E04-8138-395287F071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9163" y="1728749"/>
                  <a:ext cx="3622631" cy="2647307"/>
                </a:xfrm>
                <a:prstGeom prst="rect">
                  <a:avLst/>
                </a:prstGeom>
              </p:spPr>
            </p:pic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ABC04657-C6C0-4158-9DED-CDC577E124A0}"/>
                    </a:ext>
                  </a:extLst>
                </p:cNvPr>
                <p:cNvSpPr/>
                <p:nvPr/>
              </p:nvSpPr>
              <p:spPr>
                <a:xfrm>
                  <a:off x="1462156" y="3924673"/>
                  <a:ext cx="2076645" cy="3085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角膜塑形镜控制近视原理</a:t>
                  </a:r>
                  <a:endPara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0241816-2AF3-48CF-9EFD-67C8C11F9515}"/>
                  </a:ext>
                </a:extLst>
              </p:cNvPr>
              <p:cNvSpPr txBox="1"/>
              <p:nvPr/>
            </p:nvSpPr>
            <p:spPr>
              <a:xfrm>
                <a:off x="2898322" y="3167743"/>
                <a:ext cx="1420585" cy="400110"/>
              </a:xfrm>
              <a:prstGeom prst="rect">
                <a:avLst/>
              </a:prstGeom>
              <a:solidFill>
                <a:srgbClr val="284E75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Back optic zone radius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Base curve radius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6A8E943-CE02-427D-9653-B64163D7699D}"/>
                  </a:ext>
                </a:extLst>
              </p:cNvPr>
              <p:cNvSpPr txBox="1"/>
              <p:nvPr/>
            </p:nvSpPr>
            <p:spPr>
              <a:xfrm>
                <a:off x="2302328" y="3927021"/>
                <a:ext cx="1420585" cy="246221"/>
              </a:xfrm>
              <a:prstGeom prst="rect">
                <a:avLst/>
              </a:prstGeom>
              <a:solidFill>
                <a:srgbClr val="284E75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Peripheral curve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D1B61AA-2091-435F-A65C-889AE970FC3E}"/>
                  </a:ext>
                </a:extLst>
              </p:cNvPr>
              <p:cNvSpPr txBox="1"/>
              <p:nvPr/>
            </p:nvSpPr>
            <p:spPr>
              <a:xfrm>
                <a:off x="2457451" y="3624943"/>
                <a:ext cx="1004208" cy="246221"/>
              </a:xfrm>
              <a:prstGeom prst="rect">
                <a:avLst/>
              </a:prstGeom>
              <a:solidFill>
                <a:srgbClr val="284E75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Reverse curve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959B66D-591B-4BC9-961D-6A6163CFC387}"/>
                  </a:ext>
                </a:extLst>
              </p:cNvPr>
              <p:cNvSpPr txBox="1"/>
              <p:nvPr/>
            </p:nvSpPr>
            <p:spPr>
              <a:xfrm>
                <a:off x="1461408" y="2694214"/>
                <a:ext cx="800099" cy="400110"/>
              </a:xfrm>
              <a:prstGeom prst="rect">
                <a:avLst/>
              </a:prstGeom>
              <a:solidFill>
                <a:srgbClr val="284E75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Alignment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curve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8" name="Picture 5" descr="lens reshaping cornea">
              <a:extLst>
                <a:ext uri="{FF2B5EF4-FFF2-40B4-BE49-F238E27FC236}">
                  <a16:creationId xmlns:a16="http://schemas.microsoft.com/office/drawing/2014/main" id="{D5552804-6450-4CF8-B646-9A5591E284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556" b="14075"/>
            <a:stretch>
              <a:fillRect/>
            </a:stretch>
          </p:blipFill>
          <p:spPr bwMode="auto">
            <a:xfrm>
              <a:off x="6088125" y="3589520"/>
              <a:ext cx="4407446" cy="192431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0A5AF1A9-3166-45DF-81F2-2B543E8590EB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CONTACT LENS TO COMTROL MYOPIA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6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326CE1A9-128F-444E-9A5E-2B6F495E5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角膜塑形镜对人眼光学成像的影响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1A7078-CFCC-4E82-A30F-ED4DD1B7CA7B}"/>
              </a:ext>
            </a:extLst>
          </p:cNvPr>
          <p:cNvSpPr/>
          <p:nvPr/>
        </p:nvSpPr>
        <p:spPr>
          <a:xfrm>
            <a:off x="3045881" y="1133135"/>
            <a:ext cx="6100238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INFLUENCE OF CORNEAL PLASTIC LENS ON OPTICAL IMAGING OF HUMAN EYES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3B2A233-22A3-41C1-8A86-835DE91003EB}"/>
              </a:ext>
            </a:extLst>
          </p:cNvPr>
          <p:cNvGrpSpPr/>
          <p:nvPr/>
        </p:nvGrpSpPr>
        <p:grpSpPr>
          <a:xfrm>
            <a:off x="1143786" y="2234153"/>
            <a:ext cx="9904429" cy="2875175"/>
            <a:chOff x="1143786" y="2234153"/>
            <a:chExt cx="9904429" cy="28751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1EE9630-050E-4FBA-B540-8185EB3B72D6}"/>
                </a:ext>
              </a:extLst>
            </p:cNvPr>
            <p:cNvSpPr/>
            <p:nvPr/>
          </p:nvSpPr>
          <p:spPr>
            <a:xfrm>
              <a:off x="1143786" y="2234153"/>
              <a:ext cx="9904429" cy="2875175"/>
            </a:xfrm>
            <a:prstGeom prst="rect">
              <a:avLst/>
            </a:prstGeom>
            <a:noFill/>
            <a:ln>
              <a:solidFill>
                <a:srgbClr val="639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图片包含 游戏机, 钟表&#10;&#10;描述已自动生成">
              <a:extLst>
                <a:ext uri="{FF2B5EF4-FFF2-40B4-BE49-F238E27FC236}">
                  <a16:creationId xmlns:a16="http://schemas.microsoft.com/office/drawing/2014/main" id="{063C4F0D-550F-4BE6-90C7-6E72841DA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274" y="2578533"/>
              <a:ext cx="3189374" cy="1775218"/>
            </a:xfrm>
            <a:prstGeom prst="rect">
              <a:avLst/>
            </a:prstGeom>
          </p:spPr>
        </p:pic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7E4A74A4-8838-44C8-95C8-FB6833D9A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2288" y="2492998"/>
              <a:ext cx="3144242" cy="188052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079A211-3E0E-44F7-A710-2C7F5F7E89F7}"/>
                </a:ext>
              </a:extLst>
            </p:cNvPr>
            <p:cNvSpPr txBox="1"/>
            <p:nvPr/>
          </p:nvSpPr>
          <p:spPr>
            <a:xfrm>
              <a:off x="2758000" y="4520723"/>
              <a:ext cx="3410043" cy="369332"/>
            </a:xfrm>
            <a:prstGeom prst="rect">
              <a:avLst/>
            </a:prstGeom>
            <a:solidFill>
              <a:srgbClr val="639A6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传统近视矫正 周边远视性离焦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DE5564C-E603-4261-9FCE-73EC655D8E3D}"/>
                </a:ext>
              </a:extLst>
            </p:cNvPr>
            <p:cNvCxnSpPr/>
            <p:nvPr/>
          </p:nvCxnSpPr>
          <p:spPr>
            <a:xfrm>
              <a:off x="4120457" y="4033070"/>
              <a:ext cx="540000" cy="0"/>
            </a:xfrm>
            <a:prstGeom prst="line">
              <a:avLst/>
            </a:prstGeom>
            <a:ln w="28575">
              <a:solidFill>
                <a:srgbClr val="639A6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4905336-950C-4F08-AB70-21E6FA56783C}"/>
                </a:ext>
              </a:extLst>
            </p:cNvPr>
            <p:cNvCxnSpPr>
              <a:cxnSpLocks/>
            </p:cNvCxnSpPr>
            <p:nvPr/>
          </p:nvCxnSpPr>
          <p:spPr>
            <a:xfrm>
              <a:off x="4705673" y="4023926"/>
              <a:ext cx="0" cy="432000"/>
            </a:xfrm>
            <a:prstGeom prst="line">
              <a:avLst/>
            </a:prstGeom>
            <a:ln w="28575">
              <a:solidFill>
                <a:srgbClr val="639A67"/>
              </a:solidFill>
              <a:prstDash val="sys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B00C763-4D0C-4C30-A9EA-5FA52741127B}"/>
                </a:ext>
              </a:extLst>
            </p:cNvPr>
            <p:cNvSpPr/>
            <p:nvPr/>
          </p:nvSpPr>
          <p:spPr>
            <a:xfrm>
              <a:off x="7236609" y="4520725"/>
              <a:ext cx="3603862" cy="369328"/>
            </a:xfrm>
            <a:prstGeom prst="rect">
              <a:avLst/>
            </a:prstGeom>
            <a:solidFill>
              <a:srgbClr val="639A67"/>
            </a:solidFill>
          </p:spPr>
          <p:txBody>
            <a:bodyPr wrap="none" lIns="91435" tIns="45718" rIns="91435" bIns="45718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OK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镜矫正 可增加周边近视性离焦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0DE9D45-BA23-4416-80E7-644F1E949EDE}"/>
                </a:ext>
              </a:extLst>
            </p:cNvPr>
            <p:cNvCxnSpPr/>
            <p:nvPr/>
          </p:nvCxnSpPr>
          <p:spPr>
            <a:xfrm>
              <a:off x="8244401" y="3713030"/>
              <a:ext cx="900000" cy="0"/>
            </a:xfrm>
            <a:prstGeom prst="line">
              <a:avLst/>
            </a:prstGeom>
            <a:ln w="28575">
              <a:solidFill>
                <a:srgbClr val="639A67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62F9350-4FD4-46B3-B12B-F77936C7C833}"/>
                </a:ext>
              </a:extLst>
            </p:cNvPr>
            <p:cNvCxnSpPr>
              <a:cxnSpLocks/>
            </p:cNvCxnSpPr>
            <p:nvPr/>
          </p:nvCxnSpPr>
          <p:spPr>
            <a:xfrm>
              <a:off x="9158801" y="3703886"/>
              <a:ext cx="0" cy="756000"/>
            </a:xfrm>
            <a:prstGeom prst="line">
              <a:avLst/>
            </a:prstGeom>
            <a:ln w="28575">
              <a:solidFill>
                <a:srgbClr val="639A67"/>
              </a:solidFill>
              <a:prstDash val="sys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FA8C251-89F6-4816-92A8-597E93D4823E}"/>
                </a:ext>
              </a:extLst>
            </p:cNvPr>
            <p:cNvGrpSpPr/>
            <p:nvPr/>
          </p:nvGrpSpPr>
          <p:grpSpPr>
            <a:xfrm>
              <a:off x="4549325" y="2559949"/>
              <a:ext cx="2371646" cy="451080"/>
              <a:chOff x="4549325" y="2559949"/>
              <a:chExt cx="2371646" cy="451080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A9A8C4A-CFAF-4EE1-8AD4-F8867281139F}"/>
                  </a:ext>
                </a:extLst>
              </p:cNvPr>
              <p:cNvSpPr/>
              <p:nvPr/>
            </p:nvSpPr>
            <p:spPr>
              <a:xfrm>
                <a:off x="4549325" y="2559949"/>
                <a:ext cx="1964887" cy="369328"/>
              </a:xfrm>
              <a:prstGeom prst="rect">
                <a:avLst/>
              </a:prstGeom>
              <a:solidFill>
                <a:srgbClr val="7030A0"/>
              </a:solidFill>
            </p:spPr>
            <p:txBody>
              <a:bodyPr wrap="none" lIns="91435" tIns="45718" rIns="91435" bIns="45718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Post OK cornea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BD448C0-112F-4450-B8F1-D8219ADBFEFC}"/>
                  </a:ext>
                </a:extLst>
              </p:cNvPr>
              <p:cNvCxnSpPr/>
              <p:nvPr/>
            </p:nvCxnSpPr>
            <p:spPr>
              <a:xfrm>
                <a:off x="6543145" y="2741597"/>
                <a:ext cx="360000" cy="0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BDCBAF25-0B83-4508-B337-7A58ED688C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20971" y="2723029"/>
                <a:ext cx="0" cy="288000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sysDash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4156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C7B4E845-4409-49C8-B617-149A8E684318}"/>
              </a:ext>
            </a:extLst>
          </p:cNvPr>
          <p:cNvSpPr/>
          <p:nvPr/>
        </p:nvSpPr>
        <p:spPr>
          <a:xfrm rot="16200000">
            <a:off x="4038655" y="-2667000"/>
            <a:ext cx="4114692" cy="12192000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53000">
                <a:srgbClr val="D9BF77"/>
              </a:gs>
              <a:gs pos="100000">
                <a:srgbClr val="8CB48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穿西装的男人&#10;&#10;描述已自动生成">
            <a:extLst>
              <a:ext uri="{FF2B5EF4-FFF2-40B4-BE49-F238E27FC236}">
                <a16:creationId xmlns:a16="http://schemas.microsoft.com/office/drawing/2014/main" id="{AC6F3559-0419-4B91-9A10-5B0D88CF92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6"/>
          <a:stretch/>
        </p:blipFill>
        <p:spPr>
          <a:xfrm>
            <a:off x="914536" y="1447852"/>
            <a:ext cx="5376682" cy="405133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BFA9390-C27D-482B-BAB8-EAB10A5E6AE0}"/>
              </a:ext>
            </a:extLst>
          </p:cNvPr>
          <p:cNvSpPr/>
          <p:nvPr/>
        </p:nvSpPr>
        <p:spPr>
          <a:xfrm>
            <a:off x="6253204" y="2486938"/>
            <a:ext cx="4876672" cy="236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3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我国学生近视呈现高发、低龄化趋势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严重影响孩子们的身心健康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这是一个关系国家和民族未来的大问题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必须高度重视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不能任其发展。</a:t>
            </a:r>
            <a:r>
              <a:rPr lang="zh-CN" altLang="en-US" sz="2000" b="1" dirty="0">
                <a:solidFill>
                  <a:srgbClr val="2B58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共同呵护好孩子的眼睛</a:t>
            </a:r>
            <a:r>
              <a:rPr lang="en-US" altLang="zh-CN" sz="2000" b="1" dirty="0">
                <a:solidFill>
                  <a:srgbClr val="2B58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just">
              <a:lnSpc>
                <a:spcPts val="3000"/>
              </a:lnSpc>
            </a:pPr>
            <a:r>
              <a:rPr lang="zh-CN" altLang="en-US" sz="2000" b="1" dirty="0">
                <a:solidFill>
                  <a:srgbClr val="2B58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让他们拥有一个光明的未来。</a:t>
            </a:r>
            <a:endParaRPr lang="en-US" altLang="zh-CN" sz="2000" b="1" dirty="0">
              <a:solidFill>
                <a:srgbClr val="2B58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3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——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</a:t>
            </a:r>
          </a:p>
        </p:txBody>
      </p:sp>
    </p:spTree>
    <p:extLst>
      <p:ext uri="{BB962C8B-B14F-4D97-AF65-F5344CB8AC3E}">
        <p14:creationId xmlns:p14="http://schemas.microsoft.com/office/powerpoint/2010/main" val="7591425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1DB5C03A-1989-45E2-AE27-3E7A24F97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104939"/>
              </p:ext>
            </p:extLst>
          </p:nvPr>
        </p:nvGraphicFramePr>
        <p:xfrm>
          <a:off x="1048379" y="1718858"/>
          <a:ext cx="10075248" cy="4195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007">
                  <a:extLst>
                    <a:ext uri="{9D8B030D-6E8A-4147-A177-3AD203B41FA5}">
                      <a16:colId xmlns:a16="http://schemas.microsoft.com/office/drawing/2014/main" val="2703801127"/>
                    </a:ext>
                  </a:extLst>
                </a:gridCol>
                <a:gridCol w="3254549">
                  <a:extLst>
                    <a:ext uri="{9D8B030D-6E8A-4147-A177-3AD203B41FA5}">
                      <a16:colId xmlns:a16="http://schemas.microsoft.com/office/drawing/2014/main" val="4218772001"/>
                    </a:ext>
                  </a:extLst>
                </a:gridCol>
                <a:gridCol w="1099095">
                  <a:extLst>
                    <a:ext uri="{9D8B030D-6E8A-4147-A177-3AD203B41FA5}">
                      <a16:colId xmlns:a16="http://schemas.microsoft.com/office/drawing/2014/main" val="825317870"/>
                    </a:ext>
                  </a:extLst>
                </a:gridCol>
                <a:gridCol w="4622597">
                  <a:extLst>
                    <a:ext uri="{9D8B030D-6E8A-4147-A177-3AD203B41FA5}">
                      <a16:colId xmlns:a16="http://schemas.microsoft.com/office/drawing/2014/main" val="2464230011"/>
                    </a:ext>
                  </a:extLst>
                </a:gridCol>
              </a:tblGrid>
              <a:tr h="38769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药物类型</a:t>
                      </a:r>
                      <a:r>
                        <a:rPr lang="en-US" altLang="zh-CN" sz="16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M</a:t>
                      </a:r>
                      <a:r>
                        <a:rPr lang="zh-CN" altLang="en-US" sz="16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受体阻滞剂</a:t>
                      </a:r>
                    </a:p>
                  </a:txBody>
                  <a:tcPr anchor="ctr">
                    <a:solidFill>
                      <a:srgbClr val="639A6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385117"/>
                  </a:ext>
                </a:extLst>
              </a:tr>
              <a:tr h="387692"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药物名称</a:t>
                      </a:r>
                    </a:p>
                  </a:txBody>
                  <a:tcPr anchor="ctr"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marL="288000" indent="-288000" algn="ctr">
                        <a:lnSpc>
                          <a:spcPts val="2700"/>
                        </a:lnSpc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药物特点</a:t>
                      </a:r>
                    </a:p>
                  </a:txBody>
                  <a:tcPr anchor="ctr"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目标</a:t>
                      </a:r>
                    </a:p>
                  </a:txBody>
                  <a:tcPr anchor="ctr"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研究方向与政策引导</a:t>
                      </a:r>
                    </a:p>
                  </a:txBody>
                  <a:tcPr anchor="ctr">
                    <a:solidFill>
                      <a:srgbClr val="639A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365561"/>
                  </a:ext>
                </a:extLst>
              </a:tr>
              <a:tr h="1285707"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哌仑西平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选择性抑制巩膜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M1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受体</a:t>
                      </a: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对睫状肌的</a:t>
                      </a: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M3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受体无效</a:t>
                      </a:r>
                      <a:endParaRPr lang="en-US" altLang="zh-CN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不会引发调节松弛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控制近视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122754"/>
                  </a:ext>
                </a:extLst>
              </a:tr>
              <a:tr h="801478">
                <a:tc rowSpan="2"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阿托品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睫状肌麻痹</a:t>
                      </a:r>
                      <a:endParaRPr lang="en-US" altLang="zh-CN" sz="16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会引发调节松弛</a:t>
                      </a:r>
                      <a:endParaRPr lang="en-US" altLang="zh-CN" sz="16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控制近视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88000" indent="-288000" algn="l" defTabSz="914400" rtl="0" eaLnBrk="1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buClr>
                          <a:srgbClr val="639A67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确切机制还需要进一步明确</a:t>
                      </a:r>
                      <a:endParaRPr lang="en-US" altLang="zh-CN" sz="1800" b="1" kern="12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288000" lvl="1" indent="-288000" algn="l" defTabSz="914400" rtl="0" eaLnBrk="1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buClr>
                          <a:srgbClr val="639A67"/>
                        </a:buClr>
                        <a:buSzPct val="80000"/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不是由于调节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</a:p>
                    <a:p>
                      <a:pPr marL="288000" lvl="1" indent="-288000" algn="l" defTabSz="914400" rtl="0" eaLnBrk="1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buClr>
                          <a:srgbClr val="639A67"/>
                        </a:buClr>
                        <a:buSzPct val="80000"/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不是由于睫状肌麻痹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</a:p>
                    <a:p>
                      <a:pPr marL="288000" lvl="1" indent="-288000" algn="l" defTabSz="914400" rtl="0" eaLnBrk="1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buClr>
                          <a:srgbClr val="639A67"/>
                        </a:buClr>
                        <a:buSzPct val="80000"/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可能是局部阻断某些促进眼轴延长的生物化学信号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445570"/>
                  </a:ext>
                </a:extLst>
              </a:tr>
              <a:tr h="13238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8000" marR="0" lvl="0" indent="-288000" algn="ctr" defTabSz="914400" rtl="0" eaLnBrk="1" fontAlgn="auto" latinLnBrk="0" hangingPunct="1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193836"/>
                  </a:ext>
                </a:extLst>
              </a:tr>
            </a:tbl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CA2D55-2488-4550-B461-91824E5B040D}"/>
              </a:ext>
            </a:extLst>
          </p:cNvPr>
          <p:cNvGrpSpPr/>
          <p:nvPr/>
        </p:nvGrpSpPr>
        <p:grpSpPr>
          <a:xfrm>
            <a:off x="2385505" y="4727109"/>
            <a:ext cx="2845834" cy="1146783"/>
            <a:chOff x="2385505" y="4727109"/>
            <a:chExt cx="2845834" cy="114678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FEA3937-10FB-4479-B77D-D82CBE84E9B5}"/>
                </a:ext>
              </a:extLst>
            </p:cNvPr>
            <p:cNvGrpSpPr/>
            <p:nvPr/>
          </p:nvGrpSpPr>
          <p:grpSpPr>
            <a:xfrm>
              <a:off x="2385817" y="5289117"/>
              <a:ext cx="2845211" cy="584775"/>
              <a:chOff x="2261627" y="5477654"/>
              <a:chExt cx="2845211" cy="584775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2272DFA6-6878-4AC0-84D2-1E884B045B40}"/>
                  </a:ext>
                </a:extLst>
              </p:cNvPr>
              <p:cNvGrpSpPr/>
              <p:nvPr/>
            </p:nvGrpSpPr>
            <p:grpSpPr>
              <a:xfrm>
                <a:off x="2261627" y="5477654"/>
                <a:ext cx="2458895" cy="584775"/>
                <a:chOff x="2898032" y="6100824"/>
                <a:chExt cx="2458895" cy="584775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50CAB619-923F-4D69-A763-E1BCA38D1013}"/>
                    </a:ext>
                  </a:extLst>
                </p:cNvPr>
                <p:cNvSpPr/>
                <p:nvPr/>
              </p:nvSpPr>
              <p:spPr>
                <a:xfrm>
                  <a:off x="2898032" y="6223934"/>
                  <a:ext cx="2458895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睫状肌放松</a:t>
                  </a:r>
                  <a:r>
                    <a:rPr lang="en-US" altLang="zh-CN" sz="16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      </a:t>
                  </a:r>
                  <a:r>
                    <a:rPr lang="zh-CN" altLang="en-US" sz="16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控制近视</a:t>
                  </a: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747AE4E-E646-415A-A601-F0BA3B13A299}"/>
                    </a:ext>
                  </a:extLst>
                </p:cNvPr>
                <p:cNvSpPr/>
                <p:nvPr/>
              </p:nvSpPr>
              <p:spPr>
                <a:xfrm>
                  <a:off x="3884586" y="6100824"/>
                  <a:ext cx="67999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en-US" altLang="zh-CN" sz="32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≠</a:t>
                  </a:r>
                  <a:r>
                    <a:rPr lang="en-US" altLang="zh-CN" sz="2400" b="1" dirty="0">
                      <a:solidFill>
                        <a:srgbClr val="BF9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lang="zh-CN" altLang="en-US" sz="2400" dirty="0">
                    <a:solidFill>
                      <a:srgbClr val="BF9000"/>
                    </a:solidFill>
                  </a:endParaRPr>
                </a:p>
              </p:txBody>
            </p:sp>
          </p:grpSp>
          <p:sp>
            <p:nvSpPr>
              <p:cNvPr id="8" name="information-button_3765">
                <a:extLst>
                  <a:ext uri="{FF2B5EF4-FFF2-40B4-BE49-F238E27FC236}">
                    <a16:creationId xmlns:a16="http://schemas.microsoft.com/office/drawing/2014/main" id="{E43EF0BD-FAD0-4C7B-BBAC-936675EF979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33355" y="5584559"/>
                <a:ext cx="373483" cy="370964"/>
              </a:xfrm>
              <a:custGeom>
                <a:avLst/>
                <a:gdLst>
                  <a:gd name="T0" fmla="*/ 94 w 189"/>
                  <a:gd name="T1" fmla="*/ 0 h 189"/>
                  <a:gd name="T2" fmla="*/ 0 w 189"/>
                  <a:gd name="T3" fmla="*/ 94 h 189"/>
                  <a:gd name="T4" fmla="*/ 94 w 189"/>
                  <a:gd name="T5" fmla="*/ 189 h 189"/>
                  <a:gd name="T6" fmla="*/ 189 w 189"/>
                  <a:gd name="T7" fmla="*/ 94 h 189"/>
                  <a:gd name="T8" fmla="*/ 94 w 189"/>
                  <a:gd name="T9" fmla="*/ 0 h 189"/>
                  <a:gd name="T10" fmla="*/ 93 w 189"/>
                  <a:gd name="T11" fmla="*/ 153 h 189"/>
                  <a:gd name="T12" fmla="*/ 78 w 189"/>
                  <a:gd name="T13" fmla="*/ 138 h 189"/>
                  <a:gd name="T14" fmla="*/ 93 w 189"/>
                  <a:gd name="T15" fmla="*/ 123 h 189"/>
                  <a:gd name="T16" fmla="*/ 108 w 189"/>
                  <a:gd name="T17" fmla="*/ 138 h 189"/>
                  <a:gd name="T18" fmla="*/ 93 w 189"/>
                  <a:gd name="T19" fmla="*/ 153 h 189"/>
                  <a:gd name="T20" fmla="*/ 113 w 189"/>
                  <a:gd name="T21" fmla="*/ 90 h 189"/>
                  <a:gd name="T22" fmla="*/ 105 w 189"/>
                  <a:gd name="T23" fmla="*/ 111 h 189"/>
                  <a:gd name="T24" fmla="*/ 105 w 189"/>
                  <a:gd name="T25" fmla="*/ 115 h 189"/>
                  <a:gd name="T26" fmla="*/ 82 w 189"/>
                  <a:gd name="T27" fmla="*/ 115 h 189"/>
                  <a:gd name="T28" fmla="*/ 82 w 189"/>
                  <a:gd name="T29" fmla="*/ 110 h 189"/>
                  <a:gd name="T30" fmla="*/ 92 w 189"/>
                  <a:gd name="T31" fmla="*/ 83 h 189"/>
                  <a:gd name="T32" fmla="*/ 102 w 189"/>
                  <a:gd name="T33" fmla="*/ 66 h 189"/>
                  <a:gd name="T34" fmla="*/ 89 w 189"/>
                  <a:gd name="T35" fmla="*/ 55 h 189"/>
                  <a:gd name="T36" fmla="*/ 73 w 189"/>
                  <a:gd name="T37" fmla="*/ 61 h 189"/>
                  <a:gd name="T38" fmla="*/ 67 w 189"/>
                  <a:gd name="T39" fmla="*/ 42 h 189"/>
                  <a:gd name="T40" fmla="*/ 95 w 189"/>
                  <a:gd name="T41" fmla="*/ 35 h 189"/>
                  <a:gd name="T42" fmla="*/ 128 w 189"/>
                  <a:gd name="T43" fmla="*/ 62 h 189"/>
                  <a:gd name="T44" fmla="*/ 113 w 189"/>
                  <a:gd name="T45" fmla="*/ 9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9" h="189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9"/>
                      <a:pt x="94" y="189"/>
                    </a:cubicBezTo>
                    <a:cubicBezTo>
                      <a:pt x="146" y="189"/>
                      <a:pt x="189" y="146"/>
                      <a:pt x="189" y="94"/>
                    </a:cubicBezTo>
                    <a:cubicBezTo>
                      <a:pt x="189" y="42"/>
                      <a:pt x="146" y="0"/>
                      <a:pt x="94" y="0"/>
                    </a:cubicBezTo>
                    <a:close/>
                    <a:moveTo>
                      <a:pt x="93" y="153"/>
                    </a:moveTo>
                    <a:cubicBezTo>
                      <a:pt x="84" y="153"/>
                      <a:pt x="78" y="147"/>
                      <a:pt x="78" y="138"/>
                    </a:cubicBezTo>
                    <a:cubicBezTo>
                      <a:pt x="78" y="129"/>
                      <a:pt x="84" y="123"/>
                      <a:pt x="93" y="123"/>
                    </a:cubicBezTo>
                    <a:cubicBezTo>
                      <a:pt x="102" y="123"/>
                      <a:pt x="108" y="129"/>
                      <a:pt x="108" y="138"/>
                    </a:cubicBezTo>
                    <a:cubicBezTo>
                      <a:pt x="108" y="147"/>
                      <a:pt x="102" y="153"/>
                      <a:pt x="93" y="153"/>
                    </a:cubicBezTo>
                    <a:close/>
                    <a:moveTo>
                      <a:pt x="113" y="90"/>
                    </a:moveTo>
                    <a:cubicBezTo>
                      <a:pt x="107" y="97"/>
                      <a:pt x="105" y="104"/>
                      <a:pt x="105" y="111"/>
                    </a:cubicBezTo>
                    <a:lnTo>
                      <a:pt x="105" y="115"/>
                    </a:lnTo>
                    <a:lnTo>
                      <a:pt x="82" y="115"/>
                    </a:lnTo>
                    <a:lnTo>
                      <a:pt x="82" y="110"/>
                    </a:lnTo>
                    <a:cubicBezTo>
                      <a:pt x="81" y="101"/>
                      <a:pt x="84" y="93"/>
                      <a:pt x="92" y="83"/>
                    </a:cubicBezTo>
                    <a:cubicBezTo>
                      <a:pt x="97" y="77"/>
                      <a:pt x="102" y="71"/>
                      <a:pt x="102" y="66"/>
                    </a:cubicBezTo>
                    <a:cubicBezTo>
                      <a:pt x="102" y="60"/>
                      <a:pt x="98" y="56"/>
                      <a:pt x="89" y="55"/>
                    </a:cubicBezTo>
                    <a:cubicBezTo>
                      <a:pt x="84" y="55"/>
                      <a:pt x="77" y="58"/>
                      <a:pt x="73" y="61"/>
                    </a:cubicBezTo>
                    <a:lnTo>
                      <a:pt x="67" y="42"/>
                    </a:lnTo>
                    <a:cubicBezTo>
                      <a:pt x="73" y="38"/>
                      <a:pt x="83" y="35"/>
                      <a:pt x="95" y="35"/>
                    </a:cubicBezTo>
                    <a:cubicBezTo>
                      <a:pt x="118" y="35"/>
                      <a:pt x="128" y="47"/>
                      <a:pt x="128" y="62"/>
                    </a:cubicBezTo>
                    <a:cubicBezTo>
                      <a:pt x="128" y="75"/>
                      <a:pt x="120" y="83"/>
                      <a:pt x="113" y="90"/>
                    </a:cubicBezTo>
                    <a:close/>
                  </a:path>
                </a:pathLst>
              </a:custGeom>
              <a:solidFill>
                <a:srgbClr val="BF9000"/>
              </a:solidFill>
              <a:ln>
                <a:noFill/>
              </a:ln>
            </p:spPr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891D217-2E19-4125-8C55-1FF3A28F4D68}"/>
                </a:ext>
              </a:extLst>
            </p:cNvPr>
            <p:cNvSpPr/>
            <p:nvPr/>
          </p:nvSpPr>
          <p:spPr>
            <a:xfrm>
              <a:off x="2385505" y="4727109"/>
              <a:ext cx="2845834" cy="702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在近视的小鸡中仍可控制近视</a:t>
              </a:r>
              <a:endPara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ts val="2500"/>
                </a:lnSpc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但小鸡的眼不具备调节功能</a:t>
              </a:r>
              <a:endPara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 Box 6">
            <a:extLst>
              <a:ext uri="{FF2B5EF4-FFF2-40B4-BE49-F238E27FC236}">
                <a16:creationId xmlns:a16="http://schemas.microsoft.com/office/drawing/2014/main" id="{0A68A650-2F91-4CCF-96BD-B2F1EF812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药物控制近视进展的可能机制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3C0520E-95EB-4796-A96D-F5175668FD1D}"/>
              </a:ext>
            </a:extLst>
          </p:cNvPr>
          <p:cNvSpPr/>
          <p:nvPr/>
        </p:nvSpPr>
        <p:spPr>
          <a:xfrm>
            <a:off x="3251621" y="1133135"/>
            <a:ext cx="5688758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POSSIBLE MECHANISM OF DRUG CONTROL OF MYOPIA PROGRESSION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5017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6">
            <a:extLst>
              <a:ext uri="{FF2B5EF4-FFF2-40B4-BE49-F238E27FC236}">
                <a16:creationId xmlns:a16="http://schemas.microsoft.com/office/drawing/2014/main" id="{0A68A650-2F91-4CCF-96BD-B2F1EF812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药物控制近视进展及药物阿托品的安全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íṩḷïḋè">
            <a:extLst>
              <a:ext uri="{FF2B5EF4-FFF2-40B4-BE49-F238E27FC236}">
                <a16:creationId xmlns:a16="http://schemas.microsoft.com/office/drawing/2014/main" id="{96731DDD-D0D8-4C65-9F51-51760A0EC1CA}"/>
              </a:ext>
            </a:extLst>
          </p:cNvPr>
          <p:cNvSpPr/>
          <p:nvPr/>
        </p:nvSpPr>
        <p:spPr>
          <a:xfrm>
            <a:off x="990584" y="1743394"/>
            <a:ext cx="3307112" cy="3861878"/>
          </a:xfrm>
          <a:prstGeom prst="wedgeRectCallout">
            <a:avLst>
              <a:gd name="adj1" fmla="val -25409"/>
              <a:gd name="adj2" fmla="val 47535"/>
            </a:avLst>
          </a:prstGeom>
          <a:noFill/>
          <a:ln w="25400" cmpd="sng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3E71735F-6AE5-4218-8D51-16FFD37A26B0}"/>
              </a:ext>
            </a:extLst>
          </p:cNvPr>
          <p:cNvSpPr txBox="1">
            <a:spLocks/>
          </p:cNvSpPr>
          <p:nvPr/>
        </p:nvSpPr>
        <p:spPr>
          <a:xfrm>
            <a:off x="1006398" y="1779970"/>
            <a:ext cx="3275484" cy="3179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914364">
              <a:lnSpc>
                <a:spcPts val="2700"/>
              </a:lnSpc>
              <a:buClr>
                <a:srgbClr val="6A9F6E"/>
              </a:buClr>
              <a:buSzPct val="80000"/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药物控制近视进展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</a:p>
          <a:p>
            <a:pPr marL="288000" indent="-288000" defTabSz="914364">
              <a:lnSpc>
                <a:spcPts val="27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临床研究显示阿托品滴眼液对于近视控制有效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612000" indent="-288000" defTabSz="914364">
              <a:lnSpc>
                <a:spcPts val="27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高浓度阿托品副作用较大，有反弹效应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612000" indent="-288000" defTabSz="914364">
              <a:lnSpc>
                <a:spcPts val="27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低浓度阿托品副作用较小，反弹不明显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</p:txBody>
      </p:sp>
      <p:sp>
        <p:nvSpPr>
          <p:cNvPr id="15" name="íṩḷïḋè">
            <a:extLst>
              <a:ext uri="{FF2B5EF4-FFF2-40B4-BE49-F238E27FC236}">
                <a16:creationId xmlns:a16="http://schemas.microsoft.com/office/drawing/2014/main" id="{782FB4DB-53D8-45CD-9B7D-506B1B28E62C}"/>
              </a:ext>
            </a:extLst>
          </p:cNvPr>
          <p:cNvSpPr/>
          <p:nvPr/>
        </p:nvSpPr>
        <p:spPr>
          <a:xfrm>
            <a:off x="4447016" y="1734250"/>
            <a:ext cx="3307112" cy="4035614"/>
          </a:xfrm>
          <a:prstGeom prst="wedgeRectCallout">
            <a:avLst>
              <a:gd name="adj1" fmla="val -39234"/>
              <a:gd name="adj2" fmla="val 55465"/>
            </a:avLst>
          </a:prstGeom>
          <a:noFill/>
          <a:ln w="25400" cmpd="sng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426F3591-F0E5-4724-914A-DF7F79A3E3C9}"/>
              </a:ext>
            </a:extLst>
          </p:cNvPr>
          <p:cNvSpPr txBox="1">
            <a:spLocks/>
          </p:cNvSpPr>
          <p:nvPr/>
        </p:nvSpPr>
        <p:spPr>
          <a:xfrm>
            <a:off x="4470421" y="1779970"/>
            <a:ext cx="3275484" cy="3179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914364">
              <a:lnSpc>
                <a:spcPts val="2700"/>
              </a:lnSpc>
              <a:buClr>
                <a:srgbClr val="6A9F6E"/>
              </a:buClr>
              <a:buSzPct val="80000"/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阿托品副作用不可忽视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瞳孔散大畏光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\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视近困难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\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过敏性结膜炎皮炎等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未发现对视网膜功能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\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眼内压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\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晶体等产生影响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íṩḷïḋè">
            <a:extLst>
              <a:ext uri="{FF2B5EF4-FFF2-40B4-BE49-F238E27FC236}">
                <a16:creationId xmlns:a16="http://schemas.microsoft.com/office/drawing/2014/main" id="{64475722-E790-4976-A942-9865C9EB6FFF}"/>
              </a:ext>
            </a:extLst>
          </p:cNvPr>
          <p:cNvSpPr/>
          <p:nvPr/>
        </p:nvSpPr>
        <p:spPr>
          <a:xfrm>
            <a:off x="7894304" y="1734250"/>
            <a:ext cx="3307112" cy="3496118"/>
          </a:xfrm>
          <a:prstGeom prst="wedgeRectCallout">
            <a:avLst>
              <a:gd name="adj1" fmla="val -25409"/>
              <a:gd name="adj2" fmla="val 47535"/>
            </a:avLst>
          </a:prstGeom>
          <a:noFill/>
          <a:ln w="25400" cmpd="sng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AFA5D943-8115-4C47-BC2C-014D5BBC3172}"/>
              </a:ext>
            </a:extLst>
          </p:cNvPr>
          <p:cNvSpPr txBox="1">
            <a:spLocks/>
          </p:cNvSpPr>
          <p:nvPr/>
        </p:nvSpPr>
        <p:spPr>
          <a:xfrm>
            <a:off x="7910118" y="1779970"/>
            <a:ext cx="3275484" cy="3294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914364">
              <a:lnSpc>
                <a:spcPts val="2700"/>
              </a:lnSpc>
              <a:buClr>
                <a:srgbClr val="6A9F6E"/>
              </a:buClr>
              <a:buSzPct val="80000"/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低浓度阿托品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对瞳孔直径影响较小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对调节影响较小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年研究发现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,0.01%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阿托品滴眼液相比高浓度阿托品延缓近视进展更有效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且副作用更小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需医生监测对瞳孔的影响及控制效果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抗胆碱能药物长期使用的系统性副作用尚不完全明确</a:t>
            </a:r>
            <a:r>
              <a:rPr lang="en-US" altLang="zh-CN" sz="1600" b="1" dirty="0">
                <a:solidFill>
                  <a:srgbClr val="639A6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lang="zh-CN" altLang="en-US" sz="1600" b="1" dirty="0">
              <a:solidFill>
                <a:srgbClr val="639A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7D8D3032-5AD5-46F6-8F7D-1927B5D5DF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265104"/>
              </p:ext>
            </p:extLst>
          </p:nvPr>
        </p:nvGraphicFramePr>
        <p:xfrm>
          <a:off x="4614672" y="3499442"/>
          <a:ext cx="29718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088">
                  <a:extLst>
                    <a:ext uri="{9D8B030D-6E8A-4147-A177-3AD203B41FA5}">
                      <a16:colId xmlns:a16="http://schemas.microsoft.com/office/drawing/2014/main" val="706400275"/>
                    </a:ext>
                  </a:extLst>
                </a:gridCol>
                <a:gridCol w="653796">
                  <a:extLst>
                    <a:ext uri="{9D8B030D-6E8A-4147-A177-3AD203B41FA5}">
                      <a16:colId xmlns:a16="http://schemas.microsoft.com/office/drawing/2014/main" val="2227421507"/>
                    </a:ext>
                  </a:extLst>
                </a:gridCol>
                <a:gridCol w="653796">
                  <a:extLst>
                    <a:ext uri="{9D8B030D-6E8A-4147-A177-3AD203B41FA5}">
                      <a16:colId xmlns:a16="http://schemas.microsoft.com/office/drawing/2014/main" val="41479786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7895743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阿托品</a:t>
                      </a:r>
                      <a:endParaRPr lang="en-US" altLang="zh-CN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浓度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9A6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畏光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9A6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过敏性皮炎</a:t>
                      </a:r>
                      <a:endParaRPr lang="en-US" altLang="zh-CN" sz="1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altLang="en-US" sz="12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结膜炎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9A6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8423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9A6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年后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9A6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0214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178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24076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0.01%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62024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9F6D798A-A08C-40B4-9ACD-1B67C833C306}"/>
              </a:ext>
            </a:extLst>
          </p:cNvPr>
          <p:cNvSpPr/>
          <p:nvPr/>
        </p:nvSpPr>
        <p:spPr>
          <a:xfrm>
            <a:off x="4471359" y="4982626"/>
            <a:ext cx="329189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5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rgbClr val="6A9F6E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现有药物非市售浓度</a:t>
            </a:r>
            <a:r>
              <a:rPr lang="en-US" altLang="zh-CN" sz="1600" b="1" dirty="0">
                <a:solidFill>
                  <a:srgbClr val="6A9F6E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600" b="1" dirty="0">
                <a:solidFill>
                  <a:srgbClr val="6A9F6E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其临床应用受限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Danning Hu (1996)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25356728-9A72-42FF-85F1-298C6DB1C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60" b="92979" l="30573" r="70701">
                        <a14:foregroundMark x1="46497" y1="8085" x2="54459" y2="8298"/>
                        <a14:foregroundMark x1="33121" y1="37021" x2="61783" y2="36170"/>
                        <a14:foregroundMark x1="37580" y1="39149" x2="32166" y2="79787"/>
                        <a14:foregroundMark x1="32166" y1="79787" x2="53822" y2="92979"/>
                        <a14:foregroundMark x1="53822" y1="92979" x2="67516" y2="74894"/>
                        <a14:foregroundMark x1="67516" y1="74894" x2="63376" y2="39787"/>
                        <a14:foregroundMark x1="51274" y1="42340" x2="50318" y2="72553"/>
                        <a14:foregroundMark x1="50955" y1="63617" x2="50318" y2="81489"/>
                        <a14:foregroundMark x1="33439" y1="45745" x2="33439" y2="58936"/>
                        <a14:foregroundMark x1="35669" y1="40000" x2="30573" y2="59362"/>
                        <a14:foregroundMark x1="30573" y1="59362" x2="33121" y2="69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87" t="2429" r="24041" b="3300"/>
          <a:stretch/>
        </p:blipFill>
        <p:spPr bwMode="auto">
          <a:xfrm>
            <a:off x="3536958" y="3931920"/>
            <a:ext cx="555650" cy="158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60DEA09-DE75-40AA-815F-FF19329EF330}"/>
              </a:ext>
            </a:extLst>
          </p:cNvPr>
          <p:cNvSpPr/>
          <p:nvPr/>
        </p:nvSpPr>
        <p:spPr>
          <a:xfrm>
            <a:off x="1006398" y="4167347"/>
            <a:ext cx="2514041" cy="747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 defTabSz="914364">
              <a:lnSpc>
                <a:spcPts val="2700"/>
              </a:lnSpc>
              <a:buClr>
                <a:srgbClr val="6A9F6E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必须在医生指导和监测下使用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不可自行购买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B46A8B-37AD-470F-89A7-933C10EE5883}"/>
              </a:ext>
            </a:extLst>
          </p:cNvPr>
          <p:cNvSpPr/>
          <p:nvPr/>
        </p:nvSpPr>
        <p:spPr>
          <a:xfrm>
            <a:off x="3251621" y="1133135"/>
            <a:ext cx="5688758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MECHANISM OF DRUG CONTROL AND ATROPINE SAFETY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8318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ṡľíďè">
            <a:extLst>
              <a:ext uri="{FF2B5EF4-FFF2-40B4-BE49-F238E27FC236}">
                <a16:creationId xmlns:a16="http://schemas.microsoft.com/office/drawing/2014/main" id="{31F53080-FDE0-4DF6-91A2-0770980B0DBD}"/>
              </a:ext>
            </a:extLst>
          </p:cNvPr>
          <p:cNvSpPr/>
          <p:nvPr/>
        </p:nvSpPr>
        <p:spPr>
          <a:xfrm>
            <a:off x="1435756" y="2126028"/>
            <a:ext cx="4498700" cy="398216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íṡḻîḓê">
            <a:extLst>
              <a:ext uri="{FF2B5EF4-FFF2-40B4-BE49-F238E27FC236}">
                <a16:creationId xmlns:a16="http://schemas.microsoft.com/office/drawing/2014/main" id="{45127ABA-215E-4AAA-8D5E-3A2F72985250}"/>
              </a:ext>
            </a:extLst>
          </p:cNvPr>
          <p:cNvSpPr/>
          <p:nvPr/>
        </p:nvSpPr>
        <p:spPr>
          <a:xfrm>
            <a:off x="1688888" y="2049830"/>
            <a:ext cx="937049" cy="912588"/>
          </a:xfrm>
          <a:prstGeom prst="flowChartOffpageConnector">
            <a:avLst/>
          </a:prstGeom>
          <a:solidFill>
            <a:srgbClr val="639A6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BA214DD-F3E6-4CCA-844B-DB5FBBC75EC8}"/>
              </a:ext>
            </a:extLst>
          </p:cNvPr>
          <p:cNvSpPr/>
          <p:nvPr/>
        </p:nvSpPr>
        <p:spPr>
          <a:xfrm>
            <a:off x="2654924" y="2126028"/>
            <a:ext cx="3343540" cy="3863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288000" indent="-288000" defTabSz="914400">
              <a:lnSpc>
                <a:spcPts val="2700"/>
              </a:lnSpc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高度近视的危害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影响外观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眼轴延长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眼球突出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框架眼镜镜片厚重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破坏眼球结构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眼轴延长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球壁变薄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眼球变形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白内障、青光眼等眼部疾病的发生概率明显增加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眼底病理性改变概率明显增加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如视网膜裂孔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iconfont-1187-868636">
            <a:extLst>
              <a:ext uri="{FF2B5EF4-FFF2-40B4-BE49-F238E27FC236}">
                <a16:creationId xmlns:a16="http://schemas.microsoft.com/office/drawing/2014/main" id="{7ADC05AC-D8FD-4506-B766-2D87A580B258}"/>
              </a:ext>
            </a:extLst>
          </p:cNvPr>
          <p:cNvSpPr>
            <a:spLocks noChangeAspect="1"/>
          </p:cNvSpPr>
          <p:nvPr/>
        </p:nvSpPr>
        <p:spPr bwMode="auto">
          <a:xfrm>
            <a:off x="1890691" y="2221115"/>
            <a:ext cx="533442" cy="533442"/>
          </a:xfrm>
          <a:custGeom>
            <a:avLst/>
            <a:gdLst>
              <a:gd name="T0" fmla="*/ 11492 w 12599"/>
              <a:gd name="T1" fmla="*/ 6299 h 12598"/>
              <a:gd name="T2" fmla="*/ 6299 w 12599"/>
              <a:gd name="T3" fmla="*/ 11492 h 12598"/>
              <a:gd name="T4" fmla="*/ 1107 w 12599"/>
              <a:gd name="T5" fmla="*/ 6299 h 12598"/>
              <a:gd name="T6" fmla="*/ 6299 w 12599"/>
              <a:gd name="T7" fmla="*/ 1106 h 12598"/>
              <a:gd name="T8" fmla="*/ 11492 w 12599"/>
              <a:gd name="T9" fmla="*/ 6299 h 12598"/>
              <a:gd name="T10" fmla="*/ 6299 w 12599"/>
              <a:gd name="T11" fmla="*/ 0 h 12598"/>
              <a:gd name="T12" fmla="*/ 0 w 12599"/>
              <a:gd name="T13" fmla="*/ 6299 h 12598"/>
              <a:gd name="T14" fmla="*/ 6299 w 12599"/>
              <a:gd name="T15" fmla="*/ 12598 h 12598"/>
              <a:gd name="T16" fmla="*/ 12599 w 12599"/>
              <a:gd name="T17" fmla="*/ 6299 h 12598"/>
              <a:gd name="T18" fmla="*/ 6299 w 12599"/>
              <a:gd name="T19" fmla="*/ 0 h 12598"/>
              <a:gd name="T20" fmla="*/ 6299 w 12599"/>
              <a:gd name="T21" fmla="*/ 0 h 12598"/>
              <a:gd name="T22" fmla="*/ 6299 w 12599"/>
              <a:gd name="T23" fmla="*/ 1586 h 12598"/>
              <a:gd name="T24" fmla="*/ 6299 w 12599"/>
              <a:gd name="T25" fmla="*/ 11012 h 12598"/>
              <a:gd name="T26" fmla="*/ 11013 w 12599"/>
              <a:gd name="T27" fmla="*/ 6299 h 12598"/>
              <a:gd name="T28" fmla="*/ 6299 w 12599"/>
              <a:gd name="T29" fmla="*/ 1586 h 12598"/>
              <a:gd name="T30" fmla="*/ 6299 w 12599"/>
              <a:gd name="T31" fmla="*/ 1586 h 12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599" h="12598">
                <a:moveTo>
                  <a:pt x="11492" y="6299"/>
                </a:moveTo>
                <a:cubicBezTo>
                  <a:pt x="11492" y="9167"/>
                  <a:pt x="9167" y="11492"/>
                  <a:pt x="6299" y="11492"/>
                </a:cubicBezTo>
                <a:cubicBezTo>
                  <a:pt x="3432" y="11492"/>
                  <a:pt x="1107" y="9167"/>
                  <a:pt x="1107" y="6299"/>
                </a:cubicBezTo>
                <a:cubicBezTo>
                  <a:pt x="1107" y="3431"/>
                  <a:pt x="3432" y="1106"/>
                  <a:pt x="6299" y="1106"/>
                </a:cubicBezTo>
                <a:cubicBezTo>
                  <a:pt x="9167" y="1106"/>
                  <a:pt x="11492" y="3431"/>
                  <a:pt x="11492" y="6299"/>
                </a:cubicBezTo>
                <a:close/>
                <a:moveTo>
                  <a:pt x="6299" y="0"/>
                </a:moveTo>
                <a:cubicBezTo>
                  <a:pt x="2821" y="0"/>
                  <a:pt x="0" y="2820"/>
                  <a:pt x="0" y="6299"/>
                </a:cubicBezTo>
                <a:cubicBezTo>
                  <a:pt x="0" y="9778"/>
                  <a:pt x="2821" y="12598"/>
                  <a:pt x="6299" y="12598"/>
                </a:cubicBezTo>
                <a:cubicBezTo>
                  <a:pt x="9778" y="12598"/>
                  <a:pt x="12599" y="9778"/>
                  <a:pt x="12599" y="6299"/>
                </a:cubicBezTo>
                <a:cubicBezTo>
                  <a:pt x="12599" y="2820"/>
                  <a:pt x="9778" y="0"/>
                  <a:pt x="6299" y="0"/>
                </a:cubicBezTo>
                <a:close/>
                <a:moveTo>
                  <a:pt x="6299" y="0"/>
                </a:moveTo>
                <a:close/>
                <a:moveTo>
                  <a:pt x="6299" y="1586"/>
                </a:moveTo>
                <a:lnTo>
                  <a:pt x="6299" y="11012"/>
                </a:lnTo>
                <a:cubicBezTo>
                  <a:pt x="8902" y="11012"/>
                  <a:pt x="11013" y="8902"/>
                  <a:pt x="11013" y="6299"/>
                </a:cubicBezTo>
                <a:cubicBezTo>
                  <a:pt x="11013" y="3696"/>
                  <a:pt x="8902" y="1586"/>
                  <a:pt x="6299" y="1586"/>
                </a:cubicBezTo>
                <a:close/>
                <a:moveTo>
                  <a:pt x="6299" y="158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iṡľíďè">
            <a:extLst>
              <a:ext uri="{FF2B5EF4-FFF2-40B4-BE49-F238E27FC236}">
                <a16:creationId xmlns:a16="http://schemas.microsoft.com/office/drawing/2014/main" id="{DC4832B2-48B7-4401-BD64-D53902FC38CC}"/>
              </a:ext>
            </a:extLst>
          </p:cNvPr>
          <p:cNvSpPr/>
          <p:nvPr/>
        </p:nvSpPr>
        <p:spPr>
          <a:xfrm>
            <a:off x="6053476" y="2126028"/>
            <a:ext cx="4498700" cy="398216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9" name="íṡḻîḓê">
            <a:extLst>
              <a:ext uri="{FF2B5EF4-FFF2-40B4-BE49-F238E27FC236}">
                <a16:creationId xmlns:a16="http://schemas.microsoft.com/office/drawing/2014/main" id="{33D47A7A-F361-443A-854F-91AAE9A3245C}"/>
              </a:ext>
            </a:extLst>
          </p:cNvPr>
          <p:cNvSpPr/>
          <p:nvPr/>
        </p:nvSpPr>
        <p:spPr>
          <a:xfrm>
            <a:off x="6306608" y="2049830"/>
            <a:ext cx="937049" cy="912588"/>
          </a:xfrm>
          <a:prstGeom prst="flowChartOffpageConnector">
            <a:avLst/>
          </a:prstGeom>
          <a:solidFill>
            <a:srgbClr val="639A6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5F9818-6CDC-4E14-AAB6-04655068E6B1}"/>
              </a:ext>
            </a:extLst>
          </p:cNvPr>
          <p:cNvSpPr/>
          <p:nvPr/>
        </p:nvSpPr>
        <p:spPr>
          <a:xfrm>
            <a:off x="7272644" y="2126028"/>
            <a:ext cx="3270388" cy="3863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288000" indent="-288000" defTabSz="914400">
              <a:lnSpc>
                <a:spcPts val="2700"/>
              </a:lnSpc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选择原则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光学矫正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框架眼镜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高透氧性角膜接触镜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手术矫正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近视屈光手术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眼内晶体手术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612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p"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部分病理性近视可考虑后巩膜加固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lvl="1" indent="-288000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每年常规进行眼科检查以及时发现并处理并发症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b="1" dirty="0">
              <a:solidFill>
                <a:srgbClr val="639A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iconfont-1039-798119">
            <a:extLst>
              <a:ext uri="{FF2B5EF4-FFF2-40B4-BE49-F238E27FC236}">
                <a16:creationId xmlns:a16="http://schemas.microsoft.com/office/drawing/2014/main" id="{1EE8EC89-617D-40E1-92F3-44749E62979F}"/>
              </a:ext>
            </a:extLst>
          </p:cNvPr>
          <p:cNvSpPr>
            <a:spLocks noChangeAspect="1"/>
          </p:cNvSpPr>
          <p:nvPr/>
        </p:nvSpPr>
        <p:spPr bwMode="auto">
          <a:xfrm>
            <a:off x="6526700" y="2248548"/>
            <a:ext cx="496865" cy="496865"/>
          </a:xfrm>
          <a:custGeom>
            <a:avLst/>
            <a:gdLst>
              <a:gd name="T0" fmla="*/ 4800 w 9600"/>
              <a:gd name="T1" fmla="*/ 0 h 9600"/>
              <a:gd name="T2" fmla="*/ 0 w 9600"/>
              <a:gd name="T3" fmla="*/ 4800 h 9600"/>
              <a:gd name="T4" fmla="*/ 4800 w 9600"/>
              <a:gd name="T5" fmla="*/ 9600 h 9600"/>
              <a:gd name="T6" fmla="*/ 9600 w 9600"/>
              <a:gd name="T7" fmla="*/ 4800 h 9600"/>
              <a:gd name="T8" fmla="*/ 4800 w 9600"/>
              <a:gd name="T9" fmla="*/ 0 h 9600"/>
              <a:gd name="T10" fmla="*/ 4800 w 9600"/>
              <a:gd name="T11" fmla="*/ 7370 h 9600"/>
              <a:gd name="T12" fmla="*/ 4240 w 9600"/>
              <a:gd name="T13" fmla="*/ 6811 h 9600"/>
              <a:gd name="T14" fmla="*/ 4800 w 9600"/>
              <a:gd name="T15" fmla="*/ 6253 h 9600"/>
              <a:gd name="T16" fmla="*/ 5360 w 9600"/>
              <a:gd name="T17" fmla="*/ 6811 h 9600"/>
              <a:gd name="T18" fmla="*/ 4800 w 9600"/>
              <a:gd name="T19" fmla="*/ 7370 h 9600"/>
              <a:gd name="T20" fmla="*/ 5360 w 9600"/>
              <a:gd name="T21" fmla="*/ 4950 h 9600"/>
              <a:gd name="T22" fmla="*/ 4800 w 9600"/>
              <a:gd name="T23" fmla="*/ 5509 h 9600"/>
              <a:gd name="T24" fmla="*/ 4240 w 9600"/>
              <a:gd name="T25" fmla="*/ 4950 h 9600"/>
              <a:gd name="T26" fmla="*/ 4240 w 9600"/>
              <a:gd name="T27" fmla="*/ 2344 h 9600"/>
              <a:gd name="T28" fmla="*/ 4800 w 9600"/>
              <a:gd name="T29" fmla="*/ 1786 h 9600"/>
              <a:gd name="T30" fmla="*/ 5360 w 9600"/>
              <a:gd name="T31" fmla="*/ 2344 h 9600"/>
              <a:gd name="T32" fmla="*/ 5360 w 9600"/>
              <a:gd name="T33" fmla="*/ 495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0" h="9600">
                <a:moveTo>
                  <a:pt x="4800" y="0"/>
                </a:moveTo>
                <a:cubicBezTo>
                  <a:pt x="2149" y="0"/>
                  <a:pt x="0" y="2148"/>
                  <a:pt x="0" y="4800"/>
                </a:cubicBezTo>
                <a:cubicBezTo>
                  <a:pt x="0" y="7451"/>
                  <a:pt x="2149" y="9600"/>
                  <a:pt x="4800" y="9600"/>
                </a:cubicBezTo>
                <a:cubicBezTo>
                  <a:pt x="7451" y="9600"/>
                  <a:pt x="9600" y="7451"/>
                  <a:pt x="9600" y="4800"/>
                </a:cubicBezTo>
                <a:cubicBezTo>
                  <a:pt x="9600" y="2148"/>
                  <a:pt x="7451" y="0"/>
                  <a:pt x="4800" y="0"/>
                </a:cubicBezTo>
                <a:close/>
                <a:moveTo>
                  <a:pt x="4800" y="7370"/>
                </a:moveTo>
                <a:cubicBezTo>
                  <a:pt x="4491" y="7370"/>
                  <a:pt x="4240" y="7120"/>
                  <a:pt x="4240" y="6811"/>
                </a:cubicBezTo>
                <a:cubicBezTo>
                  <a:pt x="4240" y="6503"/>
                  <a:pt x="4491" y="6253"/>
                  <a:pt x="4800" y="6253"/>
                </a:cubicBezTo>
                <a:cubicBezTo>
                  <a:pt x="5109" y="6253"/>
                  <a:pt x="5360" y="6503"/>
                  <a:pt x="5360" y="6811"/>
                </a:cubicBezTo>
                <a:cubicBezTo>
                  <a:pt x="5360" y="7120"/>
                  <a:pt x="5109" y="7370"/>
                  <a:pt x="4800" y="7370"/>
                </a:cubicBezTo>
                <a:close/>
                <a:moveTo>
                  <a:pt x="5360" y="4950"/>
                </a:moveTo>
                <a:cubicBezTo>
                  <a:pt x="5360" y="5259"/>
                  <a:pt x="5109" y="5509"/>
                  <a:pt x="4800" y="5509"/>
                </a:cubicBezTo>
                <a:cubicBezTo>
                  <a:pt x="4491" y="5509"/>
                  <a:pt x="4240" y="5259"/>
                  <a:pt x="4240" y="4950"/>
                </a:cubicBezTo>
                <a:lnTo>
                  <a:pt x="4240" y="2344"/>
                </a:lnTo>
                <a:cubicBezTo>
                  <a:pt x="4240" y="2036"/>
                  <a:pt x="4491" y="1786"/>
                  <a:pt x="4800" y="1786"/>
                </a:cubicBezTo>
                <a:cubicBezTo>
                  <a:pt x="5109" y="1786"/>
                  <a:pt x="5360" y="2036"/>
                  <a:pt x="5360" y="2344"/>
                </a:cubicBezTo>
                <a:lnTo>
                  <a:pt x="5360" y="4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E6DED9F1-A55C-4BD8-9E6E-F9395B2D7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94" y="645862"/>
            <a:ext cx="6412412" cy="604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lIns="109728" tIns="54864" rIns="109728" bIns="54864" rtlCol="0" anchor="b">
            <a:noAutofit/>
          </a:bodyPr>
          <a:lstStyle/>
          <a:p>
            <a:pPr algn="ctr">
              <a:lnSpc>
                <a:spcPct val="90000"/>
              </a:lnSpc>
              <a:spcAft>
                <a:spcPts val="720"/>
              </a:spcAft>
            </a:pPr>
            <a:r>
              <a:rPr lang="zh-CN" altLang="en-US" sz="2880" dirty="0">
                <a:solidFill>
                  <a:schemeClr val="accent6">
                    <a:lumMod val="5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高度近视的危害与矫正</a:t>
            </a:r>
            <a:endParaRPr lang="en-US" altLang="zh-CN" sz="2880" dirty="0">
              <a:solidFill>
                <a:schemeClr val="accent6">
                  <a:lumMod val="5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BEFB2B1-CB44-44E9-93AE-66C69ED92395}"/>
              </a:ext>
            </a:extLst>
          </p:cNvPr>
          <p:cNvSpPr/>
          <p:nvPr/>
        </p:nvSpPr>
        <p:spPr>
          <a:xfrm>
            <a:off x="4022170" y="1133135"/>
            <a:ext cx="4147661" cy="22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The HARM OF HIGH MYOPIA AND ITS CORRECTION</a:t>
            </a:r>
            <a:endParaRPr lang="zh-CN" altLang="en-US" sz="840" dirty="0">
              <a:solidFill>
                <a:schemeClr val="accent6">
                  <a:lumMod val="50000"/>
                </a:schemeClr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4D9E00D4-8928-46B4-9F06-7EDA531D0A7B}"/>
              </a:ext>
            </a:extLst>
          </p:cNvPr>
          <p:cNvSpPr txBox="1">
            <a:spLocks/>
          </p:cNvSpPr>
          <p:nvPr/>
        </p:nvSpPr>
        <p:spPr>
          <a:xfrm>
            <a:off x="6997215" y="4812519"/>
            <a:ext cx="3692121" cy="25026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 lvl="1" indent="-288000" defTabSz="457200" eaLnBrk="0" fontAlgn="base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50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标题 1">
            <a:extLst>
              <a:ext uri="{FF2B5EF4-FFF2-40B4-BE49-F238E27FC236}">
                <a16:creationId xmlns:a16="http://schemas.microsoft.com/office/drawing/2014/main" id="{7AD10519-7D07-4577-BB15-93022FF772F7}"/>
              </a:ext>
            </a:extLst>
          </p:cNvPr>
          <p:cNvSpPr txBox="1"/>
          <p:nvPr/>
        </p:nvSpPr>
        <p:spPr bwMode="auto">
          <a:xfrm>
            <a:off x="0" y="0"/>
            <a:ext cx="12192000" cy="4419574"/>
          </a:xfrm>
          <a:prstGeom prst="rect">
            <a:avLst/>
          </a:prstGeom>
          <a:solidFill>
            <a:srgbClr val="659B6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C12EB25E-5170-4FDA-AD5F-4E4E2198404A}"/>
              </a:ext>
            </a:extLst>
          </p:cNvPr>
          <p:cNvGrpSpPr/>
          <p:nvPr/>
        </p:nvGrpSpPr>
        <p:grpSpPr>
          <a:xfrm>
            <a:off x="114457" y="76288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33" name="health-care_155034">
              <a:extLst>
                <a:ext uri="{FF2B5EF4-FFF2-40B4-BE49-F238E27FC236}">
                  <a16:creationId xmlns:a16="http://schemas.microsoft.com/office/drawing/2014/main" id="{770A119A-28FC-4AF1-98E3-4082FEF3E5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4" name="health-care_155034">
              <a:extLst>
                <a:ext uri="{FF2B5EF4-FFF2-40B4-BE49-F238E27FC236}">
                  <a16:creationId xmlns:a16="http://schemas.microsoft.com/office/drawing/2014/main" id="{E50883A7-CA9D-4C5F-9F7A-67AE622701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5" name="health-care_155034">
              <a:extLst>
                <a:ext uri="{FF2B5EF4-FFF2-40B4-BE49-F238E27FC236}">
                  <a16:creationId xmlns:a16="http://schemas.microsoft.com/office/drawing/2014/main" id="{9FF9DD5C-ACC3-41A5-BF04-38EED9C1F41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6" name="health-care_155034">
              <a:extLst>
                <a:ext uri="{FF2B5EF4-FFF2-40B4-BE49-F238E27FC236}">
                  <a16:creationId xmlns:a16="http://schemas.microsoft.com/office/drawing/2014/main" id="{98447E63-7E4E-49CC-BCCF-08611C9C0A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7" name="health-care_155034">
              <a:extLst>
                <a:ext uri="{FF2B5EF4-FFF2-40B4-BE49-F238E27FC236}">
                  <a16:creationId xmlns:a16="http://schemas.microsoft.com/office/drawing/2014/main" id="{5F2A1CC2-45FF-4B10-8272-D6A1963199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8" name="health-care_155034">
              <a:extLst>
                <a:ext uri="{FF2B5EF4-FFF2-40B4-BE49-F238E27FC236}">
                  <a16:creationId xmlns:a16="http://schemas.microsoft.com/office/drawing/2014/main" id="{5E5DE202-7374-43D6-98AE-5CAF27585F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9" name="health-care_155034">
              <a:extLst>
                <a:ext uri="{FF2B5EF4-FFF2-40B4-BE49-F238E27FC236}">
                  <a16:creationId xmlns:a16="http://schemas.microsoft.com/office/drawing/2014/main" id="{334D89DB-BA6C-431E-A0F4-E8A0D6F2E5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0" name="health-care_155034">
              <a:extLst>
                <a:ext uri="{FF2B5EF4-FFF2-40B4-BE49-F238E27FC236}">
                  <a16:creationId xmlns:a16="http://schemas.microsoft.com/office/drawing/2014/main" id="{8E263620-A1FA-4D88-82C7-232DDACECF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1" name="health-care_155034">
              <a:extLst>
                <a:ext uri="{FF2B5EF4-FFF2-40B4-BE49-F238E27FC236}">
                  <a16:creationId xmlns:a16="http://schemas.microsoft.com/office/drawing/2014/main" id="{9CD1C3B2-1742-49C7-9FC5-E653158A1C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2" name="health-care_155034">
              <a:extLst>
                <a:ext uri="{FF2B5EF4-FFF2-40B4-BE49-F238E27FC236}">
                  <a16:creationId xmlns:a16="http://schemas.microsoft.com/office/drawing/2014/main" id="{582D8266-F075-477C-9858-186813C5A7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3" name="health-care_155034">
              <a:extLst>
                <a:ext uri="{FF2B5EF4-FFF2-40B4-BE49-F238E27FC236}">
                  <a16:creationId xmlns:a16="http://schemas.microsoft.com/office/drawing/2014/main" id="{0E1B50E1-9E12-45EC-9C34-9712093F44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4" name="health-care_155034">
              <a:extLst>
                <a:ext uri="{FF2B5EF4-FFF2-40B4-BE49-F238E27FC236}">
                  <a16:creationId xmlns:a16="http://schemas.microsoft.com/office/drawing/2014/main" id="{78C3CC9C-7C28-4FDF-8515-4C055E70DA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5" name="health-care_155034">
              <a:extLst>
                <a:ext uri="{FF2B5EF4-FFF2-40B4-BE49-F238E27FC236}">
                  <a16:creationId xmlns:a16="http://schemas.microsoft.com/office/drawing/2014/main" id="{53043750-FDF3-430F-802C-9D5AB80E1E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6" name="health-care_155034">
              <a:extLst>
                <a:ext uri="{FF2B5EF4-FFF2-40B4-BE49-F238E27FC236}">
                  <a16:creationId xmlns:a16="http://schemas.microsoft.com/office/drawing/2014/main" id="{E71101C5-303F-4B28-BE9B-AFBB0D2B0B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7" name="health-care_155034">
              <a:extLst>
                <a:ext uri="{FF2B5EF4-FFF2-40B4-BE49-F238E27FC236}">
                  <a16:creationId xmlns:a16="http://schemas.microsoft.com/office/drawing/2014/main" id="{3B6C336D-1C57-4003-BF4F-5EBC3C0C7E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8" name="health-care_155034">
              <a:extLst>
                <a:ext uri="{FF2B5EF4-FFF2-40B4-BE49-F238E27FC236}">
                  <a16:creationId xmlns:a16="http://schemas.microsoft.com/office/drawing/2014/main" id="{6C3CC105-C10C-4957-B9D7-BCD4828E66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96D8040-6A62-48AC-B2FE-272DE2B99E31}"/>
              </a:ext>
            </a:extLst>
          </p:cNvPr>
          <p:cNvGrpSpPr/>
          <p:nvPr/>
        </p:nvGrpSpPr>
        <p:grpSpPr>
          <a:xfrm>
            <a:off x="114457" y="807789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50" name="health-care_155034">
              <a:extLst>
                <a:ext uri="{FF2B5EF4-FFF2-40B4-BE49-F238E27FC236}">
                  <a16:creationId xmlns:a16="http://schemas.microsoft.com/office/drawing/2014/main" id="{AFE3CD73-C10A-447D-82F8-E2B94F2945D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1" name="health-care_155034">
              <a:extLst>
                <a:ext uri="{FF2B5EF4-FFF2-40B4-BE49-F238E27FC236}">
                  <a16:creationId xmlns:a16="http://schemas.microsoft.com/office/drawing/2014/main" id="{E14410EF-9C0D-41DA-81F8-F01A6B0366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2" name="health-care_155034">
              <a:extLst>
                <a:ext uri="{FF2B5EF4-FFF2-40B4-BE49-F238E27FC236}">
                  <a16:creationId xmlns:a16="http://schemas.microsoft.com/office/drawing/2014/main" id="{DF3A253A-CF19-4D81-8326-250B4983AE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3" name="health-care_155034">
              <a:extLst>
                <a:ext uri="{FF2B5EF4-FFF2-40B4-BE49-F238E27FC236}">
                  <a16:creationId xmlns:a16="http://schemas.microsoft.com/office/drawing/2014/main" id="{C6D153C3-38D5-487A-B34D-F7E0E3C5E6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4" name="health-care_155034">
              <a:extLst>
                <a:ext uri="{FF2B5EF4-FFF2-40B4-BE49-F238E27FC236}">
                  <a16:creationId xmlns:a16="http://schemas.microsoft.com/office/drawing/2014/main" id="{1AE6FB09-EB9A-4A5A-9B40-4CA64464DD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5" name="health-care_155034">
              <a:extLst>
                <a:ext uri="{FF2B5EF4-FFF2-40B4-BE49-F238E27FC236}">
                  <a16:creationId xmlns:a16="http://schemas.microsoft.com/office/drawing/2014/main" id="{025E724A-EA96-444A-BED0-EB9426DAA1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6" name="health-care_155034">
              <a:extLst>
                <a:ext uri="{FF2B5EF4-FFF2-40B4-BE49-F238E27FC236}">
                  <a16:creationId xmlns:a16="http://schemas.microsoft.com/office/drawing/2014/main" id="{78EFB9FB-64B8-4AA6-8724-5DFFEC6D08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7" name="health-care_155034">
              <a:extLst>
                <a:ext uri="{FF2B5EF4-FFF2-40B4-BE49-F238E27FC236}">
                  <a16:creationId xmlns:a16="http://schemas.microsoft.com/office/drawing/2014/main" id="{A9BED6BC-BCCE-4B0E-ACAD-E4F05A89EB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8" name="health-care_155034">
              <a:extLst>
                <a:ext uri="{FF2B5EF4-FFF2-40B4-BE49-F238E27FC236}">
                  <a16:creationId xmlns:a16="http://schemas.microsoft.com/office/drawing/2014/main" id="{221D9346-7DF7-4CF3-8647-1EFD64A73E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9" name="health-care_155034">
              <a:extLst>
                <a:ext uri="{FF2B5EF4-FFF2-40B4-BE49-F238E27FC236}">
                  <a16:creationId xmlns:a16="http://schemas.microsoft.com/office/drawing/2014/main" id="{3412009A-DE45-4609-A33A-0CF8A81E32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0" name="health-care_155034">
              <a:extLst>
                <a:ext uri="{FF2B5EF4-FFF2-40B4-BE49-F238E27FC236}">
                  <a16:creationId xmlns:a16="http://schemas.microsoft.com/office/drawing/2014/main" id="{DF6AA8F8-62BE-401A-9D36-B04B0CC5D5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1" name="health-care_155034">
              <a:extLst>
                <a:ext uri="{FF2B5EF4-FFF2-40B4-BE49-F238E27FC236}">
                  <a16:creationId xmlns:a16="http://schemas.microsoft.com/office/drawing/2014/main" id="{DB6D91C0-7B3F-4B62-95C7-4C1C71A64F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2" name="health-care_155034">
              <a:extLst>
                <a:ext uri="{FF2B5EF4-FFF2-40B4-BE49-F238E27FC236}">
                  <a16:creationId xmlns:a16="http://schemas.microsoft.com/office/drawing/2014/main" id="{D8D1810A-F2D1-4D60-8903-E0720ACB8F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3" name="health-care_155034">
              <a:extLst>
                <a:ext uri="{FF2B5EF4-FFF2-40B4-BE49-F238E27FC236}">
                  <a16:creationId xmlns:a16="http://schemas.microsoft.com/office/drawing/2014/main" id="{5CA57527-5A61-4C98-93EE-AADD971785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4" name="health-care_155034">
              <a:extLst>
                <a:ext uri="{FF2B5EF4-FFF2-40B4-BE49-F238E27FC236}">
                  <a16:creationId xmlns:a16="http://schemas.microsoft.com/office/drawing/2014/main" id="{99750BA7-DB05-4CA7-B5D4-2C733F05D6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5" name="health-care_155034">
              <a:extLst>
                <a:ext uri="{FF2B5EF4-FFF2-40B4-BE49-F238E27FC236}">
                  <a16:creationId xmlns:a16="http://schemas.microsoft.com/office/drawing/2014/main" id="{6D728CC6-FC0C-472B-963E-F65E813E65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A22C652A-740A-4B11-B4C6-FADB6F4B897E}"/>
              </a:ext>
            </a:extLst>
          </p:cNvPr>
          <p:cNvGrpSpPr/>
          <p:nvPr/>
        </p:nvGrpSpPr>
        <p:grpSpPr>
          <a:xfrm>
            <a:off x="114457" y="1539290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67" name="health-care_155034">
              <a:extLst>
                <a:ext uri="{FF2B5EF4-FFF2-40B4-BE49-F238E27FC236}">
                  <a16:creationId xmlns:a16="http://schemas.microsoft.com/office/drawing/2014/main" id="{69B377BC-4F12-424A-BCEC-8010566461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8" name="health-care_155034">
              <a:extLst>
                <a:ext uri="{FF2B5EF4-FFF2-40B4-BE49-F238E27FC236}">
                  <a16:creationId xmlns:a16="http://schemas.microsoft.com/office/drawing/2014/main" id="{22B58EFC-B3CD-4B5F-A30A-53E2606C6F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9" name="health-care_155034">
              <a:extLst>
                <a:ext uri="{FF2B5EF4-FFF2-40B4-BE49-F238E27FC236}">
                  <a16:creationId xmlns:a16="http://schemas.microsoft.com/office/drawing/2014/main" id="{499CE538-9FE8-4BE7-A321-9F3C248831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0" name="health-care_155034">
              <a:extLst>
                <a:ext uri="{FF2B5EF4-FFF2-40B4-BE49-F238E27FC236}">
                  <a16:creationId xmlns:a16="http://schemas.microsoft.com/office/drawing/2014/main" id="{79D8DE24-03AA-4D0F-8D0C-AE8EF49922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1" name="health-care_155034">
              <a:extLst>
                <a:ext uri="{FF2B5EF4-FFF2-40B4-BE49-F238E27FC236}">
                  <a16:creationId xmlns:a16="http://schemas.microsoft.com/office/drawing/2014/main" id="{C00A2F05-7B16-4BB2-A125-D75AA8A676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2" name="health-care_155034">
              <a:extLst>
                <a:ext uri="{FF2B5EF4-FFF2-40B4-BE49-F238E27FC236}">
                  <a16:creationId xmlns:a16="http://schemas.microsoft.com/office/drawing/2014/main" id="{80CA1E6B-333C-4389-8178-55F4718ECA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3" name="health-care_155034">
              <a:extLst>
                <a:ext uri="{FF2B5EF4-FFF2-40B4-BE49-F238E27FC236}">
                  <a16:creationId xmlns:a16="http://schemas.microsoft.com/office/drawing/2014/main" id="{6066B539-5680-403F-A151-A1C385064C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4" name="health-care_155034">
              <a:extLst>
                <a:ext uri="{FF2B5EF4-FFF2-40B4-BE49-F238E27FC236}">
                  <a16:creationId xmlns:a16="http://schemas.microsoft.com/office/drawing/2014/main" id="{372110C3-A128-4E19-AC85-6AEBB5AA4A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5" name="health-care_155034">
              <a:extLst>
                <a:ext uri="{FF2B5EF4-FFF2-40B4-BE49-F238E27FC236}">
                  <a16:creationId xmlns:a16="http://schemas.microsoft.com/office/drawing/2014/main" id="{B674BEFC-651C-4826-9FDE-E8E3A5416F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6" name="health-care_155034">
              <a:extLst>
                <a:ext uri="{FF2B5EF4-FFF2-40B4-BE49-F238E27FC236}">
                  <a16:creationId xmlns:a16="http://schemas.microsoft.com/office/drawing/2014/main" id="{13A5DC16-C525-40B2-A0C4-B8EE9436D0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7" name="health-care_155034">
              <a:extLst>
                <a:ext uri="{FF2B5EF4-FFF2-40B4-BE49-F238E27FC236}">
                  <a16:creationId xmlns:a16="http://schemas.microsoft.com/office/drawing/2014/main" id="{8FFDBC82-4091-42A1-B70B-2EB6FFE8AB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8" name="health-care_155034">
              <a:extLst>
                <a:ext uri="{FF2B5EF4-FFF2-40B4-BE49-F238E27FC236}">
                  <a16:creationId xmlns:a16="http://schemas.microsoft.com/office/drawing/2014/main" id="{52B3B3AD-C140-461D-8810-07466A091C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9" name="health-care_155034">
              <a:extLst>
                <a:ext uri="{FF2B5EF4-FFF2-40B4-BE49-F238E27FC236}">
                  <a16:creationId xmlns:a16="http://schemas.microsoft.com/office/drawing/2014/main" id="{0A29357B-1186-40F8-8E67-09BC561B46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0" name="health-care_155034">
              <a:extLst>
                <a:ext uri="{FF2B5EF4-FFF2-40B4-BE49-F238E27FC236}">
                  <a16:creationId xmlns:a16="http://schemas.microsoft.com/office/drawing/2014/main" id="{D5D53324-CECF-417B-A973-533922A00E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1" name="health-care_155034">
              <a:extLst>
                <a:ext uri="{FF2B5EF4-FFF2-40B4-BE49-F238E27FC236}">
                  <a16:creationId xmlns:a16="http://schemas.microsoft.com/office/drawing/2014/main" id="{6FB77E71-C694-49FC-A43D-CBA92B64403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2" name="health-care_155034">
              <a:extLst>
                <a:ext uri="{FF2B5EF4-FFF2-40B4-BE49-F238E27FC236}">
                  <a16:creationId xmlns:a16="http://schemas.microsoft.com/office/drawing/2014/main" id="{C2CF7ABC-E867-4675-9EA9-B2B6C688AD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8EAA23B2-546E-4B75-A94A-D721627E06BE}"/>
              </a:ext>
            </a:extLst>
          </p:cNvPr>
          <p:cNvGrpSpPr/>
          <p:nvPr/>
        </p:nvGrpSpPr>
        <p:grpSpPr>
          <a:xfrm>
            <a:off x="114457" y="2270791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184" name="health-care_155034">
              <a:extLst>
                <a:ext uri="{FF2B5EF4-FFF2-40B4-BE49-F238E27FC236}">
                  <a16:creationId xmlns:a16="http://schemas.microsoft.com/office/drawing/2014/main" id="{86401CC8-DDF9-40B8-BE0A-399DD19040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5" name="health-care_155034">
              <a:extLst>
                <a:ext uri="{FF2B5EF4-FFF2-40B4-BE49-F238E27FC236}">
                  <a16:creationId xmlns:a16="http://schemas.microsoft.com/office/drawing/2014/main" id="{A91B2D5F-6EB6-4E39-BFED-8E0CB2847A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6" name="health-care_155034">
              <a:extLst>
                <a:ext uri="{FF2B5EF4-FFF2-40B4-BE49-F238E27FC236}">
                  <a16:creationId xmlns:a16="http://schemas.microsoft.com/office/drawing/2014/main" id="{3DD16008-51CB-4913-BDCB-B570235720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7" name="health-care_155034">
              <a:extLst>
                <a:ext uri="{FF2B5EF4-FFF2-40B4-BE49-F238E27FC236}">
                  <a16:creationId xmlns:a16="http://schemas.microsoft.com/office/drawing/2014/main" id="{23AEA710-284C-4F0B-BEFE-7BED6CEDA6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8" name="health-care_155034">
              <a:extLst>
                <a:ext uri="{FF2B5EF4-FFF2-40B4-BE49-F238E27FC236}">
                  <a16:creationId xmlns:a16="http://schemas.microsoft.com/office/drawing/2014/main" id="{321DB1A7-B93A-49D8-8C1A-F5B2AD9833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9" name="health-care_155034">
              <a:extLst>
                <a:ext uri="{FF2B5EF4-FFF2-40B4-BE49-F238E27FC236}">
                  <a16:creationId xmlns:a16="http://schemas.microsoft.com/office/drawing/2014/main" id="{FB78E53B-BC2E-4D80-8F76-708169E67D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0" name="health-care_155034">
              <a:extLst>
                <a:ext uri="{FF2B5EF4-FFF2-40B4-BE49-F238E27FC236}">
                  <a16:creationId xmlns:a16="http://schemas.microsoft.com/office/drawing/2014/main" id="{2B63FAF4-06DB-40D9-BEC9-755EBDF7616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1" name="health-care_155034">
              <a:extLst>
                <a:ext uri="{FF2B5EF4-FFF2-40B4-BE49-F238E27FC236}">
                  <a16:creationId xmlns:a16="http://schemas.microsoft.com/office/drawing/2014/main" id="{842FAE45-C7FC-49EF-B689-2A96673EAA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2" name="health-care_155034">
              <a:extLst>
                <a:ext uri="{FF2B5EF4-FFF2-40B4-BE49-F238E27FC236}">
                  <a16:creationId xmlns:a16="http://schemas.microsoft.com/office/drawing/2014/main" id="{19F50EB9-619B-4B36-B507-B24C7E8953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3" name="health-care_155034">
              <a:extLst>
                <a:ext uri="{FF2B5EF4-FFF2-40B4-BE49-F238E27FC236}">
                  <a16:creationId xmlns:a16="http://schemas.microsoft.com/office/drawing/2014/main" id="{47F89187-D85E-4B13-8C0E-9DACA106BB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4" name="health-care_155034">
              <a:extLst>
                <a:ext uri="{FF2B5EF4-FFF2-40B4-BE49-F238E27FC236}">
                  <a16:creationId xmlns:a16="http://schemas.microsoft.com/office/drawing/2014/main" id="{DB17B867-0C1A-4C43-9363-033E9DA9F7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5" name="health-care_155034">
              <a:extLst>
                <a:ext uri="{FF2B5EF4-FFF2-40B4-BE49-F238E27FC236}">
                  <a16:creationId xmlns:a16="http://schemas.microsoft.com/office/drawing/2014/main" id="{B48B8142-0A65-4742-8C00-9E26F16ABC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6" name="health-care_155034">
              <a:extLst>
                <a:ext uri="{FF2B5EF4-FFF2-40B4-BE49-F238E27FC236}">
                  <a16:creationId xmlns:a16="http://schemas.microsoft.com/office/drawing/2014/main" id="{31B2305A-93CD-4FD7-915B-19CEB50F9C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7" name="health-care_155034">
              <a:extLst>
                <a:ext uri="{FF2B5EF4-FFF2-40B4-BE49-F238E27FC236}">
                  <a16:creationId xmlns:a16="http://schemas.microsoft.com/office/drawing/2014/main" id="{9B2FB168-B829-4BDC-87D9-8620875BF8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8" name="health-care_155034">
              <a:extLst>
                <a:ext uri="{FF2B5EF4-FFF2-40B4-BE49-F238E27FC236}">
                  <a16:creationId xmlns:a16="http://schemas.microsoft.com/office/drawing/2014/main" id="{9D9A11F2-81F7-4D9D-AAC5-EFD116F765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9" name="health-care_155034">
              <a:extLst>
                <a:ext uri="{FF2B5EF4-FFF2-40B4-BE49-F238E27FC236}">
                  <a16:creationId xmlns:a16="http://schemas.microsoft.com/office/drawing/2014/main" id="{2B201386-C5C6-4D7A-B6A2-D5EF7EF7AC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CE2B15D3-356B-45AB-ADB2-B4FFB895749E}"/>
              </a:ext>
            </a:extLst>
          </p:cNvPr>
          <p:cNvGrpSpPr/>
          <p:nvPr/>
        </p:nvGrpSpPr>
        <p:grpSpPr>
          <a:xfrm>
            <a:off x="114457" y="3002292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201" name="health-care_155034">
              <a:extLst>
                <a:ext uri="{FF2B5EF4-FFF2-40B4-BE49-F238E27FC236}">
                  <a16:creationId xmlns:a16="http://schemas.microsoft.com/office/drawing/2014/main" id="{7E0DC440-45BB-4837-AB16-D735735260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2" name="health-care_155034">
              <a:extLst>
                <a:ext uri="{FF2B5EF4-FFF2-40B4-BE49-F238E27FC236}">
                  <a16:creationId xmlns:a16="http://schemas.microsoft.com/office/drawing/2014/main" id="{C1C86C0E-2BED-4ADD-B7E2-5814293B48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3" name="health-care_155034">
              <a:extLst>
                <a:ext uri="{FF2B5EF4-FFF2-40B4-BE49-F238E27FC236}">
                  <a16:creationId xmlns:a16="http://schemas.microsoft.com/office/drawing/2014/main" id="{59B38B6D-9564-4E81-8420-448EA75D3D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4" name="health-care_155034">
              <a:extLst>
                <a:ext uri="{FF2B5EF4-FFF2-40B4-BE49-F238E27FC236}">
                  <a16:creationId xmlns:a16="http://schemas.microsoft.com/office/drawing/2014/main" id="{D48ECC5A-F682-4D5A-93AD-C8CAE503A0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5" name="health-care_155034">
              <a:extLst>
                <a:ext uri="{FF2B5EF4-FFF2-40B4-BE49-F238E27FC236}">
                  <a16:creationId xmlns:a16="http://schemas.microsoft.com/office/drawing/2014/main" id="{9BD2E545-408E-4037-982E-D29B823BCF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6" name="health-care_155034">
              <a:extLst>
                <a:ext uri="{FF2B5EF4-FFF2-40B4-BE49-F238E27FC236}">
                  <a16:creationId xmlns:a16="http://schemas.microsoft.com/office/drawing/2014/main" id="{3991D19D-3A5D-4AB5-8F9D-9C57A76510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7" name="health-care_155034">
              <a:extLst>
                <a:ext uri="{FF2B5EF4-FFF2-40B4-BE49-F238E27FC236}">
                  <a16:creationId xmlns:a16="http://schemas.microsoft.com/office/drawing/2014/main" id="{F0AACC3D-7DA5-469F-894D-A436D77C2A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8" name="health-care_155034">
              <a:extLst>
                <a:ext uri="{FF2B5EF4-FFF2-40B4-BE49-F238E27FC236}">
                  <a16:creationId xmlns:a16="http://schemas.microsoft.com/office/drawing/2014/main" id="{2D55F9E4-BC33-4E40-9F64-BDCB2D6CB2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9" name="health-care_155034">
              <a:extLst>
                <a:ext uri="{FF2B5EF4-FFF2-40B4-BE49-F238E27FC236}">
                  <a16:creationId xmlns:a16="http://schemas.microsoft.com/office/drawing/2014/main" id="{E1707318-463D-429B-9861-5ADD8DB21FC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0" name="health-care_155034">
              <a:extLst>
                <a:ext uri="{FF2B5EF4-FFF2-40B4-BE49-F238E27FC236}">
                  <a16:creationId xmlns:a16="http://schemas.microsoft.com/office/drawing/2014/main" id="{2BCE68C8-0377-4119-8BA9-5794964364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1" name="health-care_155034">
              <a:extLst>
                <a:ext uri="{FF2B5EF4-FFF2-40B4-BE49-F238E27FC236}">
                  <a16:creationId xmlns:a16="http://schemas.microsoft.com/office/drawing/2014/main" id="{E832DB9B-5730-45BF-B960-09F49208A3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2" name="health-care_155034">
              <a:extLst>
                <a:ext uri="{FF2B5EF4-FFF2-40B4-BE49-F238E27FC236}">
                  <a16:creationId xmlns:a16="http://schemas.microsoft.com/office/drawing/2014/main" id="{D2161D02-CAB8-4E3A-8336-9BE65EFFBB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3" name="health-care_155034">
              <a:extLst>
                <a:ext uri="{FF2B5EF4-FFF2-40B4-BE49-F238E27FC236}">
                  <a16:creationId xmlns:a16="http://schemas.microsoft.com/office/drawing/2014/main" id="{714356BF-72D1-4063-B44F-B642BB9515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4" name="health-care_155034">
              <a:extLst>
                <a:ext uri="{FF2B5EF4-FFF2-40B4-BE49-F238E27FC236}">
                  <a16:creationId xmlns:a16="http://schemas.microsoft.com/office/drawing/2014/main" id="{045D59E0-AC3D-4EC5-8444-C607B6D66D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5" name="health-care_155034">
              <a:extLst>
                <a:ext uri="{FF2B5EF4-FFF2-40B4-BE49-F238E27FC236}">
                  <a16:creationId xmlns:a16="http://schemas.microsoft.com/office/drawing/2014/main" id="{9B4AB49A-D91D-495D-B396-5047E2B6969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6" name="health-care_155034">
              <a:extLst>
                <a:ext uri="{FF2B5EF4-FFF2-40B4-BE49-F238E27FC236}">
                  <a16:creationId xmlns:a16="http://schemas.microsoft.com/office/drawing/2014/main" id="{049A6DDC-F430-4BA0-ADDC-9874E2AA39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BE529622-CE25-4461-8FD1-F3A586EF1A1B}"/>
              </a:ext>
            </a:extLst>
          </p:cNvPr>
          <p:cNvGrpSpPr/>
          <p:nvPr/>
        </p:nvGrpSpPr>
        <p:grpSpPr>
          <a:xfrm>
            <a:off x="114457" y="3733792"/>
            <a:ext cx="11963406" cy="609584"/>
            <a:chOff x="152396" y="152486"/>
            <a:chExt cx="11963406" cy="609584"/>
          </a:xfrm>
          <a:solidFill>
            <a:schemeClr val="bg1">
              <a:lumMod val="75000"/>
              <a:alpha val="30196"/>
            </a:schemeClr>
          </a:solidFill>
        </p:grpSpPr>
        <p:sp>
          <p:nvSpPr>
            <p:cNvPr id="218" name="health-care_155034">
              <a:extLst>
                <a:ext uri="{FF2B5EF4-FFF2-40B4-BE49-F238E27FC236}">
                  <a16:creationId xmlns:a16="http://schemas.microsoft.com/office/drawing/2014/main" id="{ACCDE1D7-A1CD-4F36-95E3-2148B72104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396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9" name="health-care_155034">
              <a:extLst>
                <a:ext uri="{FF2B5EF4-FFF2-40B4-BE49-F238E27FC236}">
                  <a16:creationId xmlns:a16="http://schemas.microsoft.com/office/drawing/2014/main" id="{56369BFC-8783-422D-95B4-6B8C713A4B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07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0" name="health-care_155034">
              <a:extLst>
                <a:ext uri="{FF2B5EF4-FFF2-40B4-BE49-F238E27FC236}">
                  <a16:creationId xmlns:a16="http://schemas.microsoft.com/office/drawing/2014/main" id="{574BFFC7-0953-419A-92CC-582DD88AC1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66218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1" name="health-care_155034">
              <a:extLst>
                <a:ext uri="{FF2B5EF4-FFF2-40B4-BE49-F238E27FC236}">
                  <a16:creationId xmlns:a16="http://schemas.microsoft.com/office/drawing/2014/main" id="{9A262084-7F42-41A0-A64D-02F26F7635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23129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2" name="health-care_155034">
              <a:extLst>
                <a:ext uri="{FF2B5EF4-FFF2-40B4-BE49-F238E27FC236}">
                  <a16:creationId xmlns:a16="http://schemas.microsoft.com/office/drawing/2014/main" id="{A1F0433A-5857-4EC2-B3D5-A4AF73D35C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0040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3" name="health-care_155034">
              <a:extLst>
                <a:ext uri="{FF2B5EF4-FFF2-40B4-BE49-F238E27FC236}">
                  <a16:creationId xmlns:a16="http://schemas.microsoft.com/office/drawing/2014/main" id="{6C3DA419-DE76-4156-9A4D-972B15007C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36951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4" name="health-care_155034">
              <a:extLst>
                <a:ext uri="{FF2B5EF4-FFF2-40B4-BE49-F238E27FC236}">
                  <a16:creationId xmlns:a16="http://schemas.microsoft.com/office/drawing/2014/main" id="{4576FB4F-5169-4EA6-B01B-4AD547E469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93862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5" name="health-care_155034">
              <a:extLst>
                <a:ext uri="{FF2B5EF4-FFF2-40B4-BE49-F238E27FC236}">
                  <a16:creationId xmlns:a16="http://schemas.microsoft.com/office/drawing/2014/main" id="{49D4F3EE-ABB9-4273-8DC4-23D8F93B64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207684" y="153182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6" name="health-care_155034">
              <a:extLst>
                <a:ext uri="{FF2B5EF4-FFF2-40B4-BE49-F238E27FC236}">
                  <a16:creationId xmlns:a16="http://schemas.microsoft.com/office/drawing/2014/main" id="{DB4F604B-D53E-498A-BDF7-5B07DE0A64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50773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7" name="health-care_155034">
              <a:extLst>
                <a:ext uri="{FF2B5EF4-FFF2-40B4-BE49-F238E27FC236}">
                  <a16:creationId xmlns:a16="http://schemas.microsoft.com/office/drawing/2014/main" id="{64802D1E-0191-4C15-B702-D6A6EA5838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595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8" name="health-care_155034">
              <a:extLst>
                <a:ext uri="{FF2B5EF4-FFF2-40B4-BE49-F238E27FC236}">
                  <a16:creationId xmlns:a16="http://schemas.microsoft.com/office/drawing/2014/main" id="{23B397C5-9ED2-4196-BACB-CEDC215371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21506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9" name="health-care_155034">
              <a:extLst>
                <a:ext uri="{FF2B5EF4-FFF2-40B4-BE49-F238E27FC236}">
                  <a16:creationId xmlns:a16="http://schemas.microsoft.com/office/drawing/2014/main" id="{C2C991E2-8062-4C41-89DD-83048BB62F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78417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0" name="health-care_155034">
              <a:extLst>
                <a:ext uri="{FF2B5EF4-FFF2-40B4-BE49-F238E27FC236}">
                  <a16:creationId xmlns:a16="http://schemas.microsoft.com/office/drawing/2014/main" id="{1AB10E44-E7A4-4D7B-B3A1-166283119F8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532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1" name="health-care_155034">
              <a:extLst>
                <a:ext uri="{FF2B5EF4-FFF2-40B4-BE49-F238E27FC236}">
                  <a16:creationId xmlns:a16="http://schemas.microsoft.com/office/drawing/2014/main" id="{617EA335-3AF1-4CAE-897D-355098794F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92239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2" name="health-care_155034">
              <a:extLst>
                <a:ext uri="{FF2B5EF4-FFF2-40B4-BE49-F238E27FC236}">
                  <a16:creationId xmlns:a16="http://schemas.microsoft.com/office/drawing/2014/main" id="{74F078F6-066B-4FA0-9D59-6580DC9AFA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49150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3" name="health-care_155034">
              <a:extLst>
                <a:ext uri="{FF2B5EF4-FFF2-40B4-BE49-F238E27FC236}">
                  <a16:creationId xmlns:a16="http://schemas.microsoft.com/office/drawing/2014/main" id="{BC3F020D-2E01-48B5-83CF-4B71FBB835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6058" y="152486"/>
              <a:ext cx="609744" cy="60888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07614" h="606761">
                  <a:moveTo>
                    <a:pt x="243070" y="546085"/>
                  </a:moveTo>
                  <a:lnTo>
                    <a:pt x="263539" y="546085"/>
                  </a:lnTo>
                  <a:lnTo>
                    <a:pt x="263539" y="566554"/>
                  </a:lnTo>
                  <a:lnTo>
                    <a:pt x="243070" y="566554"/>
                  </a:lnTo>
                  <a:close/>
                  <a:moveTo>
                    <a:pt x="536947" y="536216"/>
                  </a:moveTo>
                  <a:lnTo>
                    <a:pt x="556685" y="536216"/>
                  </a:lnTo>
                  <a:lnTo>
                    <a:pt x="556685" y="606761"/>
                  </a:lnTo>
                  <a:lnTo>
                    <a:pt x="536947" y="606761"/>
                  </a:lnTo>
                  <a:close/>
                  <a:moveTo>
                    <a:pt x="415473" y="536216"/>
                  </a:moveTo>
                  <a:lnTo>
                    <a:pt x="435211" y="536216"/>
                  </a:lnTo>
                  <a:lnTo>
                    <a:pt x="435211" y="606761"/>
                  </a:lnTo>
                  <a:lnTo>
                    <a:pt x="415473" y="606761"/>
                  </a:lnTo>
                  <a:close/>
                  <a:moveTo>
                    <a:pt x="161803" y="505878"/>
                  </a:moveTo>
                  <a:lnTo>
                    <a:pt x="182272" y="505878"/>
                  </a:lnTo>
                  <a:lnTo>
                    <a:pt x="182272" y="525616"/>
                  </a:lnTo>
                  <a:lnTo>
                    <a:pt x="161803" y="525616"/>
                  </a:lnTo>
                  <a:close/>
                  <a:moveTo>
                    <a:pt x="161803" y="464940"/>
                  </a:moveTo>
                  <a:lnTo>
                    <a:pt x="182272" y="464940"/>
                  </a:lnTo>
                  <a:lnTo>
                    <a:pt x="182272" y="485409"/>
                  </a:lnTo>
                  <a:lnTo>
                    <a:pt x="161803" y="485409"/>
                  </a:lnTo>
                  <a:close/>
                  <a:moveTo>
                    <a:pt x="121474" y="464940"/>
                  </a:moveTo>
                  <a:lnTo>
                    <a:pt x="142065" y="464940"/>
                  </a:lnTo>
                  <a:lnTo>
                    <a:pt x="142065" y="485409"/>
                  </a:lnTo>
                  <a:lnTo>
                    <a:pt x="121474" y="485409"/>
                  </a:lnTo>
                  <a:close/>
                  <a:moveTo>
                    <a:pt x="435186" y="434602"/>
                  </a:moveTo>
                  <a:lnTo>
                    <a:pt x="536972" y="434602"/>
                  </a:lnTo>
                  <a:cubicBezTo>
                    <a:pt x="576471" y="434602"/>
                    <a:pt x="607614" y="466455"/>
                    <a:pt x="607614" y="505893"/>
                  </a:cubicBezTo>
                  <a:lnTo>
                    <a:pt x="607614" y="606761"/>
                  </a:lnTo>
                  <a:lnTo>
                    <a:pt x="587105" y="606761"/>
                  </a:lnTo>
                  <a:lnTo>
                    <a:pt x="587105" y="505893"/>
                  </a:lnTo>
                  <a:cubicBezTo>
                    <a:pt x="587105" y="477073"/>
                    <a:pt x="565077" y="455079"/>
                    <a:pt x="536972" y="455079"/>
                  </a:cubicBezTo>
                  <a:lnTo>
                    <a:pt x="495954" y="455079"/>
                  </a:lnTo>
                  <a:lnTo>
                    <a:pt x="495954" y="525611"/>
                  </a:lnTo>
                  <a:lnTo>
                    <a:pt x="476204" y="525611"/>
                  </a:lnTo>
                  <a:lnTo>
                    <a:pt x="476204" y="455079"/>
                  </a:lnTo>
                  <a:lnTo>
                    <a:pt x="435186" y="455079"/>
                  </a:lnTo>
                  <a:cubicBezTo>
                    <a:pt x="407081" y="455079"/>
                    <a:pt x="385053" y="477073"/>
                    <a:pt x="385053" y="505893"/>
                  </a:cubicBezTo>
                  <a:lnTo>
                    <a:pt x="385053" y="606761"/>
                  </a:lnTo>
                  <a:lnTo>
                    <a:pt x="364544" y="606761"/>
                  </a:lnTo>
                  <a:lnTo>
                    <a:pt x="364544" y="505893"/>
                  </a:lnTo>
                  <a:cubicBezTo>
                    <a:pt x="364544" y="466455"/>
                    <a:pt x="395687" y="434602"/>
                    <a:pt x="435186" y="434602"/>
                  </a:cubicBezTo>
                  <a:close/>
                  <a:moveTo>
                    <a:pt x="161803" y="424733"/>
                  </a:moveTo>
                  <a:lnTo>
                    <a:pt x="182272" y="424733"/>
                  </a:lnTo>
                  <a:lnTo>
                    <a:pt x="182272" y="445202"/>
                  </a:lnTo>
                  <a:lnTo>
                    <a:pt x="161803" y="445202"/>
                  </a:lnTo>
                  <a:close/>
                  <a:moveTo>
                    <a:pt x="121474" y="424733"/>
                  </a:moveTo>
                  <a:lnTo>
                    <a:pt x="142065" y="424733"/>
                  </a:lnTo>
                  <a:lnTo>
                    <a:pt x="142065" y="445202"/>
                  </a:lnTo>
                  <a:lnTo>
                    <a:pt x="121474" y="445202"/>
                  </a:lnTo>
                  <a:close/>
                  <a:moveTo>
                    <a:pt x="81267" y="424733"/>
                  </a:moveTo>
                  <a:lnTo>
                    <a:pt x="101005" y="424733"/>
                  </a:lnTo>
                  <a:lnTo>
                    <a:pt x="101005" y="445202"/>
                  </a:lnTo>
                  <a:lnTo>
                    <a:pt x="81267" y="445202"/>
                  </a:lnTo>
                  <a:close/>
                  <a:moveTo>
                    <a:pt x="40207" y="343588"/>
                  </a:moveTo>
                  <a:lnTo>
                    <a:pt x="60798" y="343588"/>
                  </a:lnTo>
                  <a:lnTo>
                    <a:pt x="60798" y="364057"/>
                  </a:lnTo>
                  <a:lnTo>
                    <a:pt x="40207" y="364057"/>
                  </a:lnTo>
                  <a:close/>
                  <a:moveTo>
                    <a:pt x="476209" y="313232"/>
                  </a:moveTo>
                  <a:cubicBezTo>
                    <a:pt x="458747" y="313232"/>
                    <a:pt x="445841" y="326885"/>
                    <a:pt x="445841" y="343572"/>
                  </a:cubicBezTo>
                  <a:lnTo>
                    <a:pt x="445841" y="373912"/>
                  </a:lnTo>
                  <a:cubicBezTo>
                    <a:pt x="445841" y="391358"/>
                    <a:pt x="458747" y="404252"/>
                    <a:pt x="476209" y="404252"/>
                  </a:cubicBezTo>
                  <a:lnTo>
                    <a:pt x="495949" y="404252"/>
                  </a:lnTo>
                  <a:cubicBezTo>
                    <a:pt x="513411" y="404252"/>
                    <a:pt x="526317" y="391358"/>
                    <a:pt x="526317" y="373912"/>
                  </a:cubicBezTo>
                  <a:lnTo>
                    <a:pt x="526317" y="343572"/>
                  </a:lnTo>
                  <a:cubicBezTo>
                    <a:pt x="526317" y="326885"/>
                    <a:pt x="513411" y="313232"/>
                    <a:pt x="495949" y="313232"/>
                  </a:cubicBezTo>
                  <a:close/>
                  <a:moveTo>
                    <a:pt x="476209" y="293511"/>
                  </a:moveTo>
                  <a:lnTo>
                    <a:pt x="495949" y="293511"/>
                  </a:lnTo>
                  <a:cubicBezTo>
                    <a:pt x="524799" y="293511"/>
                    <a:pt x="546816" y="315508"/>
                    <a:pt x="546816" y="343572"/>
                  </a:cubicBezTo>
                  <a:lnTo>
                    <a:pt x="546816" y="373912"/>
                  </a:lnTo>
                  <a:cubicBezTo>
                    <a:pt x="546816" y="402735"/>
                    <a:pt x="524799" y="424732"/>
                    <a:pt x="495949" y="424732"/>
                  </a:cubicBezTo>
                  <a:lnTo>
                    <a:pt x="476209" y="424732"/>
                  </a:lnTo>
                  <a:cubicBezTo>
                    <a:pt x="447359" y="424732"/>
                    <a:pt x="425342" y="402735"/>
                    <a:pt x="425342" y="373912"/>
                  </a:cubicBezTo>
                  <a:lnTo>
                    <a:pt x="425342" y="343572"/>
                  </a:lnTo>
                  <a:cubicBezTo>
                    <a:pt x="425342" y="315508"/>
                    <a:pt x="447359" y="293511"/>
                    <a:pt x="476209" y="293511"/>
                  </a:cubicBezTo>
                  <a:close/>
                  <a:moveTo>
                    <a:pt x="546816" y="242704"/>
                  </a:moveTo>
                  <a:lnTo>
                    <a:pt x="567407" y="242704"/>
                  </a:lnTo>
                  <a:lnTo>
                    <a:pt x="567407" y="263173"/>
                  </a:lnTo>
                  <a:lnTo>
                    <a:pt x="546816" y="263173"/>
                  </a:lnTo>
                  <a:close/>
                  <a:moveTo>
                    <a:pt x="40207" y="242704"/>
                  </a:moveTo>
                  <a:lnTo>
                    <a:pt x="60798" y="242704"/>
                  </a:lnTo>
                  <a:lnTo>
                    <a:pt x="60798" y="263173"/>
                  </a:lnTo>
                  <a:lnTo>
                    <a:pt x="40207" y="263173"/>
                  </a:lnTo>
                  <a:close/>
                  <a:moveTo>
                    <a:pt x="506609" y="161559"/>
                  </a:moveTo>
                  <a:lnTo>
                    <a:pt x="526347" y="161559"/>
                  </a:lnTo>
                  <a:lnTo>
                    <a:pt x="526347" y="182028"/>
                  </a:lnTo>
                  <a:lnTo>
                    <a:pt x="506609" y="182028"/>
                  </a:lnTo>
                  <a:close/>
                  <a:moveTo>
                    <a:pt x="465549" y="161559"/>
                  </a:moveTo>
                  <a:lnTo>
                    <a:pt x="486140" y="161559"/>
                  </a:lnTo>
                  <a:lnTo>
                    <a:pt x="486140" y="182028"/>
                  </a:lnTo>
                  <a:lnTo>
                    <a:pt x="465549" y="182028"/>
                  </a:lnTo>
                  <a:close/>
                  <a:moveTo>
                    <a:pt x="425342" y="161559"/>
                  </a:moveTo>
                  <a:lnTo>
                    <a:pt x="445811" y="161559"/>
                  </a:lnTo>
                  <a:lnTo>
                    <a:pt x="445811" y="182028"/>
                  </a:lnTo>
                  <a:lnTo>
                    <a:pt x="425342" y="182028"/>
                  </a:lnTo>
                  <a:close/>
                  <a:moveTo>
                    <a:pt x="161803" y="161559"/>
                  </a:moveTo>
                  <a:lnTo>
                    <a:pt x="182272" y="161559"/>
                  </a:lnTo>
                  <a:lnTo>
                    <a:pt x="182272" y="182028"/>
                  </a:lnTo>
                  <a:lnTo>
                    <a:pt x="161803" y="182028"/>
                  </a:lnTo>
                  <a:close/>
                  <a:moveTo>
                    <a:pt x="121474" y="161559"/>
                  </a:moveTo>
                  <a:lnTo>
                    <a:pt x="142065" y="161559"/>
                  </a:lnTo>
                  <a:lnTo>
                    <a:pt x="142065" y="182028"/>
                  </a:lnTo>
                  <a:lnTo>
                    <a:pt x="121474" y="182028"/>
                  </a:lnTo>
                  <a:close/>
                  <a:moveTo>
                    <a:pt x="81267" y="161559"/>
                  </a:moveTo>
                  <a:lnTo>
                    <a:pt x="101005" y="161559"/>
                  </a:lnTo>
                  <a:lnTo>
                    <a:pt x="101005" y="182028"/>
                  </a:lnTo>
                  <a:lnTo>
                    <a:pt x="81267" y="182028"/>
                  </a:lnTo>
                  <a:close/>
                  <a:moveTo>
                    <a:pt x="465549" y="121352"/>
                  </a:moveTo>
                  <a:lnTo>
                    <a:pt x="486140" y="121352"/>
                  </a:lnTo>
                  <a:lnTo>
                    <a:pt x="486140" y="141821"/>
                  </a:lnTo>
                  <a:lnTo>
                    <a:pt x="465549" y="141821"/>
                  </a:lnTo>
                  <a:close/>
                  <a:moveTo>
                    <a:pt x="425342" y="121352"/>
                  </a:moveTo>
                  <a:lnTo>
                    <a:pt x="445811" y="121352"/>
                  </a:lnTo>
                  <a:lnTo>
                    <a:pt x="445811" y="141821"/>
                  </a:lnTo>
                  <a:lnTo>
                    <a:pt x="425342" y="141821"/>
                  </a:lnTo>
                  <a:close/>
                  <a:moveTo>
                    <a:pt x="161803" y="121352"/>
                  </a:moveTo>
                  <a:lnTo>
                    <a:pt x="182272" y="121352"/>
                  </a:lnTo>
                  <a:lnTo>
                    <a:pt x="182272" y="141821"/>
                  </a:lnTo>
                  <a:lnTo>
                    <a:pt x="161803" y="141821"/>
                  </a:lnTo>
                  <a:close/>
                  <a:moveTo>
                    <a:pt x="121474" y="121352"/>
                  </a:moveTo>
                  <a:lnTo>
                    <a:pt x="142065" y="121352"/>
                  </a:lnTo>
                  <a:lnTo>
                    <a:pt x="142065" y="141821"/>
                  </a:lnTo>
                  <a:lnTo>
                    <a:pt x="121474" y="141821"/>
                  </a:lnTo>
                  <a:close/>
                  <a:moveTo>
                    <a:pt x="425342" y="81145"/>
                  </a:moveTo>
                  <a:lnTo>
                    <a:pt x="445811" y="81145"/>
                  </a:lnTo>
                  <a:lnTo>
                    <a:pt x="445811" y="100883"/>
                  </a:lnTo>
                  <a:lnTo>
                    <a:pt x="425342" y="100883"/>
                  </a:lnTo>
                  <a:close/>
                  <a:moveTo>
                    <a:pt x="161803" y="81145"/>
                  </a:moveTo>
                  <a:lnTo>
                    <a:pt x="182272" y="81145"/>
                  </a:lnTo>
                  <a:lnTo>
                    <a:pt x="182272" y="100883"/>
                  </a:lnTo>
                  <a:lnTo>
                    <a:pt x="161803" y="100883"/>
                  </a:lnTo>
                  <a:close/>
                  <a:moveTo>
                    <a:pt x="344075" y="40207"/>
                  </a:moveTo>
                  <a:lnTo>
                    <a:pt x="364544" y="40207"/>
                  </a:lnTo>
                  <a:lnTo>
                    <a:pt x="364544" y="60676"/>
                  </a:lnTo>
                  <a:lnTo>
                    <a:pt x="344075" y="60676"/>
                  </a:lnTo>
                  <a:close/>
                  <a:moveTo>
                    <a:pt x="243070" y="40207"/>
                  </a:moveTo>
                  <a:lnTo>
                    <a:pt x="263539" y="40207"/>
                  </a:lnTo>
                  <a:lnTo>
                    <a:pt x="263539" y="60676"/>
                  </a:lnTo>
                  <a:lnTo>
                    <a:pt x="243070" y="60676"/>
                  </a:lnTo>
                  <a:close/>
                  <a:moveTo>
                    <a:pt x="212665" y="0"/>
                  </a:moveTo>
                  <a:lnTo>
                    <a:pt x="394949" y="0"/>
                  </a:lnTo>
                  <a:cubicBezTo>
                    <a:pt x="401025" y="0"/>
                    <a:pt x="404823" y="3792"/>
                    <a:pt x="404823" y="9860"/>
                  </a:cubicBezTo>
                  <a:lnTo>
                    <a:pt x="404823" y="202507"/>
                  </a:lnTo>
                  <a:lnTo>
                    <a:pt x="597740" y="202507"/>
                  </a:lnTo>
                  <a:cubicBezTo>
                    <a:pt x="603816" y="202507"/>
                    <a:pt x="607614" y="206299"/>
                    <a:pt x="607614" y="212366"/>
                  </a:cubicBezTo>
                  <a:lnTo>
                    <a:pt x="607614" y="394395"/>
                  </a:lnTo>
                  <a:lnTo>
                    <a:pt x="587107" y="394395"/>
                  </a:lnTo>
                  <a:lnTo>
                    <a:pt x="587107" y="222226"/>
                  </a:lnTo>
                  <a:lnTo>
                    <a:pt x="394949" y="222226"/>
                  </a:lnTo>
                  <a:cubicBezTo>
                    <a:pt x="388873" y="222226"/>
                    <a:pt x="385075" y="218434"/>
                    <a:pt x="385075" y="212366"/>
                  </a:cubicBezTo>
                  <a:lnTo>
                    <a:pt x="385075" y="20478"/>
                  </a:lnTo>
                  <a:lnTo>
                    <a:pt x="222539" y="20478"/>
                  </a:lnTo>
                  <a:lnTo>
                    <a:pt x="222539" y="212366"/>
                  </a:lnTo>
                  <a:cubicBezTo>
                    <a:pt x="222539" y="218434"/>
                    <a:pt x="218741" y="222226"/>
                    <a:pt x="212665" y="222226"/>
                  </a:cubicBezTo>
                  <a:lnTo>
                    <a:pt x="20507" y="222226"/>
                  </a:lnTo>
                  <a:lnTo>
                    <a:pt x="20507" y="384535"/>
                  </a:lnTo>
                  <a:lnTo>
                    <a:pt x="212665" y="384535"/>
                  </a:lnTo>
                  <a:cubicBezTo>
                    <a:pt x="218741" y="384535"/>
                    <a:pt x="222539" y="388327"/>
                    <a:pt x="222539" y="394395"/>
                  </a:cubicBezTo>
                  <a:lnTo>
                    <a:pt x="222539" y="586283"/>
                  </a:lnTo>
                  <a:lnTo>
                    <a:pt x="324314" y="586283"/>
                  </a:lnTo>
                  <a:lnTo>
                    <a:pt x="324314" y="606761"/>
                  </a:lnTo>
                  <a:lnTo>
                    <a:pt x="212665" y="606761"/>
                  </a:lnTo>
                  <a:cubicBezTo>
                    <a:pt x="206589" y="606761"/>
                    <a:pt x="202791" y="602969"/>
                    <a:pt x="202791" y="596901"/>
                  </a:cubicBezTo>
                  <a:lnTo>
                    <a:pt x="202791" y="404255"/>
                  </a:lnTo>
                  <a:lnTo>
                    <a:pt x="9874" y="404255"/>
                  </a:lnTo>
                  <a:cubicBezTo>
                    <a:pt x="3798" y="404255"/>
                    <a:pt x="0" y="400462"/>
                    <a:pt x="0" y="394395"/>
                  </a:cubicBezTo>
                  <a:lnTo>
                    <a:pt x="0" y="212366"/>
                  </a:lnTo>
                  <a:cubicBezTo>
                    <a:pt x="0" y="206299"/>
                    <a:pt x="3798" y="202507"/>
                    <a:pt x="9874" y="202507"/>
                  </a:cubicBezTo>
                  <a:lnTo>
                    <a:pt x="202791" y="202507"/>
                  </a:lnTo>
                  <a:lnTo>
                    <a:pt x="202791" y="9860"/>
                  </a:lnTo>
                  <a:cubicBezTo>
                    <a:pt x="202791" y="3792"/>
                    <a:pt x="206589" y="0"/>
                    <a:pt x="212665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8" name="health-care_155034">
            <a:extLst>
              <a:ext uri="{FF2B5EF4-FFF2-40B4-BE49-F238E27FC236}">
                <a16:creationId xmlns:a16="http://schemas.microsoft.com/office/drawing/2014/main" id="{8976412A-91B9-493A-A0A0-389D8FD6B6EC}"/>
              </a:ext>
            </a:extLst>
          </p:cNvPr>
          <p:cNvSpPr>
            <a:spLocks noChangeAspect="1"/>
          </p:cNvSpPr>
          <p:nvPr/>
        </p:nvSpPr>
        <p:spPr bwMode="auto">
          <a:xfrm>
            <a:off x="7924752" y="310499"/>
            <a:ext cx="4114852" cy="410907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07614" h="606761">
                <a:moveTo>
                  <a:pt x="243070" y="546085"/>
                </a:moveTo>
                <a:lnTo>
                  <a:pt x="263539" y="546085"/>
                </a:lnTo>
                <a:lnTo>
                  <a:pt x="263539" y="566554"/>
                </a:lnTo>
                <a:lnTo>
                  <a:pt x="243070" y="566554"/>
                </a:lnTo>
                <a:close/>
                <a:moveTo>
                  <a:pt x="536947" y="536216"/>
                </a:moveTo>
                <a:lnTo>
                  <a:pt x="556685" y="536216"/>
                </a:lnTo>
                <a:lnTo>
                  <a:pt x="556685" y="606761"/>
                </a:lnTo>
                <a:lnTo>
                  <a:pt x="536947" y="606761"/>
                </a:lnTo>
                <a:close/>
                <a:moveTo>
                  <a:pt x="415473" y="536216"/>
                </a:moveTo>
                <a:lnTo>
                  <a:pt x="435211" y="536216"/>
                </a:lnTo>
                <a:lnTo>
                  <a:pt x="435211" y="606761"/>
                </a:lnTo>
                <a:lnTo>
                  <a:pt x="415473" y="606761"/>
                </a:lnTo>
                <a:close/>
                <a:moveTo>
                  <a:pt x="161803" y="505878"/>
                </a:moveTo>
                <a:lnTo>
                  <a:pt x="182272" y="505878"/>
                </a:lnTo>
                <a:lnTo>
                  <a:pt x="182272" y="525616"/>
                </a:lnTo>
                <a:lnTo>
                  <a:pt x="161803" y="525616"/>
                </a:lnTo>
                <a:close/>
                <a:moveTo>
                  <a:pt x="161803" y="464940"/>
                </a:moveTo>
                <a:lnTo>
                  <a:pt x="182272" y="464940"/>
                </a:lnTo>
                <a:lnTo>
                  <a:pt x="182272" y="485409"/>
                </a:lnTo>
                <a:lnTo>
                  <a:pt x="161803" y="485409"/>
                </a:lnTo>
                <a:close/>
                <a:moveTo>
                  <a:pt x="121474" y="464940"/>
                </a:moveTo>
                <a:lnTo>
                  <a:pt x="142065" y="464940"/>
                </a:lnTo>
                <a:lnTo>
                  <a:pt x="142065" y="485409"/>
                </a:lnTo>
                <a:lnTo>
                  <a:pt x="121474" y="485409"/>
                </a:lnTo>
                <a:close/>
                <a:moveTo>
                  <a:pt x="435186" y="434602"/>
                </a:moveTo>
                <a:lnTo>
                  <a:pt x="536972" y="434602"/>
                </a:lnTo>
                <a:cubicBezTo>
                  <a:pt x="576471" y="434602"/>
                  <a:pt x="607614" y="466455"/>
                  <a:pt x="607614" y="505893"/>
                </a:cubicBezTo>
                <a:lnTo>
                  <a:pt x="607614" y="606761"/>
                </a:lnTo>
                <a:lnTo>
                  <a:pt x="587105" y="606761"/>
                </a:lnTo>
                <a:lnTo>
                  <a:pt x="587105" y="505893"/>
                </a:lnTo>
                <a:cubicBezTo>
                  <a:pt x="587105" y="477073"/>
                  <a:pt x="565077" y="455079"/>
                  <a:pt x="536972" y="455079"/>
                </a:cubicBezTo>
                <a:lnTo>
                  <a:pt x="495954" y="455079"/>
                </a:lnTo>
                <a:lnTo>
                  <a:pt x="495954" y="525611"/>
                </a:lnTo>
                <a:lnTo>
                  <a:pt x="476204" y="525611"/>
                </a:lnTo>
                <a:lnTo>
                  <a:pt x="476204" y="455079"/>
                </a:lnTo>
                <a:lnTo>
                  <a:pt x="435186" y="455079"/>
                </a:lnTo>
                <a:cubicBezTo>
                  <a:pt x="407081" y="455079"/>
                  <a:pt x="385053" y="477073"/>
                  <a:pt x="385053" y="505893"/>
                </a:cubicBezTo>
                <a:lnTo>
                  <a:pt x="385053" y="606761"/>
                </a:lnTo>
                <a:lnTo>
                  <a:pt x="364544" y="606761"/>
                </a:lnTo>
                <a:lnTo>
                  <a:pt x="364544" y="505893"/>
                </a:lnTo>
                <a:cubicBezTo>
                  <a:pt x="364544" y="466455"/>
                  <a:pt x="395687" y="434602"/>
                  <a:pt x="435186" y="434602"/>
                </a:cubicBezTo>
                <a:close/>
                <a:moveTo>
                  <a:pt x="161803" y="424733"/>
                </a:moveTo>
                <a:lnTo>
                  <a:pt x="182272" y="424733"/>
                </a:lnTo>
                <a:lnTo>
                  <a:pt x="182272" y="445202"/>
                </a:lnTo>
                <a:lnTo>
                  <a:pt x="161803" y="445202"/>
                </a:lnTo>
                <a:close/>
                <a:moveTo>
                  <a:pt x="121474" y="424733"/>
                </a:moveTo>
                <a:lnTo>
                  <a:pt x="142065" y="424733"/>
                </a:lnTo>
                <a:lnTo>
                  <a:pt x="142065" y="445202"/>
                </a:lnTo>
                <a:lnTo>
                  <a:pt x="121474" y="445202"/>
                </a:lnTo>
                <a:close/>
                <a:moveTo>
                  <a:pt x="81267" y="424733"/>
                </a:moveTo>
                <a:lnTo>
                  <a:pt x="101005" y="424733"/>
                </a:lnTo>
                <a:lnTo>
                  <a:pt x="101005" y="445202"/>
                </a:lnTo>
                <a:lnTo>
                  <a:pt x="81267" y="445202"/>
                </a:lnTo>
                <a:close/>
                <a:moveTo>
                  <a:pt x="40207" y="343588"/>
                </a:moveTo>
                <a:lnTo>
                  <a:pt x="60798" y="343588"/>
                </a:lnTo>
                <a:lnTo>
                  <a:pt x="60798" y="364057"/>
                </a:lnTo>
                <a:lnTo>
                  <a:pt x="40207" y="364057"/>
                </a:lnTo>
                <a:close/>
                <a:moveTo>
                  <a:pt x="476209" y="313232"/>
                </a:moveTo>
                <a:cubicBezTo>
                  <a:pt x="458747" y="313232"/>
                  <a:pt x="445841" y="326885"/>
                  <a:pt x="445841" y="343572"/>
                </a:cubicBezTo>
                <a:lnTo>
                  <a:pt x="445841" y="373912"/>
                </a:lnTo>
                <a:cubicBezTo>
                  <a:pt x="445841" y="391358"/>
                  <a:pt x="458747" y="404252"/>
                  <a:pt x="476209" y="404252"/>
                </a:cubicBezTo>
                <a:lnTo>
                  <a:pt x="495949" y="404252"/>
                </a:lnTo>
                <a:cubicBezTo>
                  <a:pt x="513411" y="404252"/>
                  <a:pt x="526317" y="391358"/>
                  <a:pt x="526317" y="373912"/>
                </a:cubicBezTo>
                <a:lnTo>
                  <a:pt x="526317" y="343572"/>
                </a:lnTo>
                <a:cubicBezTo>
                  <a:pt x="526317" y="326885"/>
                  <a:pt x="513411" y="313232"/>
                  <a:pt x="495949" y="313232"/>
                </a:cubicBezTo>
                <a:close/>
                <a:moveTo>
                  <a:pt x="476209" y="293511"/>
                </a:moveTo>
                <a:lnTo>
                  <a:pt x="495949" y="293511"/>
                </a:lnTo>
                <a:cubicBezTo>
                  <a:pt x="524799" y="293511"/>
                  <a:pt x="546816" y="315508"/>
                  <a:pt x="546816" y="343572"/>
                </a:cubicBezTo>
                <a:lnTo>
                  <a:pt x="546816" y="373912"/>
                </a:lnTo>
                <a:cubicBezTo>
                  <a:pt x="546816" y="402735"/>
                  <a:pt x="524799" y="424732"/>
                  <a:pt x="495949" y="424732"/>
                </a:cubicBezTo>
                <a:lnTo>
                  <a:pt x="476209" y="424732"/>
                </a:lnTo>
                <a:cubicBezTo>
                  <a:pt x="447359" y="424732"/>
                  <a:pt x="425342" y="402735"/>
                  <a:pt x="425342" y="373912"/>
                </a:cubicBezTo>
                <a:lnTo>
                  <a:pt x="425342" y="343572"/>
                </a:lnTo>
                <a:cubicBezTo>
                  <a:pt x="425342" y="315508"/>
                  <a:pt x="447359" y="293511"/>
                  <a:pt x="476209" y="293511"/>
                </a:cubicBezTo>
                <a:close/>
                <a:moveTo>
                  <a:pt x="546816" y="242704"/>
                </a:moveTo>
                <a:lnTo>
                  <a:pt x="567407" y="242704"/>
                </a:lnTo>
                <a:lnTo>
                  <a:pt x="567407" y="263173"/>
                </a:lnTo>
                <a:lnTo>
                  <a:pt x="546816" y="263173"/>
                </a:lnTo>
                <a:close/>
                <a:moveTo>
                  <a:pt x="40207" y="242704"/>
                </a:moveTo>
                <a:lnTo>
                  <a:pt x="60798" y="242704"/>
                </a:lnTo>
                <a:lnTo>
                  <a:pt x="60798" y="263173"/>
                </a:lnTo>
                <a:lnTo>
                  <a:pt x="40207" y="263173"/>
                </a:lnTo>
                <a:close/>
                <a:moveTo>
                  <a:pt x="506609" y="161559"/>
                </a:moveTo>
                <a:lnTo>
                  <a:pt x="526347" y="161559"/>
                </a:lnTo>
                <a:lnTo>
                  <a:pt x="526347" y="182028"/>
                </a:lnTo>
                <a:lnTo>
                  <a:pt x="506609" y="182028"/>
                </a:lnTo>
                <a:close/>
                <a:moveTo>
                  <a:pt x="465549" y="161559"/>
                </a:moveTo>
                <a:lnTo>
                  <a:pt x="486140" y="161559"/>
                </a:lnTo>
                <a:lnTo>
                  <a:pt x="486140" y="182028"/>
                </a:lnTo>
                <a:lnTo>
                  <a:pt x="465549" y="182028"/>
                </a:lnTo>
                <a:close/>
                <a:moveTo>
                  <a:pt x="425342" y="161559"/>
                </a:moveTo>
                <a:lnTo>
                  <a:pt x="445811" y="161559"/>
                </a:lnTo>
                <a:lnTo>
                  <a:pt x="445811" y="182028"/>
                </a:lnTo>
                <a:lnTo>
                  <a:pt x="425342" y="182028"/>
                </a:lnTo>
                <a:close/>
                <a:moveTo>
                  <a:pt x="161803" y="161559"/>
                </a:moveTo>
                <a:lnTo>
                  <a:pt x="182272" y="161559"/>
                </a:lnTo>
                <a:lnTo>
                  <a:pt x="182272" y="182028"/>
                </a:lnTo>
                <a:lnTo>
                  <a:pt x="161803" y="182028"/>
                </a:lnTo>
                <a:close/>
                <a:moveTo>
                  <a:pt x="121474" y="161559"/>
                </a:moveTo>
                <a:lnTo>
                  <a:pt x="142065" y="161559"/>
                </a:lnTo>
                <a:lnTo>
                  <a:pt x="142065" y="182028"/>
                </a:lnTo>
                <a:lnTo>
                  <a:pt x="121474" y="182028"/>
                </a:lnTo>
                <a:close/>
                <a:moveTo>
                  <a:pt x="81267" y="161559"/>
                </a:moveTo>
                <a:lnTo>
                  <a:pt x="101005" y="161559"/>
                </a:lnTo>
                <a:lnTo>
                  <a:pt x="101005" y="182028"/>
                </a:lnTo>
                <a:lnTo>
                  <a:pt x="81267" y="182028"/>
                </a:lnTo>
                <a:close/>
                <a:moveTo>
                  <a:pt x="465549" y="121352"/>
                </a:moveTo>
                <a:lnTo>
                  <a:pt x="486140" y="121352"/>
                </a:lnTo>
                <a:lnTo>
                  <a:pt x="486140" y="141821"/>
                </a:lnTo>
                <a:lnTo>
                  <a:pt x="465549" y="141821"/>
                </a:lnTo>
                <a:close/>
                <a:moveTo>
                  <a:pt x="425342" y="121352"/>
                </a:moveTo>
                <a:lnTo>
                  <a:pt x="445811" y="121352"/>
                </a:lnTo>
                <a:lnTo>
                  <a:pt x="445811" y="141821"/>
                </a:lnTo>
                <a:lnTo>
                  <a:pt x="425342" y="141821"/>
                </a:lnTo>
                <a:close/>
                <a:moveTo>
                  <a:pt x="161803" y="121352"/>
                </a:moveTo>
                <a:lnTo>
                  <a:pt x="182272" y="121352"/>
                </a:lnTo>
                <a:lnTo>
                  <a:pt x="182272" y="141821"/>
                </a:lnTo>
                <a:lnTo>
                  <a:pt x="161803" y="141821"/>
                </a:lnTo>
                <a:close/>
                <a:moveTo>
                  <a:pt x="121474" y="121352"/>
                </a:moveTo>
                <a:lnTo>
                  <a:pt x="142065" y="121352"/>
                </a:lnTo>
                <a:lnTo>
                  <a:pt x="142065" y="141821"/>
                </a:lnTo>
                <a:lnTo>
                  <a:pt x="121474" y="141821"/>
                </a:lnTo>
                <a:close/>
                <a:moveTo>
                  <a:pt x="425342" y="81145"/>
                </a:moveTo>
                <a:lnTo>
                  <a:pt x="445811" y="81145"/>
                </a:lnTo>
                <a:lnTo>
                  <a:pt x="445811" y="100883"/>
                </a:lnTo>
                <a:lnTo>
                  <a:pt x="425342" y="100883"/>
                </a:lnTo>
                <a:close/>
                <a:moveTo>
                  <a:pt x="161803" y="81145"/>
                </a:moveTo>
                <a:lnTo>
                  <a:pt x="182272" y="81145"/>
                </a:lnTo>
                <a:lnTo>
                  <a:pt x="182272" y="100883"/>
                </a:lnTo>
                <a:lnTo>
                  <a:pt x="161803" y="100883"/>
                </a:lnTo>
                <a:close/>
                <a:moveTo>
                  <a:pt x="344075" y="40207"/>
                </a:moveTo>
                <a:lnTo>
                  <a:pt x="364544" y="40207"/>
                </a:lnTo>
                <a:lnTo>
                  <a:pt x="364544" y="60676"/>
                </a:lnTo>
                <a:lnTo>
                  <a:pt x="344075" y="60676"/>
                </a:lnTo>
                <a:close/>
                <a:moveTo>
                  <a:pt x="243070" y="40207"/>
                </a:moveTo>
                <a:lnTo>
                  <a:pt x="263539" y="40207"/>
                </a:lnTo>
                <a:lnTo>
                  <a:pt x="263539" y="60676"/>
                </a:lnTo>
                <a:lnTo>
                  <a:pt x="243070" y="60676"/>
                </a:lnTo>
                <a:close/>
                <a:moveTo>
                  <a:pt x="212665" y="0"/>
                </a:moveTo>
                <a:lnTo>
                  <a:pt x="394949" y="0"/>
                </a:lnTo>
                <a:cubicBezTo>
                  <a:pt x="401025" y="0"/>
                  <a:pt x="404823" y="3792"/>
                  <a:pt x="404823" y="9860"/>
                </a:cubicBezTo>
                <a:lnTo>
                  <a:pt x="404823" y="202507"/>
                </a:lnTo>
                <a:lnTo>
                  <a:pt x="597740" y="202507"/>
                </a:lnTo>
                <a:cubicBezTo>
                  <a:pt x="603816" y="202507"/>
                  <a:pt x="607614" y="206299"/>
                  <a:pt x="607614" y="212366"/>
                </a:cubicBezTo>
                <a:lnTo>
                  <a:pt x="607614" y="394395"/>
                </a:lnTo>
                <a:lnTo>
                  <a:pt x="587107" y="394395"/>
                </a:lnTo>
                <a:lnTo>
                  <a:pt x="587107" y="222226"/>
                </a:lnTo>
                <a:lnTo>
                  <a:pt x="394949" y="222226"/>
                </a:lnTo>
                <a:cubicBezTo>
                  <a:pt x="388873" y="222226"/>
                  <a:pt x="385075" y="218434"/>
                  <a:pt x="385075" y="212366"/>
                </a:cubicBezTo>
                <a:lnTo>
                  <a:pt x="385075" y="20478"/>
                </a:lnTo>
                <a:lnTo>
                  <a:pt x="222539" y="20478"/>
                </a:lnTo>
                <a:lnTo>
                  <a:pt x="222539" y="212366"/>
                </a:lnTo>
                <a:cubicBezTo>
                  <a:pt x="222539" y="218434"/>
                  <a:pt x="218741" y="222226"/>
                  <a:pt x="212665" y="222226"/>
                </a:cubicBezTo>
                <a:lnTo>
                  <a:pt x="20507" y="222226"/>
                </a:lnTo>
                <a:lnTo>
                  <a:pt x="20507" y="384535"/>
                </a:lnTo>
                <a:lnTo>
                  <a:pt x="212665" y="384535"/>
                </a:lnTo>
                <a:cubicBezTo>
                  <a:pt x="218741" y="384535"/>
                  <a:pt x="222539" y="388327"/>
                  <a:pt x="222539" y="394395"/>
                </a:cubicBezTo>
                <a:lnTo>
                  <a:pt x="222539" y="586283"/>
                </a:lnTo>
                <a:lnTo>
                  <a:pt x="324314" y="586283"/>
                </a:lnTo>
                <a:lnTo>
                  <a:pt x="324314" y="606761"/>
                </a:lnTo>
                <a:lnTo>
                  <a:pt x="212665" y="606761"/>
                </a:lnTo>
                <a:cubicBezTo>
                  <a:pt x="206589" y="606761"/>
                  <a:pt x="202791" y="602969"/>
                  <a:pt x="202791" y="596901"/>
                </a:cubicBezTo>
                <a:lnTo>
                  <a:pt x="202791" y="404255"/>
                </a:lnTo>
                <a:lnTo>
                  <a:pt x="9874" y="404255"/>
                </a:lnTo>
                <a:cubicBezTo>
                  <a:pt x="3798" y="404255"/>
                  <a:pt x="0" y="400462"/>
                  <a:pt x="0" y="394395"/>
                </a:cubicBezTo>
                <a:lnTo>
                  <a:pt x="0" y="212366"/>
                </a:lnTo>
                <a:cubicBezTo>
                  <a:pt x="0" y="206299"/>
                  <a:pt x="3798" y="202507"/>
                  <a:pt x="9874" y="202507"/>
                </a:cubicBezTo>
                <a:lnTo>
                  <a:pt x="202791" y="202507"/>
                </a:lnTo>
                <a:lnTo>
                  <a:pt x="202791" y="9860"/>
                </a:lnTo>
                <a:cubicBezTo>
                  <a:pt x="202791" y="3792"/>
                  <a:pt x="206589" y="0"/>
                  <a:pt x="212665" y="0"/>
                </a:cubicBezTo>
                <a:close/>
              </a:path>
            </a:pathLst>
          </a:custGeom>
          <a:solidFill>
            <a:schemeClr val="bg1">
              <a:alpha val="45098"/>
            </a:schemeClr>
          </a:solidFill>
          <a:ln>
            <a:noFill/>
          </a:ln>
        </p:spPr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EDD465BD-E324-498B-8D11-4BAA93EC56FD}"/>
              </a:ext>
            </a:extLst>
          </p:cNvPr>
          <p:cNvSpPr/>
          <p:nvPr/>
        </p:nvSpPr>
        <p:spPr>
          <a:xfrm>
            <a:off x="609744" y="4648168"/>
            <a:ext cx="9296156" cy="7756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400" b="1" dirty="0">
                <a:solidFill>
                  <a:srgbClr val="659B69"/>
                </a:solidFill>
                <a:latin typeface="微软雅黑" pitchFamily="34" charset="-122"/>
                <a:ea typeface="微软雅黑" pitchFamily="34" charset="-122"/>
              </a:rPr>
              <a:t>中华人民共和国教育部全国综合防控儿童青少年近视专家宣讲团</a:t>
            </a:r>
            <a:endParaRPr lang="en-US" altLang="zh-CN" sz="2400" b="1" dirty="0">
              <a:solidFill>
                <a:srgbClr val="659B6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6667AF6B-298A-43D2-8293-2D59CAF77277}"/>
              </a:ext>
            </a:extLst>
          </p:cNvPr>
          <p:cNvSpPr/>
          <p:nvPr/>
        </p:nvSpPr>
        <p:spPr>
          <a:xfrm>
            <a:off x="609744" y="3429000"/>
            <a:ext cx="8076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感谢聆听！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570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806F6CB-C697-41F9-9F1A-BEC76FF6C3BA}"/>
              </a:ext>
            </a:extLst>
          </p:cNvPr>
          <p:cNvGrpSpPr/>
          <p:nvPr/>
        </p:nvGrpSpPr>
        <p:grpSpPr>
          <a:xfrm>
            <a:off x="2675810" y="645862"/>
            <a:ext cx="6840380" cy="708872"/>
            <a:chOff x="2229841" y="538218"/>
            <a:chExt cx="5700318" cy="590727"/>
          </a:xfrm>
        </p:grpSpPr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7E836527-7A79-4B77-A739-E3512F2B3A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841" y="538218"/>
              <a:ext cx="5700318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chemeClr val="accent6">
                      <a:lumMod val="50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综合防控儿童青少年近视实施目标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E38D4E3-3A9D-490E-82FF-E719D780B6B3}"/>
                </a:ext>
              </a:extLst>
            </p:cNvPr>
            <p:cNvSpPr/>
            <p:nvPr/>
          </p:nvSpPr>
          <p:spPr>
            <a:xfrm>
              <a:off x="2680335" y="944279"/>
              <a:ext cx="4799330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chemeClr val="accent6">
                      <a:lumMod val="50000"/>
                    </a:schemeClr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PREVENTION AND CONTROL OF MYOPIA among children and adolescents</a:t>
              </a:r>
              <a:endParaRPr lang="zh-CN" altLang="en-US" sz="840" dirty="0">
                <a:solidFill>
                  <a:schemeClr val="accent6">
                    <a:lumMod val="50000"/>
                  </a:schemeClr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4DC0AAB-C178-4B07-80DA-44E0A3F3D145}"/>
              </a:ext>
            </a:extLst>
          </p:cNvPr>
          <p:cNvSpPr txBox="1"/>
          <p:nvPr/>
        </p:nvSpPr>
        <p:spPr>
          <a:xfrm>
            <a:off x="3429070" y="3417341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accent4">
                    <a:lumMod val="75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10</a:t>
            </a:r>
            <a:endParaRPr lang="zh-CN" altLang="en-US" sz="7200" dirty="0">
              <a:solidFill>
                <a:schemeClr val="accent4">
                  <a:lumMod val="75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3C5D2DC-2A0D-4A2D-88BA-C2A8B432EBF3}"/>
              </a:ext>
            </a:extLst>
          </p:cNvPr>
          <p:cNvSpPr/>
          <p:nvPr/>
        </p:nvSpPr>
        <p:spPr>
          <a:xfrm>
            <a:off x="4419644" y="4139148"/>
            <a:ext cx="308383" cy="308383"/>
          </a:xfrm>
          <a:prstGeom prst="ellipse">
            <a:avLst/>
          </a:prstGeom>
          <a:solidFill>
            <a:srgbClr val="D9B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7788F1-0425-4352-8D15-11A79E5215AE}"/>
              </a:ext>
            </a:extLst>
          </p:cNvPr>
          <p:cNvGrpSpPr/>
          <p:nvPr/>
        </p:nvGrpSpPr>
        <p:grpSpPr>
          <a:xfrm>
            <a:off x="7311658" y="1895554"/>
            <a:ext cx="1999637" cy="1673060"/>
            <a:chOff x="6743236" y="1971752"/>
            <a:chExt cx="1999637" cy="167306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9B513A-37F9-453A-BE2E-F28775288C43}"/>
                </a:ext>
              </a:extLst>
            </p:cNvPr>
            <p:cNvSpPr txBox="1"/>
            <p:nvPr/>
          </p:nvSpPr>
          <p:spPr>
            <a:xfrm>
              <a:off x="7254456" y="3275480"/>
              <a:ext cx="1142970" cy="369332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初中生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562B9FC-1DA7-457C-9B26-73A7603C0B82}"/>
                </a:ext>
              </a:extLst>
            </p:cNvPr>
            <p:cNvGrpSpPr/>
            <p:nvPr/>
          </p:nvGrpSpPr>
          <p:grpSpPr>
            <a:xfrm>
              <a:off x="6743236" y="1971752"/>
              <a:ext cx="1999637" cy="1284422"/>
              <a:chOff x="7315168" y="1524050"/>
              <a:chExt cx="1999637" cy="1284422"/>
            </a:xfrm>
          </p:grpSpPr>
          <p:sp>
            <p:nvSpPr>
              <p:cNvPr id="10" name="ïślíḋe">
                <a:extLst>
                  <a:ext uri="{FF2B5EF4-FFF2-40B4-BE49-F238E27FC236}">
                    <a16:creationId xmlns:a16="http://schemas.microsoft.com/office/drawing/2014/main" id="{FB14D37C-2E8B-4335-B708-8B2F799AED95}"/>
                  </a:ext>
                </a:extLst>
              </p:cNvPr>
              <p:cNvSpPr/>
              <p:nvPr/>
            </p:nvSpPr>
            <p:spPr bwMode="auto">
              <a:xfrm>
                <a:off x="8790890" y="2746882"/>
                <a:ext cx="85939" cy="52288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" name="íŝḻîdé">
                <a:extLst>
                  <a:ext uri="{FF2B5EF4-FFF2-40B4-BE49-F238E27FC236}">
                    <a16:creationId xmlns:a16="http://schemas.microsoft.com/office/drawing/2014/main" id="{A1DFCBE3-EDBA-46BC-993E-057F30DCA117}"/>
                  </a:ext>
                </a:extLst>
              </p:cNvPr>
              <p:cNvSpPr/>
              <p:nvPr/>
            </p:nvSpPr>
            <p:spPr bwMode="auto">
              <a:xfrm>
                <a:off x="8790890" y="2680616"/>
                <a:ext cx="148580" cy="67302"/>
              </a:xfrm>
              <a:custGeom>
                <a:avLst/>
                <a:gdLst>
                  <a:gd name="T0" fmla="*/ 0 w 287"/>
                  <a:gd name="T1" fmla="*/ 130 h 130"/>
                  <a:gd name="T2" fmla="*/ 166 w 287"/>
                  <a:gd name="T3" fmla="*/ 130 h 130"/>
                  <a:gd name="T4" fmla="*/ 287 w 287"/>
                  <a:gd name="T5" fmla="*/ 0 h 130"/>
                  <a:gd name="T6" fmla="*/ 121 w 287"/>
                  <a:gd name="T7" fmla="*/ 0 h 130"/>
                  <a:gd name="T8" fmla="*/ 0 w 287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30">
                    <a:moveTo>
                      <a:pt x="0" y="130"/>
                    </a:moveTo>
                    <a:lnTo>
                      <a:pt x="166" y="130"/>
                    </a:lnTo>
                    <a:lnTo>
                      <a:pt x="287" y="0"/>
                    </a:lnTo>
                    <a:lnTo>
                      <a:pt x="121" y="0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BAA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" name="îṥ1iďe">
                <a:extLst>
                  <a:ext uri="{FF2B5EF4-FFF2-40B4-BE49-F238E27FC236}">
                    <a16:creationId xmlns:a16="http://schemas.microsoft.com/office/drawing/2014/main" id="{75530168-C1E5-4692-A81B-95C9EA102B01}"/>
                  </a:ext>
                </a:extLst>
              </p:cNvPr>
              <p:cNvSpPr/>
              <p:nvPr/>
            </p:nvSpPr>
            <p:spPr bwMode="auto">
              <a:xfrm>
                <a:off x="9231973" y="2687864"/>
                <a:ext cx="78691" cy="91116"/>
              </a:xfrm>
              <a:custGeom>
                <a:avLst/>
                <a:gdLst>
                  <a:gd name="T0" fmla="*/ 90 w 90"/>
                  <a:gd name="T1" fmla="*/ 38 h 105"/>
                  <a:gd name="T2" fmla="*/ 0 w 90"/>
                  <a:gd name="T3" fmla="*/ 105 h 105"/>
                  <a:gd name="T4" fmla="*/ 0 w 90"/>
                  <a:gd name="T5" fmla="*/ 69 h 105"/>
                  <a:gd name="T6" fmla="*/ 90 w 90"/>
                  <a:gd name="T7" fmla="*/ 0 h 105"/>
                  <a:gd name="T8" fmla="*/ 87 w 90"/>
                  <a:gd name="T9" fmla="*/ 21 h 105"/>
                  <a:gd name="T10" fmla="*/ 90 w 90"/>
                  <a:gd name="T11" fmla="*/ 3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05">
                    <a:moveTo>
                      <a:pt x="90" y="38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86" y="13"/>
                      <a:pt x="87" y="21"/>
                    </a:cubicBezTo>
                    <a:cubicBezTo>
                      <a:pt x="88" y="31"/>
                      <a:pt x="90" y="38"/>
                      <a:pt x="90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" name="ïṧ1iḋe">
                <a:extLst>
                  <a:ext uri="{FF2B5EF4-FFF2-40B4-BE49-F238E27FC236}">
                    <a16:creationId xmlns:a16="http://schemas.microsoft.com/office/drawing/2014/main" id="{2B5DD494-D2E5-49A5-BB95-CD9737217DE6}"/>
                  </a:ext>
                </a:extLst>
              </p:cNvPr>
              <p:cNvSpPr/>
              <p:nvPr/>
            </p:nvSpPr>
            <p:spPr bwMode="auto">
              <a:xfrm>
                <a:off x="8792443" y="2605031"/>
                <a:ext cx="65231" cy="52288"/>
              </a:xfrm>
              <a:prstGeom prst="rect">
                <a:avLst/>
              </a:pr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" name="iṥḻíďé">
                <a:extLst>
                  <a:ext uri="{FF2B5EF4-FFF2-40B4-BE49-F238E27FC236}">
                    <a16:creationId xmlns:a16="http://schemas.microsoft.com/office/drawing/2014/main" id="{F3370061-5041-43DA-8AD0-208ABFDF5922}"/>
                  </a:ext>
                </a:extLst>
              </p:cNvPr>
              <p:cNvSpPr/>
              <p:nvPr/>
            </p:nvSpPr>
            <p:spPr bwMode="auto">
              <a:xfrm>
                <a:off x="8792443" y="2548602"/>
                <a:ext cx="129943" cy="56430"/>
              </a:xfrm>
              <a:custGeom>
                <a:avLst/>
                <a:gdLst>
                  <a:gd name="T0" fmla="*/ 0 w 251"/>
                  <a:gd name="T1" fmla="*/ 109 h 109"/>
                  <a:gd name="T2" fmla="*/ 126 w 251"/>
                  <a:gd name="T3" fmla="*/ 109 h 109"/>
                  <a:gd name="T4" fmla="*/ 251 w 251"/>
                  <a:gd name="T5" fmla="*/ 0 h 109"/>
                  <a:gd name="T6" fmla="*/ 124 w 251"/>
                  <a:gd name="T7" fmla="*/ 0 h 109"/>
                  <a:gd name="T8" fmla="*/ 0 w 2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09">
                    <a:moveTo>
                      <a:pt x="0" y="109"/>
                    </a:moveTo>
                    <a:lnTo>
                      <a:pt x="126" y="109"/>
                    </a:lnTo>
                    <a:lnTo>
                      <a:pt x="251" y="0"/>
                    </a:lnTo>
                    <a:lnTo>
                      <a:pt x="124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2F3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" name="ï$ľîdê">
                <a:extLst>
                  <a:ext uri="{FF2B5EF4-FFF2-40B4-BE49-F238E27FC236}">
                    <a16:creationId xmlns:a16="http://schemas.microsoft.com/office/drawing/2014/main" id="{01DAA457-FB11-4C83-A33B-6D57C1D8C8FB}"/>
                  </a:ext>
                </a:extLst>
              </p:cNvPr>
              <p:cNvSpPr/>
              <p:nvPr/>
            </p:nvSpPr>
            <p:spPr bwMode="auto">
              <a:xfrm>
                <a:off x="8792443" y="2548602"/>
                <a:ext cx="129943" cy="56430"/>
              </a:xfrm>
              <a:custGeom>
                <a:avLst/>
                <a:gdLst>
                  <a:gd name="T0" fmla="*/ 0 w 251"/>
                  <a:gd name="T1" fmla="*/ 109 h 109"/>
                  <a:gd name="T2" fmla="*/ 126 w 251"/>
                  <a:gd name="T3" fmla="*/ 109 h 109"/>
                  <a:gd name="T4" fmla="*/ 251 w 251"/>
                  <a:gd name="T5" fmla="*/ 0 h 109"/>
                  <a:gd name="T6" fmla="*/ 124 w 251"/>
                  <a:gd name="T7" fmla="*/ 0 h 109"/>
                  <a:gd name="T8" fmla="*/ 0 w 2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09">
                    <a:moveTo>
                      <a:pt x="0" y="109"/>
                    </a:moveTo>
                    <a:lnTo>
                      <a:pt x="126" y="109"/>
                    </a:lnTo>
                    <a:lnTo>
                      <a:pt x="251" y="0"/>
                    </a:lnTo>
                    <a:lnTo>
                      <a:pt x="124" y="0"/>
                    </a:lnTo>
                    <a:lnTo>
                      <a:pt x="0" y="10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" name="ïṧlîdè">
                <a:extLst>
                  <a:ext uri="{FF2B5EF4-FFF2-40B4-BE49-F238E27FC236}">
                    <a16:creationId xmlns:a16="http://schemas.microsoft.com/office/drawing/2014/main" id="{B48FE137-6BD4-485D-A53C-2A8838BA4FED}"/>
                  </a:ext>
                </a:extLst>
              </p:cNvPr>
              <p:cNvSpPr/>
              <p:nvPr/>
            </p:nvSpPr>
            <p:spPr bwMode="auto">
              <a:xfrm>
                <a:off x="9226796" y="2486995"/>
                <a:ext cx="62124" cy="71960"/>
              </a:xfrm>
              <a:custGeom>
                <a:avLst/>
                <a:gdLst>
                  <a:gd name="T0" fmla="*/ 70 w 71"/>
                  <a:gd name="T1" fmla="*/ 36 h 83"/>
                  <a:gd name="T2" fmla="*/ 0 w 71"/>
                  <a:gd name="T3" fmla="*/ 83 h 83"/>
                  <a:gd name="T4" fmla="*/ 0 w 71"/>
                  <a:gd name="T5" fmla="*/ 51 h 83"/>
                  <a:gd name="T6" fmla="*/ 71 w 71"/>
                  <a:gd name="T7" fmla="*/ 0 h 83"/>
                  <a:gd name="T8" fmla="*/ 68 w 71"/>
                  <a:gd name="T9" fmla="*/ 21 h 83"/>
                  <a:gd name="T10" fmla="*/ 70 w 71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83">
                    <a:moveTo>
                      <a:pt x="70" y="36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68" y="11"/>
                      <a:pt x="68" y="21"/>
                    </a:cubicBezTo>
                    <a:cubicBezTo>
                      <a:pt x="68" y="30"/>
                      <a:pt x="70" y="36"/>
                      <a:pt x="7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" name="ïsľîdé">
                <a:extLst>
                  <a:ext uri="{FF2B5EF4-FFF2-40B4-BE49-F238E27FC236}">
                    <a16:creationId xmlns:a16="http://schemas.microsoft.com/office/drawing/2014/main" id="{7300C47D-A2F1-460A-BE05-85ED1D87F86E}"/>
                  </a:ext>
                </a:extLst>
              </p:cNvPr>
              <p:cNvSpPr/>
              <p:nvPr/>
            </p:nvSpPr>
            <p:spPr bwMode="auto">
              <a:xfrm>
                <a:off x="8829718" y="2540836"/>
                <a:ext cx="22779" cy="22261"/>
              </a:xfrm>
              <a:prstGeom prst="ellipse">
                <a:avLst/>
              </a:prstGeom>
              <a:solidFill>
                <a:srgbClr val="9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" name="îṣľîḋé">
                <a:extLst>
                  <a:ext uri="{FF2B5EF4-FFF2-40B4-BE49-F238E27FC236}">
                    <a16:creationId xmlns:a16="http://schemas.microsoft.com/office/drawing/2014/main" id="{9D3A0508-14C9-4D28-A163-5C33323A973D}"/>
                  </a:ext>
                </a:extLst>
              </p:cNvPr>
              <p:cNvSpPr/>
              <p:nvPr/>
            </p:nvSpPr>
            <p:spPr bwMode="auto">
              <a:xfrm>
                <a:off x="8549642" y="2746882"/>
                <a:ext cx="670424" cy="52288"/>
              </a:xfrm>
              <a:custGeom>
                <a:avLst/>
                <a:gdLst>
                  <a:gd name="T0" fmla="*/ 1290 w 1295"/>
                  <a:gd name="T1" fmla="*/ 101 h 101"/>
                  <a:gd name="T2" fmla="*/ 0 w 1295"/>
                  <a:gd name="T3" fmla="*/ 101 h 101"/>
                  <a:gd name="T4" fmla="*/ 0 w 1295"/>
                  <a:gd name="T5" fmla="*/ 0 h 101"/>
                  <a:gd name="T6" fmla="*/ 1290 w 1295"/>
                  <a:gd name="T7" fmla="*/ 0 h 101"/>
                  <a:gd name="T8" fmla="*/ 1295 w 1295"/>
                  <a:gd name="T9" fmla="*/ 97 h 101"/>
                  <a:gd name="T10" fmla="*/ 1290 w 1295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5" h="101">
                    <a:moveTo>
                      <a:pt x="1290" y="101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1290" y="0"/>
                    </a:lnTo>
                    <a:lnTo>
                      <a:pt x="1295" y="97"/>
                    </a:lnTo>
                    <a:lnTo>
                      <a:pt x="1290" y="101"/>
                    </a:lnTo>
                    <a:close/>
                  </a:path>
                </a:pathLst>
              </a:custGeom>
              <a:solidFill>
                <a:srgbClr val="C04A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ïŝ1iḓè">
                <a:extLst>
                  <a:ext uri="{FF2B5EF4-FFF2-40B4-BE49-F238E27FC236}">
                    <a16:creationId xmlns:a16="http://schemas.microsoft.com/office/drawing/2014/main" id="{CADAB1A7-566F-416C-A9EC-FA88AB32B0BD}"/>
                  </a:ext>
                </a:extLst>
              </p:cNvPr>
              <p:cNvSpPr/>
              <p:nvPr/>
            </p:nvSpPr>
            <p:spPr bwMode="auto">
              <a:xfrm>
                <a:off x="8549642" y="2746882"/>
                <a:ext cx="670424" cy="52288"/>
              </a:xfrm>
              <a:custGeom>
                <a:avLst/>
                <a:gdLst>
                  <a:gd name="T0" fmla="*/ 1290 w 1295"/>
                  <a:gd name="T1" fmla="*/ 101 h 101"/>
                  <a:gd name="T2" fmla="*/ 0 w 1295"/>
                  <a:gd name="T3" fmla="*/ 101 h 101"/>
                  <a:gd name="T4" fmla="*/ 0 w 1295"/>
                  <a:gd name="T5" fmla="*/ 0 h 101"/>
                  <a:gd name="T6" fmla="*/ 1290 w 1295"/>
                  <a:gd name="T7" fmla="*/ 0 h 101"/>
                  <a:gd name="T8" fmla="*/ 1295 w 1295"/>
                  <a:gd name="T9" fmla="*/ 97 h 101"/>
                  <a:gd name="T10" fmla="*/ 1290 w 1295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5" h="101">
                    <a:moveTo>
                      <a:pt x="1290" y="101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1290" y="0"/>
                    </a:lnTo>
                    <a:lnTo>
                      <a:pt x="1295" y="97"/>
                    </a:lnTo>
                    <a:lnTo>
                      <a:pt x="1290" y="1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íŝľïḑe">
                <a:extLst>
                  <a:ext uri="{FF2B5EF4-FFF2-40B4-BE49-F238E27FC236}">
                    <a16:creationId xmlns:a16="http://schemas.microsoft.com/office/drawing/2014/main" id="{583E4F7F-1F21-40D6-A50B-B2E920CB1AD5}"/>
                  </a:ext>
                </a:extLst>
              </p:cNvPr>
              <p:cNvSpPr/>
              <p:nvPr/>
            </p:nvSpPr>
            <p:spPr bwMode="auto">
              <a:xfrm>
                <a:off x="8549642" y="2673885"/>
                <a:ext cx="763611" cy="74031"/>
              </a:xfrm>
              <a:custGeom>
                <a:avLst/>
                <a:gdLst>
                  <a:gd name="T0" fmla="*/ 1290 w 1475"/>
                  <a:gd name="T1" fmla="*/ 143 h 143"/>
                  <a:gd name="T2" fmla="*/ 0 w 1475"/>
                  <a:gd name="T3" fmla="*/ 141 h 143"/>
                  <a:gd name="T4" fmla="*/ 217 w 1475"/>
                  <a:gd name="T5" fmla="*/ 0 h 143"/>
                  <a:gd name="T6" fmla="*/ 1475 w 1475"/>
                  <a:gd name="T7" fmla="*/ 3 h 143"/>
                  <a:gd name="T8" fmla="*/ 1290 w 14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5" h="143">
                    <a:moveTo>
                      <a:pt x="1290" y="143"/>
                    </a:moveTo>
                    <a:lnTo>
                      <a:pt x="0" y="141"/>
                    </a:lnTo>
                    <a:lnTo>
                      <a:pt x="217" y="0"/>
                    </a:lnTo>
                    <a:lnTo>
                      <a:pt x="1475" y="3"/>
                    </a:lnTo>
                    <a:lnTo>
                      <a:pt x="1290" y="143"/>
                    </a:lnTo>
                    <a:close/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îṩḷîḓê">
                <a:extLst>
                  <a:ext uri="{FF2B5EF4-FFF2-40B4-BE49-F238E27FC236}">
                    <a16:creationId xmlns:a16="http://schemas.microsoft.com/office/drawing/2014/main" id="{71D04AA4-E60B-40E8-BFFA-5E551CB25670}"/>
                  </a:ext>
                </a:extLst>
              </p:cNvPr>
              <p:cNvSpPr/>
              <p:nvPr/>
            </p:nvSpPr>
            <p:spPr bwMode="auto">
              <a:xfrm>
                <a:off x="8549642" y="2673885"/>
                <a:ext cx="763611" cy="74031"/>
              </a:xfrm>
              <a:custGeom>
                <a:avLst/>
                <a:gdLst>
                  <a:gd name="T0" fmla="*/ 1290 w 1475"/>
                  <a:gd name="T1" fmla="*/ 143 h 143"/>
                  <a:gd name="T2" fmla="*/ 0 w 1475"/>
                  <a:gd name="T3" fmla="*/ 141 h 143"/>
                  <a:gd name="T4" fmla="*/ 217 w 1475"/>
                  <a:gd name="T5" fmla="*/ 0 h 143"/>
                  <a:gd name="T6" fmla="*/ 1475 w 1475"/>
                  <a:gd name="T7" fmla="*/ 3 h 143"/>
                  <a:gd name="T8" fmla="*/ 1290 w 14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5" h="143">
                    <a:moveTo>
                      <a:pt x="1290" y="143"/>
                    </a:moveTo>
                    <a:lnTo>
                      <a:pt x="0" y="141"/>
                    </a:lnTo>
                    <a:lnTo>
                      <a:pt x="217" y="0"/>
                    </a:lnTo>
                    <a:lnTo>
                      <a:pt x="1475" y="3"/>
                    </a:lnTo>
                    <a:lnTo>
                      <a:pt x="1290" y="1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" name="ïśḻîḑe">
                <a:extLst>
                  <a:ext uri="{FF2B5EF4-FFF2-40B4-BE49-F238E27FC236}">
                    <a16:creationId xmlns:a16="http://schemas.microsoft.com/office/drawing/2014/main" id="{D85D0F69-35D4-452C-AED0-151E734EC191}"/>
                  </a:ext>
                </a:extLst>
              </p:cNvPr>
              <p:cNvSpPr/>
              <p:nvPr/>
            </p:nvSpPr>
            <p:spPr bwMode="auto">
              <a:xfrm>
                <a:off x="8717377" y="2661461"/>
                <a:ext cx="463343" cy="67302"/>
              </a:xfrm>
              <a:custGeom>
                <a:avLst/>
                <a:gdLst>
                  <a:gd name="T0" fmla="*/ 890 w 895"/>
                  <a:gd name="T1" fmla="*/ 130 h 130"/>
                  <a:gd name="T2" fmla="*/ 0 w 895"/>
                  <a:gd name="T3" fmla="*/ 130 h 130"/>
                  <a:gd name="T4" fmla="*/ 0 w 895"/>
                  <a:gd name="T5" fmla="*/ 0 h 130"/>
                  <a:gd name="T6" fmla="*/ 890 w 895"/>
                  <a:gd name="T7" fmla="*/ 0 h 130"/>
                  <a:gd name="T8" fmla="*/ 895 w 895"/>
                  <a:gd name="T9" fmla="*/ 126 h 130"/>
                  <a:gd name="T10" fmla="*/ 890 w 895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30">
                    <a:moveTo>
                      <a:pt x="890" y="130"/>
                    </a:moveTo>
                    <a:lnTo>
                      <a:pt x="0" y="130"/>
                    </a:lnTo>
                    <a:lnTo>
                      <a:pt x="0" y="0"/>
                    </a:lnTo>
                    <a:lnTo>
                      <a:pt x="890" y="0"/>
                    </a:lnTo>
                    <a:lnTo>
                      <a:pt x="895" y="126"/>
                    </a:lnTo>
                    <a:lnTo>
                      <a:pt x="890" y="130"/>
                    </a:lnTo>
                    <a:close/>
                  </a:path>
                </a:pathLst>
              </a:custGeom>
              <a:solidFill>
                <a:srgbClr val="70A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" name="îṣḻîdè">
                <a:extLst>
                  <a:ext uri="{FF2B5EF4-FFF2-40B4-BE49-F238E27FC236}">
                    <a16:creationId xmlns:a16="http://schemas.microsoft.com/office/drawing/2014/main" id="{A4B49BE4-2028-495D-A853-3F948FCFF735}"/>
                  </a:ext>
                </a:extLst>
              </p:cNvPr>
              <p:cNvSpPr/>
              <p:nvPr/>
            </p:nvSpPr>
            <p:spPr bwMode="auto">
              <a:xfrm>
                <a:off x="9116525" y="2661461"/>
                <a:ext cx="34686" cy="67302"/>
              </a:xfrm>
              <a:prstGeom prst="rect">
                <a:avLst/>
              </a:pr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" name="iṥļîḋe">
                <a:extLst>
                  <a:ext uri="{FF2B5EF4-FFF2-40B4-BE49-F238E27FC236}">
                    <a16:creationId xmlns:a16="http://schemas.microsoft.com/office/drawing/2014/main" id="{F0DEAB50-478F-4D54-9F19-FE70BE472135}"/>
                  </a:ext>
                </a:extLst>
              </p:cNvPr>
              <p:cNvSpPr/>
              <p:nvPr/>
            </p:nvSpPr>
            <p:spPr bwMode="auto">
              <a:xfrm>
                <a:off x="9147587" y="2661461"/>
                <a:ext cx="15014" cy="67302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íṧḷidê">
                <a:extLst>
                  <a:ext uri="{FF2B5EF4-FFF2-40B4-BE49-F238E27FC236}">
                    <a16:creationId xmlns:a16="http://schemas.microsoft.com/office/drawing/2014/main" id="{AE398619-616C-4448-8F4C-CF18AD2974F7}"/>
                  </a:ext>
                </a:extLst>
              </p:cNvPr>
              <p:cNvSpPr/>
              <p:nvPr/>
            </p:nvSpPr>
            <p:spPr bwMode="auto">
              <a:xfrm>
                <a:off x="9186933" y="2617974"/>
                <a:ext cx="71443" cy="94222"/>
              </a:xfrm>
              <a:custGeom>
                <a:avLst/>
                <a:gdLst>
                  <a:gd name="T0" fmla="*/ 81 w 82"/>
                  <a:gd name="T1" fmla="*/ 54 h 108"/>
                  <a:gd name="T2" fmla="*/ 1 w 82"/>
                  <a:gd name="T3" fmla="*/ 108 h 108"/>
                  <a:gd name="T4" fmla="*/ 0 w 82"/>
                  <a:gd name="T5" fmla="*/ 58 h 108"/>
                  <a:gd name="T6" fmla="*/ 82 w 82"/>
                  <a:gd name="T7" fmla="*/ 0 h 108"/>
                  <a:gd name="T8" fmla="*/ 79 w 82"/>
                  <a:gd name="T9" fmla="*/ 30 h 108"/>
                  <a:gd name="T10" fmla="*/ 81 w 82"/>
                  <a:gd name="T11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08">
                    <a:moveTo>
                      <a:pt x="81" y="54"/>
                    </a:moveTo>
                    <a:cubicBezTo>
                      <a:pt x="1" y="108"/>
                      <a:pt x="1" y="108"/>
                      <a:pt x="1" y="10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79" y="11"/>
                      <a:pt x="79" y="30"/>
                    </a:cubicBezTo>
                    <a:cubicBezTo>
                      <a:pt x="79" y="52"/>
                      <a:pt x="81" y="54"/>
                      <a:pt x="81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isļídé">
                <a:extLst>
                  <a:ext uri="{FF2B5EF4-FFF2-40B4-BE49-F238E27FC236}">
                    <a16:creationId xmlns:a16="http://schemas.microsoft.com/office/drawing/2014/main" id="{470FDC69-7EEA-4519-BA27-6ED7D559C668}"/>
                  </a:ext>
                </a:extLst>
              </p:cNvPr>
              <p:cNvSpPr/>
              <p:nvPr/>
            </p:nvSpPr>
            <p:spPr bwMode="auto">
              <a:xfrm>
                <a:off x="8717377" y="2605031"/>
                <a:ext cx="542034" cy="57465"/>
              </a:xfrm>
              <a:custGeom>
                <a:avLst/>
                <a:gdLst>
                  <a:gd name="T0" fmla="*/ 892 w 1047"/>
                  <a:gd name="T1" fmla="*/ 109 h 111"/>
                  <a:gd name="T2" fmla="*/ 0 w 1047"/>
                  <a:gd name="T3" fmla="*/ 111 h 111"/>
                  <a:gd name="T4" fmla="*/ 158 w 1047"/>
                  <a:gd name="T5" fmla="*/ 0 h 111"/>
                  <a:gd name="T6" fmla="*/ 1047 w 1047"/>
                  <a:gd name="T7" fmla="*/ 3 h 111"/>
                  <a:gd name="T8" fmla="*/ 892 w 1047"/>
                  <a:gd name="T9" fmla="*/ 10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7" h="111">
                    <a:moveTo>
                      <a:pt x="892" y="109"/>
                    </a:moveTo>
                    <a:lnTo>
                      <a:pt x="0" y="111"/>
                    </a:lnTo>
                    <a:lnTo>
                      <a:pt x="158" y="0"/>
                    </a:lnTo>
                    <a:lnTo>
                      <a:pt x="1047" y="3"/>
                    </a:lnTo>
                    <a:lnTo>
                      <a:pt x="892" y="109"/>
                    </a:lnTo>
                    <a:close/>
                  </a:path>
                </a:pathLst>
              </a:custGeom>
              <a:solidFill>
                <a:srgbClr val="5D9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" name="ï$ḻîḓê">
                <a:extLst>
                  <a:ext uri="{FF2B5EF4-FFF2-40B4-BE49-F238E27FC236}">
                    <a16:creationId xmlns:a16="http://schemas.microsoft.com/office/drawing/2014/main" id="{95A4739E-AD7B-41C1-A5EB-6D3898C86D6B}"/>
                  </a:ext>
                </a:extLst>
              </p:cNvPr>
              <p:cNvSpPr/>
              <p:nvPr/>
            </p:nvSpPr>
            <p:spPr bwMode="auto">
              <a:xfrm>
                <a:off x="8718412" y="2605031"/>
                <a:ext cx="464379" cy="52288"/>
              </a:xfrm>
              <a:custGeom>
                <a:avLst/>
                <a:gdLst>
                  <a:gd name="T0" fmla="*/ 892 w 897"/>
                  <a:gd name="T1" fmla="*/ 101 h 101"/>
                  <a:gd name="T2" fmla="*/ 0 w 897"/>
                  <a:gd name="T3" fmla="*/ 101 h 101"/>
                  <a:gd name="T4" fmla="*/ 0 w 897"/>
                  <a:gd name="T5" fmla="*/ 0 h 101"/>
                  <a:gd name="T6" fmla="*/ 892 w 897"/>
                  <a:gd name="T7" fmla="*/ 0 h 101"/>
                  <a:gd name="T8" fmla="*/ 897 w 897"/>
                  <a:gd name="T9" fmla="*/ 98 h 101"/>
                  <a:gd name="T10" fmla="*/ 892 w 897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7" h="101">
                    <a:moveTo>
                      <a:pt x="892" y="101"/>
                    </a:moveTo>
                    <a:lnTo>
                      <a:pt x="0" y="101"/>
                    </a:lnTo>
                    <a:lnTo>
                      <a:pt x="0" y="0"/>
                    </a:lnTo>
                    <a:lnTo>
                      <a:pt x="892" y="0"/>
                    </a:lnTo>
                    <a:lnTo>
                      <a:pt x="897" y="98"/>
                    </a:lnTo>
                    <a:lnTo>
                      <a:pt x="892" y="101"/>
                    </a:lnTo>
                    <a:close/>
                  </a:path>
                </a:pathLst>
              </a:custGeom>
              <a:solidFill>
                <a:srgbClr val="C97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" name="îS1ïḍe">
                <a:extLst>
                  <a:ext uri="{FF2B5EF4-FFF2-40B4-BE49-F238E27FC236}">
                    <a16:creationId xmlns:a16="http://schemas.microsoft.com/office/drawing/2014/main" id="{927E45D7-0328-4CD4-8F49-00CE861C8746}"/>
                  </a:ext>
                </a:extLst>
              </p:cNvPr>
              <p:cNvSpPr/>
              <p:nvPr/>
            </p:nvSpPr>
            <p:spPr bwMode="auto">
              <a:xfrm>
                <a:off x="8718412" y="2547566"/>
                <a:ext cx="540999" cy="57465"/>
              </a:xfrm>
              <a:custGeom>
                <a:avLst/>
                <a:gdLst>
                  <a:gd name="T0" fmla="*/ 893 w 1045"/>
                  <a:gd name="T1" fmla="*/ 111 h 111"/>
                  <a:gd name="T2" fmla="*/ 0 w 1045"/>
                  <a:gd name="T3" fmla="*/ 111 h 111"/>
                  <a:gd name="T4" fmla="*/ 160 w 1045"/>
                  <a:gd name="T5" fmla="*/ 0 h 111"/>
                  <a:gd name="T6" fmla="*/ 1045 w 1045"/>
                  <a:gd name="T7" fmla="*/ 4 h 111"/>
                  <a:gd name="T8" fmla="*/ 893 w 1045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5" h="111">
                    <a:moveTo>
                      <a:pt x="893" y="111"/>
                    </a:moveTo>
                    <a:lnTo>
                      <a:pt x="0" y="111"/>
                    </a:lnTo>
                    <a:lnTo>
                      <a:pt x="160" y="0"/>
                    </a:lnTo>
                    <a:lnTo>
                      <a:pt x="1045" y="4"/>
                    </a:lnTo>
                    <a:lnTo>
                      <a:pt x="893" y="111"/>
                    </a:lnTo>
                    <a:close/>
                  </a:path>
                </a:pathLst>
              </a:custGeom>
              <a:solidFill>
                <a:srgbClr val="A564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ŝļiḓê">
                <a:extLst>
                  <a:ext uri="{FF2B5EF4-FFF2-40B4-BE49-F238E27FC236}">
                    <a16:creationId xmlns:a16="http://schemas.microsoft.com/office/drawing/2014/main" id="{4C0E316F-DE29-45FD-B6F2-EE19F2E748B9}"/>
                  </a:ext>
                </a:extLst>
              </p:cNvPr>
              <p:cNvSpPr/>
              <p:nvPr/>
            </p:nvSpPr>
            <p:spPr bwMode="auto">
              <a:xfrm>
                <a:off x="8718412" y="2547566"/>
                <a:ext cx="540999" cy="57465"/>
              </a:xfrm>
              <a:custGeom>
                <a:avLst/>
                <a:gdLst>
                  <a:gd name="T0" fmla="*/ 893 w 1045"/>
                  <a:gd name="T1" fmla="*/ 111 h 111"/>
                  <a:gd name="T2" fmla="*/ 0 w 1045"/>
                  <a:gd name="T3" fmla="*/ 111 h 111"/>
                  <a:gd name="T4" fmla="*/ 160 w 1045"/>
                  <a:gd name="T5" fmla="*/ 0 h 111"/>
                  <a:gd name="T6" fmla="*/ 1045 w 1045"/>
                  <a:gd name="T7" fmla="*/ 4 h 111"/>
                  <a:gd name="T8" fmla="*/ 893 w 1045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5" h="111">
                    <a:moveTo>
                      <a:pt x="893" y="111"/>
                    </a:moveTo>
                    <a:lnTo>
                      <a:pt x="0" y="111"/>
                    </a:lnTo>
                    <a:lnTo>
                      <a:pt x="160" y="0"/>
                    </a:lnTo>
                    <a:lnTo>
                      <a:pt x="1045" y="4"/>
                    </a:lnTo>
                    <a:lnTo>
                      <a:pt x="893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îš1îdê">
                <a:extLst>
                  <a:ext uri="{FF2B5EF4-FFF2-40B4-BE49-F238E27FC236}">
                    <a16:creationId xmlns:a16="http://schemas.microsoft.com/office/drawing/2014/main" id="{0934EEF8-FEEE-4C62-A12B-5C6C1EC51423}"/>
                  </a:ext>
                </a:extLst>
              </p:cNvPr>
              <p:cNvSpPr/>
              <p:nvPr/>
            </p:nvSpPr>
            <p:spPr bwMode="auto">
              <a:xfrm>
                <a:off x="9217477" y="2674403"/>
                <a:ext cx="97328" cy="123732"/>
              </a:xfrm>
              <a:custGeom>
                <a:avLst/>
                <a:gdLst>
                  <a:gd name="T0" fmla="*/ 17 w 112"/>
                  <a:gd name="T1" fmla="*/ 117 h 142"/>
                  <a:gd name="T2" fmla="*/ 17 w 112"/>
                  <a:gd name="T3" fmla="*/ 84 h 142"/>
                  <a:gd name="T4" fmla="*/ 18 w 112"/>
                  <a:gd name="T5" fmla="*/ 83 h 142"/>
                  <a:gd name="T6" fmla="*/ 111 w 112"/>
                  <a:gd name="T7" fmla="*/ 12 h 142"/>
                  <a:gd name="T8" fmla="*/ 112 w 112"/>
                  <a:gd name="T9" fmla="*/ 11 h 142"/>
                  <a:gd name="T10" fmla="*/ 112 w 112"/>
                  <a:gd name="T11" fmla="*/ 2 h 142"/>
                  <a:gd name="T12" fmla="*/ 110 w 112"/>
                  <a:gd name="T13" fmla="*/ 1 h 142"/>
                  <a:gd name="T14" fmla="*/ 1 w 112"/>
                  <a:gd name="T15" fmla="*/ 84 h 142"/>
                  <a:gd name="T16" fmla="*/ 0 w 112"/>
                  <a:gd name="T17" fmla="*/ 85 h 142"/>
                  <a:gd name="T18" fmla="*/ 0 w 112"/>
                  <a:gd name="T19" fmla="*/ 140 h 142"/>
                  <a:gd name="T20" fmla="*/ 3 w 112"/>
                  <a:gd name="T21" fmla="*/ 141 h 142"/>
                  <a:gd name="T22" fmla="*/ 111 w 112"/>
                  <a:gd name="T23" fmla="*/ 59 h 142"/>
                  <a:gd name="T24" fmla="*/ 112 w 112"/>
                  <a:gd name="T25" fmla="*/ 58 h 142"/>
                  <a:gd name="T26" fmla="*/ 112 w 112"/>
                  <a:gd name="T27" fmla="*/ 52 h 142"/>
                  <a:gd name="T28" fmla="*/ 110 w 112"/>
                  <a:gd name="T29" fmla="*/ 51 h 142"/>
                  <a:gd name="T30" fmla="*/ 19 w 112"/>
                  <a:gd name="T31" fmla="*/ 119 h 142"/>
                  <a:gd name="T32" fmla="*/ 17 w 112"/>
                  <a:gd name="T33" fmla="*/ 11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42">
                    <a:moveTo>
                      <a:pt x="17" y="117"/>
                    </a:move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17" y="84"/>
                      <a:pt x="18" y="83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2" y="12"/>
                      <a:pt x="112" y="11"/>
                      <a:pt x="112" y="11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1"/>
                      <a:pt x="110" y="0"/>
                      <a:pt x="110" y="1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0" y="84"/>
                      <a:pt x="0" y="8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2" y="142"/>
                      <a:pt x="3" y="141"/>
                    </a:cubicBezTo>
                    <a:cubicBezTo>
                      <a:pt x="111" y="59"/>
                      <a:pt x="111" y="59"/>
                      <a:pt x="111" y="59"/>
                    </a:cubicBezTo>
                    <a:cubicBezTo>
                      <a:pt x="112" y="59"/>
                      <a:pt x="112" y="59"/>
                      <a:pt x="112" y="58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2" y="51"/>
                      <a:pt x="110" y="50"/>
                      <a:pt x="110" y="51"/>
                    </a:cubicBezTo>
                    <a:cubicBezTo>
                      <a:pt x="19" y="119"/>
                      <a:pt x="19" y="119"/>
                      <a:pt x="19" y="119"/>
                    </a:cubicBezTo>
                    <a:cubicBezTo>
                      <a:pt x="19" y="119"/>
                      <a:pt x="17" y="119"/>
                      <a:pt x="17" y="117"/>
                    </a:cubicBezTo>
                    <a:close/>
                  </a:path>
                </a:pathLst>
              </a:custGeom>
              <a:solidFill>
                <a:srgbClr val="C35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" name="ïŝlïḍè">
                <a:extLst>
                  <a:ext uri="{FF2B5EF4-FFF2-40B4-BE49-F238E27FC236}">
                    <a16:creationId xmlns:a16="http://schemas.microsoft.com/office/drawing/2014/main" id="{216F239A-74B0-4781-9B93-F7A374EE08E1}"/>
                  </a:ext>
                </a:extLst>
              </p:cNvPr>
              <p:cNvSpPr/>
              <p:nvPr/>
            </p:nvSpPr>
            <p:spPr bwMode="auto">
              <a:xfrm>
                <a:off x="9178132" y="2606585"/>
                <a:ext cx="81798" cy="121143"/>
              </a:xfrm>
              <a:custGeom>
                <a:avLst/>
                <a:gdLst>
                  <a:gd name="T0" fmla="*/ 92 w 94"/>
                  <a:gd name="T1" fmla="*/ 66 h 139"/>
                  <a:gd name="T2" fmla="*/ 14 w 94"/>
                  <a:gd name="T3" fmla="*/ 118 h 139"/>
                  <a:gd name="T4" fmla="*/ 11 w 94"/>
                  <a:gd name="T5" fmla="*/ 116 h 139"/>
                  <a:gd name="T6" fmla="*/ 11 w 94"/>
                  <a:gd name="T7" fmla="*/ 72 h 139"/>
                  <a:gd name="T8" fmla="*/ 12 w 94"/>
                  <a:gd name="T9" fmla="*/ 71 h 139"/>
                  <a:gd name="T10" fmla="*/ 94 w 94"/>
                  <a:gd name="T11" fmla="*/ 12 h 139"/>
                  <a:gd name="T12" fmla="*/ 94 w 94"/>
                  <a:gd name="T13" fmla="*/ 11 h 139"/>
                  <a:gd name="T14" fmla="*/ 94 w 94"/>
                  <a:gd name="T15" fmla="*/ 2 h 139"/>
                  <a:gd name="T16" fmla="*/ 92 w 94"/>
                  <a:gd name="T17" fmla="*/ 0 h 139"/>
                  <a:gd name="T18" fmla="*/ 1 w 94"/>
                  <a:gd name="T19" fmla="*/ 62 h 139"/>
                  <a:gd name="T20" fmla="*/ 0 w 94"/>
                  <a:gd name="T21" fmla="*/ 64 h 139"/>
                  <a:gd name="T22" fmla="*/ 0 w 94"/>
                  <a:gd name="T23" fmla="*/ 137 h 139"/>
                  <a:gd name="T24" fmla="*/ 3 w 94"/>
                  <a:gd name="T25" fmla="*/ 138 h 139"/>
                  <a:gd name="T26" fmla="*/ 94 w 94"/>
                  <a:gd name="T27" fmla="*/ 76 h 139"/>
                  <a:gd name="T28" fmla="*/ 94 w 94"/>
                  <a:gd name="T29" fmla="*/ 75 h 139"/>
                  <a:gd name="T30" fmla="*/ 94 w 94"/>
                  <a:gd name="T31" fmla="*/ 68 h 139"/>
                  <a:gd name="T32" fmla="*/ 92 w 94"/>
                  <a:gd name="T33" fmla="*/ 6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4" h="139">
                    <a:moveTo>
                      <a:pt x="92" y="66"/>
                    </a:moveTo>
                    <a:cubicBezTo>
                      <a:pt x="14" y="118"/>
                      <a:pt x="14" y="118"/>
                      <a:pt x="14" y="118"/>
                    </a:cubicBezTo>
                    <a:cubicBezTo>
                      <a:pt x="13" y="119"/>
                      <a:pt x="11" y="118"/>
                      <a:pt x="11" y="116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1"/>
                      <a:pt x="11" y="71"/>
                      <a:pt x="12" y="7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2"/>
                      <a:pt x="94" y="11"/>
                      <a:pt x="94" y="11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3"/>
                      <a:pt x="0" y="63"/>
                      <a:pt x="0" y="64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38"/>
                      <a:pt x="2" y="139"/>
                      <a:pt x="3" y="138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4" y="75"/>
                      <a:pt x="94" y="75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6"/>
                      <a:pt x="93" y="65"/>
                      <a:pt x="92" y="66"/>
                    </a:cubicBezTo>
                    <a:close/>
                  </a:path>
                </a:pathLst>
              </a:custGeom>
              <a:solidFill>
                <a:srgbClr val="669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" name="î$ļíḓê">
                <a:extLst>
                  <a:ext uri="{FF2B5EF4-FFF2-40B4-BE49-F238E27FC236}">
                    <a16:creationId xmlns:a16="http://schemas.microsoft.com/office/drawing/2014/main" id="{E6C200C6-D4FA-41FF-8FB2-D03239F37A89}"/>
                  </a:ext>
                </a:extLst>
              </p:cNvPr>
              <p:cNvSpPr/>
              <p:nvPr/>
            </p:nvSpPr>
            <p:spPr bwMode="auto">
              <a:xfrm>
                <a:off x="9180202" y="2549637"/>
                <a:ext cx="80762" cy="106647"/>
              </a:xfrm>
              <a:custGeom>
                <a:avLst/>
                <a:gdLst>
                  <a:gd name="T0" fmla="*/ 90 w 93"/>
                  <a:gd name="T1" fmla="*/ 52 h 123"/>
                  <a:gd name="T2" fmla="*/ 19 w 93"/>
                  <a:gd name="T3" fmla="*/ 100 h 123"/>
                  <a:gd name="T4" fmla="*/ 16 w 93"/>
                  <a:gd name="T5" fmla="*/ 98 h 123"/>
                  <a:gd name="T6" fmla="*/ 16 w 93"/>
                  <a:gd name="T7" fmla="*/ 66 h 123"/>
                  <a:gd name="T8" fmla="*/ 17 w 93"/>
                  <a:gd name="T9" fmla="*/ 65 h 123"/>
                  <a:gd name="T10" fmla="*/ 93 w 93"/>
                  <a:gd name="T11" fmla="*/ 11 h 123"/>
                  <a:gd name="T12" fmla="*/ 93 w 93"/>
                  <a:gd name="T13" fmla="*/ 9 h 123"/>
                  <a:gd name="T14" fmla="*/ 93 w 93"/>
                  <a:gd name="T15" fmla="*/ 2 h 123"/>
                  <a:gd name="T16" fmla="*/ 90 w 93"/>
                  <a:gd name="T17" fmla="*/ 0 h 123"/>
                  <a:gd name="T18" fmla="*/ 0 w 93"/>
                  <a:gd name="T19" fmla="*/ 64 h 123"/>
                  <a:gd name="T20" fmla="*/ 0 w 93"/>
                  <a:gd name="T21" fmla="*/ 65 h 123"/>
                  <a:gd name="T22" fmla="*/ 0 w 93"/>
                  <a:gd name="T23" fmla="*/ 120 h 123"/>
                  <a:gd name="T24" fmla="*/ 3 w 93"/>
                  <a:gd name="T25" fmla="*/ 122 h 123"/>
                  <a:gd name="T26" fmla="*/ 93 w 93"/>
                  <a:gd name="T27" fmla="*/ 60 h 123"/>
                  <a:gd name="T28" fmla="*/ 93 w 93"/>
                  <a:gd name="T29" fmla="*/ 59 h 123"/>
                  <a:gd name="T30" fmla="*/ 93 w 93"/>
                  <a:gd name="T31" fmla="*/ 54 h 123"/>
                  <a:gd name="T32" fmla="*/ 90 w 93"/>
                  <a:gd name="T33" fmla="*/ 5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123">
                    <a:moveTo>
                      <a:pt x="90" y="52"/>
                    </a:moveTo>
                    <a:cubicBezTo>
                      <a:pt x="19" y="100"/>
                      <a:pt x="19" y="100"/>
                      <a:pt x="19" y="100"/>
                    </a:cubicBezTo>
                    <a:cubicBezTo>
                      <a:pt x="18" y="101"/>
                      <a:pt x="16" y="100"/>
                      <a:pt x="16" y="98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7" y="65"/>
                      <a:pt x="17" y="65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11"/>
                      <a:pt x="93" y="10"/>
                      <a:pt x="93" y="9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1"/>
                      <a:pt x="92" y="0"/>
                      <a:pt x="9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5"/>
                      <a:pt x="0" y="65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2"/>
                      <a:pt x="1" y="123"/>
                      <a:pt x="3" y="122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60"/>
                      <a:pt x="93" y="59"/>
                      <a:pt x="93" y="59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2"/>
                      <a:pt x="92" y="51"/>
                      <a:pt x="90" y="52"/>
                    </a:cubicBezTo>
                    <a:close/>
                  </a:path>
                </a:pathLst>
              </a:custGeom>
              <a:solidFill>
                <a:srgbClr val="CBB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íṥḻîde">
                <a:extLst>
                  <a:ext uri="{FF2B5EF4-FFF2-40B4-BE49-F238E27FC236}">
                    <a16:creationId xmlns:a16="http://schemas.microsoft.com/office/drawing/2014/main" id="{5F7BA4DD-BF6B-4A07-AA35-75080C644CCA}"/>
                  </a:ext>
                </a:extLst>
              </p:cNvPr>
              <p:cNvSpPr/>
              <p:nvPr/>
            </p:nvSpPr>
            <p:spPr bwMode="auto">
              <a:xfrm>
                <a:off x="8810564" y="2526858"/>
                <a:ext cx="411056" cy="46076"/>
              </a:xfrm>
              <a:custGeom>
                <a:avLst/>
                <a:gdLst>
                  <a:gd name="T0" fmla="*/ 791 w 794"/>
                  <a:gd name="T1" fmla="*/ 87 h 89"/>
                  <a:gd name="T2" fmla="*/ 0 w 794"/>
                  <a:gd name="T3" fmla="*/ 89 h 89"/>
                  <a:gd name="T4" fmla="*/ 0 w 794"/>
                  <a:gd name="T5" fmla="*/ 0 h 89"/>
                  <a:gd name="T6" fmla="*/ 789 w 794"/>
                  <a:gd name="T7" fmla="*/ 0 h 89"/>
                  <a:gd name="T8" fmla="*/ 794 w 794"/>
                  <a:gd name="T9" fmla="*/ 86 h 89"/>
                  <a:gd name="T10" fmla="*/ 791 w 794"/>
                  <a:gd name="T11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4" h="89">
                    <a:moveTo>
                      <a:pt x="791" y="87"/>
                    </a:moveTo>
                    <a:lnTo>
                      <a:pt x="0" y="89"/>
                    </a:lnTo>
                    <a:lnTo>
                      <a:pt x="0" y="0"/>
                    </a:lnTo>
                    <a:lnTo>
                      <a:pt x="789" y="0"/>
                    </a:lnTo>
                    <a:lnTo>
                      <a:pt x="794" y="86"/>
                    </a:lnTo>
                    <a:lnTo>
                      <a:pt x="791" y="87"/>
                    </a:lnTo>
                    <a:close/>
                  </a:path>
                </a:pathLst>
              </a:custGeom>
              <a:solidFill>
                <a:srgbClr val="C04A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iṥlïḓè">
                <a:extLst>
                  <a:ext uri="{FF2B5EF4-FFF2-40B4-BE49-F238E27FC236}">
                    <a16:creationId xmlns:a16="http://schemas.microsoft.com/office/drawing/2014/main" id="{CF17D5A0-2CDE-463F-AE67-25B8CF593D20}"/>
                  </a:ext>
                </a:extLst>
              </p:cNvPr>
              <p:cNvSpPr/>
              <p:nvPr/>
            </p:nvSpPr>
            <p:spPr bwMode="auto">
              <a:xfrm>
                <a:off x="8810564" y="2475606"/>
                <a:ext cx="479910" cy="52288"/>
              </a:xfrm>
              <a:custGeom>
                <a:avLst/>
                <a:gdLst>
                  <a:gd name="T0" fmla="*/ 789 w 927"/>
                  <a:gd name="T1" fmla="*/ 101 h 101"/>
                  <a:gd name="T2" fmla="*/ 0 w 927"/>
                  <a:gd name="T3" fmla="*/ 99 h 101"/>
                  <a:gd name="T4" fmla="*/ 142 w 927"/>
                  <a:gd name="T5" fmla="*/ 0 h 101"/>
                  <a:gd name="T6" fmla="*/ 927 w 927"/>
                  <a:gd name="T7" fmla="*/ 3 h 101"/>
                  <a:gd name="T8" fmla="*/ 789 w 927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7" h="101">
                    <a:moveTo>
                      <a:pt x="789" y="101"/>
                    </a:moveTo>
                    <a:lnTo>
                      <a:pt x="0" y="99"/>
                    </a:lnTo>
                    <a:lnTo>
                      <a:pt x="142" y="0"/>
                    </a:lnTo>
                    <a:lnTo>
                      <a:pt x="927" y="3"/>
                    </a:lnTo>
                    <a:lnTo>
                      <a:pt x="789" y="101"/>
                    </a:lnTo>
                    <a:close/>
                  </a:path>
                </a:pathLst>
              </a:custGeom>
              <a:solidFill>
                <a:srgbClr val="9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" name="í$ľîḓe">
                <a:extLst>
                  <a:ext uri="{FF2B5EF4-FFF2-40B4-BE49-F238E27FC236}">
                    <a16:creationId xmlns:a16="http://schemas.microsoft.com/office/drawing/2014/main" id="{D580E275-266D-4E04-BB2E-F5EDF76B5814}"/>
                  </a:ext>
                </a:extLst>
              </p:cNvPr>
              <p:cNvSpPr/>
              <p:nvPr/>
            </p:nvSpPr>
            <p:spPr bwMode="auto">
              <a:xfrm>
                <a:off x="8810564" y="2475606"/>
                <a:ext cx="479910" cy="52288"/>
              </a:xfrm>
              <a:custGeom>
                <a:avLst/>
                <a:gdLst>
                  <a:gd name="T0" fmla="*/ 789 w 927"/>
                  <a:gd name="T1" fmla="*/ 101 h 101"/>
                  <a:gd name="T2" fmla="*/ 0 w 927"/>
                  <a:gd name="T3" fmla="*/ 99 h 101"/>
                  <a:gd name="T4" fmla="*/ 142 w 927"/>
                  <a:gd name="T5" fmla="*/ 0 h 101"/>
                  <a:gd name="T6" fmla="*/ 927 w 927"/>
                  <a:gd name="T7" fmla="*/ 3 h 101"/>
                  <a:gd name="T8" fmla="*/ 789 w 927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7" h="101">
                    <a:moveTo>
                      <a:pt x="789" y="101"/>
                    </a:moveTo>
                    <a:lnTo>
                      <a:pt x="0" y="99"/>
                    </a:lnTo>
                    <a:lnTo>
                      <a:pt x="142" y="0"/>
                    </a:lnTo>
                    <a:lnTo>
                      <a:pt x="927" y="3"/>
                    </a:lnTo>
                    <a:lnTo>
                      <a:pt x="789" y="1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" name="î$1ïḑe">
                <a:extLst>
                  <a:ext uri="{FF2B5EF4-FFF2-40B4-BE49-F238E27FC236}">
                    <a16:creationId xmlns:a16="http://schemas.microsoft.com/office/drawing/2014/main" id="{D5769A83-6887-4BE5-A708-472562C397F1}"/>
                  </a:ext>
                </a:extLst>
              </p:cNvPr>
              <p:cNvSpPr/>
              <p:nvPr/>
            </p:nvSpPr>
            <p:spPr bwMode="auto">
              <a:xfrm>
                <a:off x="9219030" y="2477159"/>
                <a:ext cx="72478" cy="94740"/>
              </a:xfrm>
              <a:custGeom>
                <a:avLst/>
                <a:gdLst>
                  <a:gd name="T0" fmla="*/ 9 w 83"/>
                  <a:gd name="T1" fmla="*/ 91 h 109"/>
                  <a:gd name="T2" fmla="*/ 9 w 83"/>
                  <a:gd name="T3" fmla="*/ 62 h 109"/>
                  <a:gd name="T4" fmla="*/ 10 w 83"/>
                  <a:gd name="T5" fmla="*/ 61 h 109"/>
                  <a:gd name="T6" fmla="*/ 83 w 83"/>
                  <a:gd name="T7" fmla="*/ 10 h 109"/>
                  <a:gd name="T8" fmla="*/ 83 w 83"/>
                  <a:gd name="T9" fmla="*/ 8 h 109"/>
                  <a:gd name="T10" fmla="*/ 83 w 83"/>
                  <a:gd name="T11" fmla="*/ 2 h 109"/>
                  <a:gd name="T12" fmla="*/ 80 w 83"/>
                  <a:gd name="T13" fmla="*/ 0 h 109"/>
                  <a:gd name="T14" fmla="*/ 1 w 83"/>
                  <a:gd name="T15" fmla="*/ 58 h 109"/>
                  <a:gd name="T16" fmla="*/ 0 w 83"/>
                  <a:gd name="T17" fmla="*/ 59 h 109"/>
                  <a:gd name="T18" fmla="*/ 0 w 83"/>
                  <a:gd name="T19" fmla="*/ 106 h 109"/>
                  <a:gd name="T20" fmla="*/ 3 w 83"/>
                  <a:gd name="T21" fmla="*/ 108 h 109"/>
                  <a:gd name="T22" fmla="*/ 83 w 83"/>
                  <a:gd name="T23" fmla="*/ 53 h 109"/>
                  <a:gd name="T24" fmla="*/ 83 w 83"/>
                  <a:gd name="T25" fmla="*/ 52 h 109"/>
                  <a:gd name="T26" fmla="*/ 83 w 83"/>
                  <a:gd name="T27" fmla="*/ 47 h 109"/>
                  <a:gd name="T28" fmla="*/ 81 w 83"/>
                  <a:gd name="T29" fmla="*/ 46 h 109"/>
                  <a:gd name="T30" fmla="*/ 12 w 83"/>
                  <a:gd name="T31" fmla="*/ 92 h 109"/>
                  <a:gd name="T32" fmla="*/ 9 w 83"/>
                  <a:gd name="T33" fmla="*/ 9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109">
                    <a:moveTo>
                      <a:pt x="9" y="91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10" y="6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9"/>
                      <a:pt x="83" y="9"/>
                      <a:pt x="83" y="8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3" y="0"/>
                      <a:pt x="82" y="0"/>
                      <a:pt x="80" y="0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0" y="59"/>
                      <a:pt x="0" y="59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2" y="109"/>
                      <a:pt x="3" y="108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2"/>
                      <a:pt x="83" y="52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6"/>
                      <a:pt x="82" y="45"/>
                      <a:pt x="81" y="46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0" y="93"/>
                      <a:pt x="9" y="92"/>
                      <a:pt x="9" y="91"/>
                    </a:cubicBezTo>
                    <a:close/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îṣļîḍè">
                <a:extLst>
                  <a:ext uri="{FF2B5EF4-FFF2-40B4-BE49-F238E27FC236}">
                    <a16:creationId xmlns:a16="http://schemas.microsoft.com/office/drawing/2014/main" id="{EFE09B67-EA14-4228-A659-546D41302AD1}"/>
                  </a:ext>
                </a:extLst>
              </p:cNvPr>
              <p:cNvSpPr/>
              <p:nvPr/>
            </p:nvSpPr>
            <p:spPr bwMode="auto">
              <a:xfrm>
                <a:off x="9172955" y="2526858"/>
                <a:ext cx="8801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sḻîḑe">
                <a:extLst>
                  <a:ext uri="{FF2B5EF4-FFF2-40B4-BE49-F238E27FC236}">
                    <a16:creationId xmlns:a16="http://schemas.microsoft.com/office/drawing/2014/main" id="{F19EBD43-D3F9-47B7-AC00-5D989BD2787E}"/>
                  </a:ext>
                </a:extLst>
              </p:cNvPr>
              <p:cNvSpPr/>
              <p:nvPr/>
            </p:nvSpPr>
            <p:spPr bwMode="auto">
              <a:xfrm>
                <a:off x="9117043" y="2526858"/>
                <a:ext cx="8801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" name="išḷïḑé">
                <a:extLst>
                  <a:ext uri="{FF2B5EF4-FFF2-40B4-BE49-F238E27FC236}">
                    <a16:creationId xmlns:a16="http://schemas.microsoft.com/office/drawing/2014/main" id="{5E5D2E8A-9DC6-41BC-8C93-D6A883E07FCD}"/>
                  </a:ext>
                </a:extLst>
              </p:cNvPr>
              <p:cNvSpPr/>
              <p:nvPr/>
            </p:nvSpPr>
            <p:spPr bwMode="auto">
              <a:xfrm>
                <a:off x="9125843" y="2526858"/>
                <a:ext cx="47111" cy="46076"/>
              </a:xfrm>
              <a:prstGeom prst="rect">
                <a:avLst/>
              </a:pr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î$ḻïḓè">
                <a:extLst>
                  <a:ext uri="{FF2B5EF4-FFF2-40B4-BE49-F238E27FC236}">
                    <a16:creationId xmlns:a16="http://schemas.microsoft.com/office/drawing/2014/main" id="{B2491AED-21E4-4352-98C2-DAB82CA79B95}"/>
                  </a:ext>
                </a:extLst>
              </p:cNvPr>
              <p:cNvSpPr/>
              <p:nvPr/>
            </p:nvSpPr>
            <p:spPr bwMode="auto">
              <a:xfrm>
                <a:off x="8700811" y="2466805"/>
                <a:ext cx="407949" cy="46076"/>
              </a:xfrm>
              <a:prstGeom prst="rect">
                <a:avLst/>
              </a:prstGeom>
              <a:solidFill>
                <a:srgbClr val="C979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1" name="işľîḓè">
                <a:extLst>
                  <a:ext uri="{FF2B5EF4-FFF2-40B4-BE49-F238E27FC236}">
                    <a16:creationId xmlns:a16="http://schemas.microsoft.com/office/drawing/2014/main" id="{5096EA76-0311-4625-BF15-AF4216AB21BB}"/>
                  </a:ext>
                </a:extLst>
              </p:cNvPr>
              <p:cNvSpPr/>
              <p:nvPr/>
            </p:nvSpPr>
            <p:spPr bwMode="auto">
              <a:xfrm>
                <a:off x="8700811" y="2416069"/>
                <a:ext cx="480946" cy="52288"/>
              </a:xfrm>
              <a:custGeom>
                <a:avLst/>
                <a:gdLst>
                  <a:gd name="T0" fmla="*/ 788 w 929"/>
                  <a:gd name="T1" fmla="*/ 101 h 101"/>
                  <a:gd name="T2" fmla="*/ 0 w 929"/>
                  <a:gd name="T3" fmla="*/ 98 h 101"/>
                  <a:gd name="T4" fmla="*/ 142 w 929"/>
                  <a:gd name="T5" fmla="*/ 0 h 101"/>
                  <a:gd name="T6" fmla="*/ 929 w 929"/>
                  <a:gd name="T7" fmla="*/ 0 h 101"/>
                  <a:gd name="T8" fmla="*/ 788 w 929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101">
                    <a:moveTo>
                      <a:pt x="788" y="101"/>
                    </a:moveTo>
                    <a:lnTo>
                      <a:pt x="0" y="98"/>
                    </a:lnTo>
                    <a:lnTo>
                      <a:pt x="142" y="0"/>
                    </a:lnTo>
                    <a:lnTo>
                      <a:pt x="929" y="0"/>
                    </a:lnTo>
                    <a:lnTo>
                      <a:pt x="788" y="101"/>
                    </a:lnTo>
                    <a:close/>
                  </a:path>
                </a:pathLst>
              </a:custGeom>
              <a:solidFill>
                <a:srgbClr val="A564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2" name="ïṥ1ïdè">
                <a:extLst>
                  <a:ext uri="{FF2B5EF4-FFF2-40B4-BE49-F238E27FC236}">
                    <a16:creationId xmlns:a16="http://schemas.microsoft.com/office/drawing/2014/main" id="{4939B790-76E6-4CC3-B750-0C17681E914F}"/>
                  </a:ext>
                </a:extLst>
              </p:cNvPr>
              <p:cNvSpPr/>
              <p:nvPr/>
            </p:nvSpPr>
            <p:spPr bwMode="auto">
              <a:xfrm>
                <a:off x="8700811" y="2416069"/>
                <a:ext cx="480946" cy="52288"/>
              </a:xfrm>
              <a:custGeom>
                <a:avLst/>
                <a:gdLst>
                  <a:gd name="T0" fmla="*/ 788 w 929"/>
                  <a:gd name="T1" fmla="*/ 101 h 101"/>
                  <a:gd name="T2" fmla="*/ 0 w 929"/>
                  <a:gd name="T3" fmla="*/ 98 h 101"/>
                  <a:gd name="T4" fmla="*/ 142 w 929"/>
                  <a:gd name="T5" fmla="*/ 0 h 101"/>
                  <a:gd name="T6" fmla="*/ 929 w 929"/>
                  <a:gd name="T7" fmla="*/ 0 h 101"/>
                  <a:gd name="T8" fmla="*/ 788 w 929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101">
                    <a:moveTo>
                      <a:pt x="788" y="101"/>
                    </a:moveTo>
                    <a:lnTo>
                      <a:pt x="0" y="98"/>
                    </a:lnTo>
                    <a:lnTo>
                      <a:pt x="142" y="0"/>
                    </a:lnTo>
                    <a:lnTo>
                      <a:pt x="929" y="0"/>
                    </a:lnTo>
                    <a:lnTo>
                      <a:pt x="788" y="1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" name="îṡ1iḍé">
                <a:extLst>
                  <a:ext uri="{FF2B5EF4-FFF2-40B4-BE49-F238E27FC236}">
                    <a16:creationId xmlns:a16="http://schemas.microsoft.com/office/drawing/2014/main" id="{4A27DC0E-5D16-41E1-AED1-07F21E42A270}"/>
                  </a:ext>
                </a:extLst>
              </p:cNvPr>
              <p:cNvSpPr/>
              <p:nvPr/>
            </p:nvSpPr>
            <p:spPr bwMode="auto">
              <a:xfrm>
                <a:off x="9108760" y="2416069"/>
                <a:ext cx="72996" cy="96811"/>
              </a:xfrm>
              <a:custGeom>
                <a:avLst/>
                <a:gdLst>
                  <a:gd name="T0" fmla="*/ 141 w 141"/>
                  <a:gd name="T1" fmla="*/ 91 h 187"/>
                  <a:gd name="T2" fmla="*/ 0 w 141"/>
                  <a:gd name="T3" fmla="*/ 187 h 187"/>
                  <a:gd name="T4" fmla="*/ 0 w 141"/>
                  <a:gd name="T5" fmla="*/ 98 h 187"/>
                  <a:gd name="T6" fmla="*/ 141 w 141"/>
                  <a:gd name="T7" fmla="*/ 0 h 187"/>
                  <a:gd name="T8" fmla="*/ 141 w 141"/>
                  <a:gd name="T9" fmla="*/ 9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87">
                    <a:moveTo>
                      <a:pt x="141" y="91"/>
                    </a:moveTo>
                    <a:lnTo>
                      <a:pt x="0" y="187"/>
                    </a:lnTo>
                    <a:lnTo>
                      <a:pt x="0" y="98"/>
                    </a:lnTo>
                    <a:lnTo>
                      <a:pt x="141" y="0"/>
                    </a:lnTo>
                    <a:lnTo>
                      <a:pt x="141" y="91"/>
                    </a:lnTo>
                    <a:close/>
                  </a:path>
                </a:pathLst>
              </a:custGeom>
              <a:solidFill>
                <a:srgbClr val="B56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4" name="íṥļíḑê">
                <a:extLst>
                  <a:ext uri="{FF2B5EF4-FFF2-40B4-BE49-F238E27FC236}">
                    <a16:creationId xmlns:a16="http://schemas.microsoft.com/office/drawing/2014/main" id="{13C8D701-0FFE-476F-8E65-F4E78B4F8DA0}"/>
                  </a:ext>
                </a:extLst>
              </p:cNvPr>
              <p:cNvSpPr/>
              <p:nvPr/>
            </p:nvSpPr>
            <p:spPr bwMode="auto">
              <a:xfrm>
                <a:off x="9108760" y="2416069"/>
                <a:ext cx="72996" cy="96811"/>
              </a:xfrm>
              <a:custGeom>
                <a:avLst/>
                <a:gdLst>
                  <a:gd name="T0" fmla="*/ 141 w 141"/>
                  <a:gd name="T1" fmla="*/ 91 h 187"/>
                  <a:gd name="T2" fmla="*/ 0 w 141"/>
                  <a:gd name="T3" fmla="*/ 187 h 187"/>
                  <a:gd name="T4" fmla="*/ 0 w 141"/>
                  <a:gd name="T5" fmla="*/ 98 h 187"/>
                  <a:gd name="T6" fmla="*/ 141 w 141"/>
                  <a:gd name="T7" fmla="*/ 0 h 187"/>
                  <a:gd name="T8" fmla="*/ 141 w 141"/>
                  <a:gd name="T9" fmla="*/ 9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87">
                    <a:moveTo>
                      <a:pt x="141" y="91"/>
                    </a:moveTo>
                    <a:lnTo>
                      <a:pt x="0" y="187"/>
                    </a:lnTo>
                    <a:lnTo>
                      <a:pt x="0" y="98"/>
                    </a:lnTo>
                    <a:lnTo>
                      <a:pt x="141" y="0"/>
                    </a:lnTo>
                    <a:lnTo>
                      <a:pt x="141" y="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5" name="íŝļîḋè">
                <a:extLst>
                  <a:ext uri="{FF2B5EF4-FFF2-40B4-BE49-F238E27FC236}">
                    <a16:creationId xmlns:a16="http://schemas.microsoft.com/office/drawing/2014/main" id="{743B1D85-A31D-46F3-8268-A0FDBC931BE6}"/>
                  </a:ext>
                </a:extLst>
              </p:cNvPr>
              <p:cNvSpPr/>
              <p:nvPr/>
            </p:nvSpPr>
            <p:spPr bwMode="auto">
              <a:xfrm>
                <a:off x="9117043" y="2424870"/>
                <a:ext cx="65748" cy="74031"/>
              </a:xfrm>
              <a:custGeom>
                <a:avLst/>
                <a:gdLst>
                  <a:gd name="T0" fmla="*/ 127 w 127"/>
                  <a:gd name="T1" fmla="*/ 59 h 143"/>
                  <a:gd name="T2" fmla="*/ 0 w 127"/>
                  <a:gd name="T3" fmla="*/ 143 h 143"/>
                  <a:gd name="T4" fmla="*/ 0 w 127"/>
                  <a:gd name="T5" fmla="*/ 89 h 143"/>
                  <a:gd name="T6" fmla="*/ 127 w 127"/>
                  <a:gd name="T7" fmla="*/ 0 h 143"/>
                  <a:gd name="T8" fmla="*/ 127 w 127"/>
                  <a:gd name="T9" fmla="*/ 5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3">
                    <a:moveTo>
                      <a:pt x="127" y="59"/>
                    </a:moveTo>
                    <a:lnTo>
                      <a:pt x="0" y="143"/>
                    </a:lnTo>
                    <a:lnTo>
                      <a:pt x="0" y="89"/>
                    </a:lnTo>
                    <a:lnTo>
                      <a:pt x="127" y="0"/>
                    </a:lnTo>
                    <a:lnTo>
                      <a:pt x="12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" name="iṣḻíḑè">
                <a:extLst>
                  <a:ext uri="{FF2B5EF4-FFF2-40B4-BE49-F238E27FC236}">
                    <a16:creationId xmlns:a16="http://schemas.microsoft.com/office/drawing/2014/main" id="{E821F4D6-68A0-40E7-9B74-366F08666826}"/>
                  </a:ext>
                </a:extLst>
              </p:cNvPr>
              <p:cNvSpPr/>
              <p:nvPr/>
            </p:nvSpPr>
            <p:spPr bwMode="auto">
              <a:xfrm>
                <a:off x="8824541" y="2466805"/>
                <a:ext cx="9836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7" name="ïšľíďe">
                <a:extLst>
                  <a:ext uri="{FF2B5EF4-FFF2-40B4-BE49-F238E27FC236}">
                    <a16:creationId xmlns:a16="http://schemas.microsoft.com/office/drawing/2014/main" id="{1BDDC957-123C-49F4-9C2F-969F367F4622}"/>
                  </a:ext>
                </a:extLst>
              </p:cNvPr>
              <p:cNvSpPr/>
              <p:nvPr/>
            </p:nvSpPr>
            <p:spPr bwMode="auto">
              <a:xfrm>
                <a:off x="8756723" y="2466805"/>
                <a:ext cx="9319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8" name="iśḷíḋe">
                <a:extLst>
                  <a:ext uri="{FF2B5EF4-FFF2-40B4-BE49-F238E27FC236}">
                    <a16:creationId xmlns:a16="http://schemas.microsoft.com/office/drawing/2014/main" id="{B6D5B723-631A-4604-9E84-A336B614C25F}"/>
                  </a:ext>
                </a:extLst>
              </p:cNvPr>
              <p:cNvSpPr/>
              <p:nvPr/>
            </p:nvSpPr>
            <p:spPr bwMode="auto">
              <a:xfrm>
                <a:off x="8766041" y="2466805"/>
                <a:ext cx="58501" cy="46076"/>
              </a:xfrm>
              <a:prstGeom prst="rect">
                <a:avLst/>
              </a:pr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9" name="íṣḷíḑe">
                <a:extLst>
                  <a:ext uri="{FF2B5EF4-FFF2-40B4-BE49-F238E27FC236}">
                    <a16:creationId xmlns:a16="http://schemas.microsoft.com/office/drawing/2014/main" id="{ABD1928B-AD52-4BEC-8533-7AFE92C2C396}"/>
                  </a:ext>
                </a:extLst>
              </p:cNvPr>
              <p:cNvSpPr/>
              <p:nvPr/>
            </p:nvSpPr>
            <p:spPr bwMode="auto">
              <a:xfrm>
                <a:off x="8768111" y="2412964"/>
                <a:ext cx="412609" cy="46076"/>
              </a:xfrm>
              <a:custGeom>
                <a:avLst/>
                <a:gdLst>
                  <a:gd name="T0" fmla="*/ 789 w 797"/>
                  <a:gd name="T1" fmla="*/ 89 h 89"/>
                  <a:gd name="T2" fmla="*/ 0 w 797"/>
                  <a:gd name="T3" fmla="*/ 89 h 89"/>
                  <a:gd name="T4" fmla="*/ 0 w 797"/>
                  <a:gd name="T5" fmla="*/ 0 h 89"/>
                  <a:gd name="T6" fmla="*/ 789 w 797"/>
                  <a:gd name="T7" fmla="*/ 0 h 89"/>
                  <a:gd name="T8" fmla="*/ 797 w 797"/>
                  <a:gd name="T9" fmla="*/ 84 h 89"/>
                  <a:gd name="T10" fmla="*/ 789 w 797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7" h="89">
                    <a:moveTo>
                      <a:pt x="789" y="89"/>
                    </a:moveTo>
                    <a:lnTo>
                      <a:pt x="0" y="89"/>
                    </a:lnTo>
                    <a:lnTo>
                      <a:pt x="0" y="0"/>
                    </a:lnTo>
                    <a:lnTo>
                      <a:pt x="789" y="0"/>
                    </a:lnTo>
                    <a:lnTo>
                      <a:pt x="797" y="84"/>
                    </a:lnTo>
                    <a:lnTo>
                      <a:pt x="789" y="89"/>
                    </a:lnTo>
                    <a:close/>
                  </a:path>
                </a:pathLst>
              </a:custGeom>
              <a:solidFill>
                <a:srgbClr val="70A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0" name="ïṧľíḋê">
                <a:extLst>
                  <a:ext uri="{FF2B5EF4-FFF2-40B4-BE49-F238E27FC236}">
                    <a16:creationId xmlns:a16="http://schemas.microsoft.com/office/drawing/2014/main" id="{31D46D10-8D7B-46ED-BD5F-DA220771C479}"/>
                  </a:ext>
                </a:extLst>
              </p:cNvPr>
              <p:cNvSpPr/>
              <p:nvPr/>
            </p:nvSpPr>
            <p:spPr bwMode="auto">
              <a:xfrm>
                <a:off x="8768111" y="2412964"/>
                <a:ext cx="412609" cy="46076"/>
              </a:xfrm>
              <a:custGeom>
                <a:avLst/>
                <a:gdLst>
                  <a:gd name="T0" fmla="*/ 789 w 797"/>
                  <a:gd name="T1" fmla="*/ 89 h 89"/>
                  <a:gd name="T2" fmla="*/ 0 w 797"/>
                  <a:gd name="T3" fmla="*/ 89 h 89"/>
                  <a:gd name="T4" fmla="*/ 0 w 797"/>
                  <a:gd name="T5" fmla="*/ 0 h 89"/>
                  <a:gd name="T6" fmla="*/ 789 w 797"/>
                  <a:gd name="T7" fmla="*/ 0 h 89"/>
                  <a:gd name="T8" fmla="*/ 797 w 797"/>
                  <a:gd name="T9" fmla="*/ 84 h 89"/>
                  <a:gd name="T10" fmla="*/ 789 w 797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7" h="89">
                    <a:moveTo>
                      <a:pt x="789" y="89"/>
                    </a:moveTo>
                    <a:lnTo>
                      <a:pt x="0" y="89"/>
                    </a:lnTo>
                    <a:lnTo>
                      <a:pt x="0" y="0"/>
                    </a:lnTo>
                    <a:lnTo>
                      <a:pt x="789" y="0"/>
                    </a:lnTo>
                    <a:lnTo>
                      <a:pt x="797" y="84"/>
                    </a:lnTo>
                    <a:lnTo>
                      <a:pt x="789" y="8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1" name="ïślîḓè">
                <a:extLst>
                  <a:ext uri="{FF2B5EF4-FFF2-40B4-BE49-F238E27FC236}">
                    <a16:creationId xmlns:a16="http://schemas.microsoft.com/office/drawing/2014/main" id="{DAFBAA9B-F614-4A75-BCFB-8A4162F06F1C}"/>
                  </a:ext>
                </a:extLst>
              </p:cNvPr>
              <p:cNvSpPr/>
              <p:nvPr/>
            </p:nvSpPr>
            <p:spPr bwMode="auto">
              <a:xfrm>
                <a:off x="8768111" y="2362228"/>
                <a:ext cx="477839" cy="52288"/>
              </a:xfrm>
              <a:custGeom>
                <a:avLst/>
                <a:gdLst>
                  <a:gd name="T0" fmla="*/ 789 w 923"/>
                  <a:gd name="T1" fmla="*/ 101 h 101"/>
                  <a:gd name="T2" fmla="*/ 0 w 923"/>
                  <a:gd name="T3" fmla="*/ 98 h 101"/>
                  <a:gd name="T4" fmla="*/ 141 w 923"/>
                  <a:gd name="T5" fmla="*/ 0 h 101"/>
                  <a:gd name="T6" fmla="*/ 923 w 923"/>
                  <a:gd name="T7" fmla="*/ 4 h 101"/>
                  <a:gd name="T8" fmla="*/ 789 w 923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3" h="101">
                    <a:moveTo>
                      <a:pt x="789" y="101"/>
                    </a:moveTo>
                    <a:lnTo>
                      <a:pt x="0" y="98"/>
                    </a:lnTo>
                    <a:lnTo>
                      <a:pt x="141" y="0"/>
                    </a:lnTo>
                    <a:lnTo>
                      <a:pt x="923" y="4"/>
                    </a:lnTo>
                    <a:lnTo>
                      <a:pt x="789" y="101"/>
                    </a:lnTo>
                    <a:close/>
                  </a:path>
                </a:pathLst>
              </a:custGeom>
              <a:solidFill>
                <a:srgbClr val="5D9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2" name="îṡḻîdé">
                <a:extLst>
                  <a:ext uri="{FF2B5EF4-FFF2-40B4-BE49-F238E27FC236}">
                    <a16:creationId xmlns:a16="http://schemas.microsoft.com/office/drawing/2014/main" id="{F865801A-F233-4413-A61C-8F6826C75751}"/>
                  </a:ext>
                </a:extLst>
              </p:cNvPr>
              <p:cNvSpPr/>
              <p:nvPr/>
            </p:nvSpPr>
            <p:spPr bwMode="auto">
              <a:xfrm>
                <a:off x="8768111" y="2362228"/>
                <a:ext cx="477839" cy="52288"/>
              </a:xfrm>
              <a:custGeom>
                <a:avLst/>
                <a:gdLst>
                  <a:gd name="T0" fmla="*/ 789 w 923"/>
                  <a:gd name="T1" fmla="*/ 101 h 101"/>
                  <a:gd name="T2" fmla="*/ 0 w 923"/>
                  <a:gd name="T3" fmla="*/ 98 h 101"/>
                  <a:gd name="T4" fmla="*/ 141 w 923"/>
                  <a:gd name="T5" fmla="*/ 0 h 101"/>
                  <a:gd name="T6" fmla="*/ 923 w 923"/>
                  <a:gd name="T7" fmla="*/ 4 h 101"/>
                  <a:gd name="T8" fmla="*/ 789 w 923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3" h="101">
                    <a:moveTo>
                      <a:pt x="789" y="101"/>
                    </a:moveTo>
                    <a:lnTo>
                      <a:pt x="0" y="98"/>
                    </a:lnTo>
                    <a:lnTo>
                      <a:pt x="141" y="0"/>
                    </a:lnTo>
                    <a:lnTo>
                      <a:pt x="923" y="4"/>
                    </a:lnTo>
                    <a:lnTo>
                      <a:pt x="789" y="1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3" name="išļíḋe">
                <a:extLst>
                  <a:ext uri="{FF2B5EF4-FFF2-40B4-BE49-F238E27FC236}">
                    <a16:creationId xmlns:a16="http://schemas.microsoft.com/office/drawing/2014/main" id="{33E583BE-7713-4A13-A399-339E81C9F298}"/>
                  </a:ext>
                </a:extLst>
              </p:cNvPr>
              <p:cNvSpPr/>
              <p:nvPr/>
            </p:nvSpPr>
            <p:spPr bwMode="auto">
              <a:xfrm>
                <a:off x="9176579" y="2363264"/>
                <a:ext cx="71960" cy="94740"/>
              </a:xfrm>
              <a:custGeom>
                <a:avLst/>
                <a:gdLst>
                  <a:gd name="T0" fmla="*/ 15 w 83"/>
                  <a:gd name="T1" fmla="*/ 86 h 109"/>
                  <a:gd name="T2" fmla="*/ 15 w 83"/>
                  <a:gd name="T3" fmla="*/ 59 h 109"/>
                  <a:gd name="T4" fmla="*/ 16 w 83"/>
                  <a:gd name="T5" fmla="*/ 57 h 109"/>
                  <a:gd name="T6" fmla="*/ 82 w 83"/>
                  <a:gd name="T7" fmla="*/ 10 h 109"/>
                  <a:gd name="T8" fmla="*/ 83 w 83"/>
                  <a:gd name="T9" fmla="*/ 8 h 109"/>
                  <a:gd name="T10" fmla="*/ 83 w 83"/>
                  <a:gd name="T11" fmla="*/ 3 h 109"/>
                  <a:gd name="T12" fmla="*/ 80 w 83"/>
                  <a:gd name="T13" fmla="*/ 1 h 109"/>
                  <a:gd name="T14" fmla="*/ 1 w 83"/>
                  <a:gd name="T15" fmla="*/ 58 h 109"/>
                  <a:gd name="T16" fmla="*/ 0 w 83"/>
                  <a:gd name="T17" fmla="*/ 60 h 109"/>
                  <a:gd name="T18" fmla="*/ 0 w 83"/>
                  <a:gd name="T19" fmla="*/ 106 h 109"/>
                  <a:gd name="T20" fmla="*/ 4 w 83"/>
                  <a:gd name="T21" fmla="*/ 108 h 109"/>
                  <a:gd name="T22" fmla="*/ 82 w 83"/>
                  <a:gd name="T23" fmla="*/ 54 h 109"/>
                  <a:gd name="T24" fmla="*/ 83 w 83"/>
                  <a:gd name="T25" fmla="*/ 52 h 109"/>
                  <a:gd name="T26" fmla="*/ 83 w 83"/>
                  <a:gd name="T27" fmla="*/ 49 h 109"/>
                  <a:gd name="T28" fmla="*/ 80 w 83"/>
                  <a:gd name="T29" fmla="*/ 47 h 109"/>
                  <a:gd name="T30" fmla="*/ 19 w 83"/>
                  <a:gd name="T31" fmla="*/ 88 h 109"/>
                  <a:gd name="T32" fmla="*/ 15 w 83"/>
                  <a:gd name="T33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109">
                    <a:moveTo>
                      <a:pt x="15" y="86"/>
                    </a:moveTo>
                    <a:cubicBezTo>
                      <a:pt x="15" y="59"/>
                      <a:pt x="15" y="59"/>
                      <a:pt x="15" y="59"/>
                    </a:cubicBezTo>
                    <a:cubicBezTo>
                      <a:pt x="15" y="58"/>
                      <a:pt x="15" y="58"/>
                      <a:pt x="16" y="57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3" y="10"/>
                      <a:pt x="83" y="9"/>
                      <a:pt x="83" y="8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1"/>
                      <a:pt x="81" y="0"/>
                      <a:pt x="80" y="1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0" y="59"/>
                      <a:pt x="0" y="60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2" y="109"/>
                      <a:pt x="4" y="108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3" y="53"/>
                      <a:pt x="83" y="53"/>
                      <a:pt x="83" y="52"/>
                    </a:cubicBezTo>
                    <a:cubicBezTo>
                      <a:pt x="83" y="49"/>
                      <a:pt x="83" y="49"/>
                      <a:pt x="83" y="49"/>
                    </a:cubicBezTo>
                    <a:cubicBezTo>
                      <a:pt x="83" y="47"/>
                      <a:pt x="81" y="46"/>
                      <a:pt x="80" y="47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17" y="89"/>
                      <a:pt x="15" y="88"/>
                      <a:pt x="15" y="86"/>
                    </a:cubicBezTo>
                  </a:path>
                </a:pathLst>
              </a:custGeom>
              <a:solidFill>
                <a:srgbClr val="669E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4" name="işļídé">
                <a:extLst>
                  <a:ext uri="{FF2B5EF4-FFF2-40B4-BE49-F238E27FC236}">
                    <a16:creationId xmlns:a16="http://schemas.microsoft.com/office/drawing/2014/main" id="{B6BA86BA-36E2-445A-B801-67DDD589123C}"/>
                  </a:ext>
                </a:extLst>
              </p:cNvPr>
              <p:cNvSpPr/>
              <p:nvPr/>
            </p:nvSpPr>
            <p:spPr bwMode="auto">
              <a:xfrm>
                <a:off x="8892360" y="2412964"/>
                <a:ext cx="9836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5" name="îŝḻïḍé">
                <a:extLst>
                  <a:ext uri="{FF2B5EF4-FFF2-40B4-BE49-F238E27FC236}">
                    <a16:creationId xmlns:a16="http://schemas.microsoft.com/office/drawing/2014/main" id="{99B65712-B4B6-450C-A36F-6E3CC3FFFF46}"/>
                  </a:ext>
                </a:extLst>
              </p:cNvPr>
              <p:cNvSpPr/>
              <p:nvPr/>
            </p:nvSpPr>
            <p:spPr bwMode="auto">
              <a:xfrm>
                <a:off x="8892360" y="2412964"/>
                <a:ext cx="9836" cy="46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6" name="ïṥḷíḑé">
                <a:extLst>
                  <a:ext uri="{FF2B5EF4-FFF2-40B4-BE49-F238E27FC236}">
                    <a16:creationId xmlns:a16="http://schemas.microsoft.com/office/drawing/2014/main" id="{FCDEF3F3-79C9-432D-8DD4-BB8ABA5C8193}"/>
                  </a:ext>
                </a:extLst>
              </p:cNvPr>
              <p:cNvSpPr/>
              <p:nvPr/>
            </p:nvSpPr>
            <p:spPr bwMode="auto">
              <a:xfrm>
                <a:off x="8824023" y="2412964"/>
                <a:ext cx="10354" cy="46076"/>
              </a:xfrm>
              <a:prstGeom prst="rect">
                <a:avLst/>
              </a:prstGeom>
              <a:solidFill>
                <a:srgbClr val="E3C6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7" name="ïṡľíďê">
                <a:extLst>
                  <a:ext uri="{FF2B5EF4-FFF2-40B4-BE49-F238E27FC236}">
                    <a16:creationId xmlns:a16="http://schemas.microsoft.com/office/drawing/2014/main" id="{67F03BF9-DEAA-4DB0-81E1-1E69C274B8DA}"/>
                  </a:ext>
                </a:extLst>
              </p:cNvPr>
              <p:cNvSpPr/>
              <p:nvPr/>
            </p:nvSpPr>
            <p:spPr bwMode="auto">
              <a:xfrm>
                <a:off x="8824023" y="2412964"/>
                <a:ext cx="10354" cy="46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8" name="íŝļidé">
                <a:extLst>
                  <a:ext uri="{FF2B5EF4-FFF2-40B4-BE49-F238E27FC236}">
                    <a16:creationId xmlns:a16="http://schemas.microsoft.com/office/drawing/2014/main" id="{558C26FE-3835-4AFC-B8DD-3AA4CCF4FD44}"/>
                  </a:ext>
                </a:extLst>
              </p:cNvPr>
              <p:cNvSpPr/>
              <p:nvPr/>
            </p:nvSpPr>
            <p:spPr bwMode="auto">
              <a:xfrm>
                <a:off x="8834377" y="2412964"/>
                <a:ext cx="57983" cy="46076"/>
              </a:xfrm>
              <a:prstGeom prst="rect">
                <a:avLst/>
              </a:pr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9" name="íśļiḋe">
                <a:extLst>
                  <a:ext uri="{FF2B5EF4-FFF2-40B4-BE49-F238E27FC236}">
                    <a16:creationId xmlns:a16="http://schemas.microsoft.com/office/drawing/2014/main" id="{76FF1838-71A5-446F-A2BA-CD0435A1C0A2}"/>
                  </a:ext>
                </a:extLst>
              </p:cNvPr>
              <p:cNvSpPr/>
              <p:nvPr/>
            </p:nvSpPr>
            <p:spPr bwMode="auto">
              <a:xfrm>
                <a:off x="8834377" y="2412964"/>
                <a:ext cx="57983" cy="46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0" name="íṡlíde">
                <a:extLst>
                  <a:ext uri="{FF2B5EF4-FFF2-40B4-BE49-F238E27FC236}">
                    <a16:creationId xmlns:a16="http://schemas.microsoft.com/office/drawing/2014/main" id="{82AFF4EE-D5E4-4853-BF38-87C2A2F53C88}"/>
                  </a:ext>
                </a:extLst>
              </p:cNvPr>
              <p:cNvSpPr/>
              <p:nvPr/>
            </p:nvSpPr>
            <p:spPr bwMode="auto">
              <a:xfrm>
                <a:off x="9182791" y="2373618"/>
                <a:ext cx="63160" cy="72478"/>
              </a:xfrm>
              <a:custGeom>
                <a:avLst/>
                <a:gdLst>
                  <a:gd name="T0" fmla="*/ 73 w 73"/>
                  <a:gd name="T1" fmla="*/ 35 h 83"/>
                  <a:gd name="T2" fmla="*/ 0 w 73"/>
                  <a:gd name="T3" fmla="*/ 83 h 83"/>
                  <a:gd name="T4" fmla="*/ 0 w 73"/>
                  <a:gd name="T5" fmla="*/ 51 h 83"/>
                  <a:gd name="T6" fmla="*/ 73 w 73"/>
                  <a:gd name="T7" fmla="*/ 0 h 83"/>
                  <a:gd name="T8" fmla="*/ 71 w 73"/>
                  <a:gd name="T9" fmla="*/ 20 h 83"/>
                  <a:gd name="T10" fmla="*/ 73 w 73"/>
                  <a:gd name="T11" fmla="*/ 3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83">
                    <a:moveTo>
                      <a:pt x="73" y="35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1" y="8"/>
                      <a:pt x="71" y="20"/>
                    </a:cubicBezTo>
                    <a:cubicBezTo>
                      <a:pt x="71" y="28"/>
                      <a:pt x="73" y="35"/>
                      <a:pt x="73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1" name="îṧḻiḓé">
                <a:extLst>
                  <a:ext uri="{FF2B5EF4-FFF2-40B4-BE49-F238E27FC236}">
                    <a16:creationId xmlns:a16="http://schemas.microsoft.com/office/drawing/2014/main" id="{EA618684-35A5-4427-B935-B7539FC40DD3}"/>
                  </a:ext>
                </a:extLst>
              </p:cNvPr>
              <p:cNvSpPr/>
              <p:nvPr/>
            </p:nvSpPr>
            <p:spPr bwMode="auto">
              <a:xfrm>
                <a:off x="8774842" y="2409339"/>
                <a:ext cx="402255" cy="1553"/>
              </a:xfrm>
              <a:custGeom>
                <a:avLst/>
                <a:gdLst>
                  <a:gd name="T0" fmla="*/ 14 w 777"/>
                  <a:gd name="T1" fmla="*/ 0 h 3"/>
                  <a:gd name="T2" fmla="*/ 0 w 777"/>
                  <a:gd name="T3" fmla="*/ 3 h 3"/>
                  <a:gd name="T4" fmla="*/ 777 w 777"/>
                  <a:gd name="T5" fmla="*/ 3 h 3"/>
                  <a:gd name="T6" fmla="*/ 14 w 77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7" h="3">
                    <a:moveTo>
                      <a:pt x="14" y="0"/>
                    </a:moveTo>
                    <a:lnTo>
                      <a:pt x="0" y="3"/>
                    </a:lnTo>
                    <a:lnTo>
                      <a:pt x="777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507D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2" name="ïṧliḑê">
                <a:extLst>
                  <a:ext uri="{FF2B5EF4-FFF2-40B4-BE49-F238E27FC236}">
                    <a16:creationId xmlns:a16="http://schemas.microsoft.com/office/drawing/2014/main" id="{186EDB87-11DE-438F-80A6-A3E912211437}"/>
                  </a:ext>
                </a:extLst>
              </p:cNvPr>
              <p:cNvSpPr/>
              <p:nvPr/>
            </p:nvSpPr>
            <p:spPr bwMode="auto">
              <a:xfrm>
                <a:off x="8774842" y="2409339"/>
                <a:ext cx="402255" cy="1553"/>
              </a:xfrm>
              <a:custGeom>
                <a:avLst/>
                <a:gdLst>
                  <a:gd name="T0" fmla="*/ 14 w 777"/>
                  <a:gd name="T1" fmla="*/ 0 h 3"/>
                  <a:gd name="T2" fmla="*/ 0 w 777"/>
                  <a:gd name="T3" fmla="*/ 3 h 3"/>
                  <a:gd name="T4" fmla="*/ 777 w 777"/>
                  <a:gd name="T5" fmla="*/ 3 h 3"/>
                  <a:gd name="T6" fmla="*/ 14 w 77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7" h="3">
                    <a:moveTo>
                      <a:pt x="14" y="0"/>
                    </a:moveTo>
                    <a:lnTo>
                      <a:pt x="0" y="3"/>
                    </a:lnTo>
                    <a:lnTo>
                      <a:pt x="777" y="3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3" name="îṧ1îdè">
                <a:extLst>
                  <a:ext uri="{FF2B5EF4-FFF2-40B4-BE49-F238E27FC236}">
                    <a16:creationId xmlns:a16="http://schemas.microsoft.com/office/drawing/2014/main" id="{E4AE7E87-886A-4784-8BA8-81A78B84885E}"/>
                  </a:ext>
                </a:extLst>
              </p:cNvPr>
              <p:cNvSpPr/>
              <p:nvPr/>
            </p:nvSpPr>
            <p:spPr bwMode="auto">
              <a:xfrm>
                <a:off x="8705987" y="2463181"/>
                <a:ext cx="401737" cy="2071"/>
              </a:xfrm>
              <a:custGeom>
                <a:avLst/>
                <a:gdLst>
                  <a:gd name="T0" fmla="*/ 14 w 776"/>
                  <a:gd name="T1" fmla="*/ 0 h 4"/>
                  <a:gd name="T2" fmla="*/ 0 w 776"/>
                  <a:gd name="T3" fmla="*/ 4 h 4"/>
                  <a:gd name="T4" fmla="*/ 776 w 776"/>
                  <a:gd name="T5" fmla="*/ 4 h 4"/>
                  <a:gd name="T6" fmla="*/ 14 w 77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6" h="4">
                    <a:moveTo>
                      <a:pt x="14" y="0"/>
                    </a:moveTo>
                    <a:lnTo>
                      <a:pt x="0" y="4"/>
                    </a:lnTo>
                    <a:lnTo>
                      <a:pt x="776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E5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4" name="iṥļíḋe">
                <a:extLst>
                  <a:ext uri="{FF2B5EF4-FFF2-40B4-BE49-F238E27FC236}">
                    <a16:creationId xmlns:a16="http://schemas.microsoft.com/office/drawing/2014/main" id="{27C9B2D3-1BE6-4A41-8FB3-F511E65673AD}"/>
                  </a:ext>
                </a:extLst>
              </p:cNvPr>
              <p:cNvSpPr/>
              <p:nvPr/>
            </p:nvSpPr>
            <p:spPr bwMode="auto">
              <a:xfrm>
                <a:off x="8705987" y="2463181"/>
                <a:ext cx="401737" cy="2071"/>
              </a:xfrm>
              <a:custGeom>
                <a:avLst/>
                <a:gdLst>
                  <a:gd name="T0" fmla="*/ 14 w 776"/>
                  <a:gd name="T1" fmla="*/ 0 h 4"/>
                  <a:gd name="T2" fmla="*/ 0 w 776"/>
                  <a:gd name="T3" fmla="*/ 4 h 4"/>
                  <a:gd name="T4" fmla="*/ 776 w 776"/>
                  <a:gd name="T5" fmla="*/ 4 h 4"/>
                  <a:gd name="T6" fmla="*/ 14 w 77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6" h="4">
                    <a:moveTo>
                      <a:pt x="14" y="0"/>
                    </a:moveTo>
                    <a:lnTo>
                      <a:pt x="0" y="4"/>
                    </a:lnTo>
                    <a:lnTo>
                      <a:pt x="776" y="4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5" name="iṧlíďe">
                <a:extLst>
                  <a:ext uri="{FF2B5EF4-FFF2-40B4-BE49-F238E27FC236}">
                    <a16:creationId xmlns:a16="http://schemas.microsoft.com/office/drawing/2014/main" id="{96837A82-C20D-4F8A-B7D6-8690EF6231D6}"/>
                  </a:ext>
                </a:extLst>
              </p:cNvPr>
              <p:cNvSpPr/>
              <p:nvPr/>
            </p:nvSpPr>
            <p:spPr bwMode="auto">
              <a:xfrm>
                <a:off x="8822988" y="2520646"/>
                <a:ext cx="395525" cy="1553"/>
              </a:xfrm>
              <a:custGeom>
                <a:avLst/>
                <a:gdLst>
                  <a:gd name="T0" fmla="*/ 12 w 764"/>
                  <a:gd name="T1" fmla="*/ 0 h 3"/>
                  <a:gd name="T2" fmla="*/ 0 w 764"/>
                  <a:gd name="T3" fmla="*/ 3 h 3"/>
                  <a:gd name="T4" fmla="*/ 764 w 764"/>
                  <a:gd name="T5" fmla="*/ 3 h 3"/>
                  <a:gd name="T6" fmla="*/ 12 w 76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4" h="3">
                    <a:moveTo>
                      <a:pt x="12" y="0"/>
                    </a:moveTo>
                    <a:lnTo>
                      <a:pt x="0" y="3"/>
                    </a:lnTo>
                    <a:lnTo>
                      <a:pt x="764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8834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6" name="íṩľíďe">
                <a:extLst>
                  <a:ext uri="{FF2B5EF4-FFF2-40B4-BE49-F238E27FC236}">
                    <a16:creationId xmlns:a16="http://schemas.microsoft.com/office/drawing/2014/main" id="{3ABD5C9F-4DF7-4142-A277-BED7065A41AC}"/>
                  </a:ext>
                </a:extLst>
              </p:cNvPr>
              <p:cNvSpPr/>
              <p:nvPr/>
            </p:nvSpPr>
            <p:spPr bwMode="auto">
              <a:xfrm>
                <a:off x="8822988" y="2520646"/>
                <a:ext cx="395525" cy="1553"/>
              </a:xfrm>
              <a:custGeom>
                <a:avLst/>
                <a:gdLst>
                  <a:gd name="T0" fmla="*/ 12 w 764"/>
                  <a:gd name="T1" fmla="*/ 0 h 3"/>
                  <a:gd name="T2" fmla="*/ 0 w 764"/>
                  <a:gd name="T3" fmla="*/ 3 h 3"/>
                  <a:gd name="T4" fmla="*/ 764 w 764"/>
                  <a:gd name="T5" fmla="*/ 3 h 3"/>
                  <a:gd name="T6" fmla="*/ 12 w 76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4" h="3">
                    <a:moveTo>
                      <a:pt x="12" y="0"/>
                    </a:moveTo>
                    <a:lnTo>
                      <a:pt x="0" y="3"/>
                    </a:lnTo>
                    <a:lnTo>
                      <a:pt x="764" y="3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ïsḻïḋè">
                <a:extLst>
                  <a:ext uri="{FF2B5EF4-FFF2-40B4-BE49-F238E27FC236}">
                    <a16:creationId xmlns:a16="http://schemas.microsoft.com/office/drawing/2014/main" id="{03EFEB92-C088-478A-A82D-2481AFCFB46E}"/>
                  </a:ext>
                </a:extLst>
              </p:cNvPr>
              <p:cNvSpPr/>
              <p:nvPr/>
            </p:nvSpPr>
            <p:spPr bwMode="auto">
              <a:xfrm>
                <a:off x="8733426" y="2600889"/>
                <a:ext cx="438494" cy="1553"/>
              </a:xfrm>
              <a:custGeom>
                <a:avLst/>
                <a:gdLst>
                  <a:gd name="T0" fmla="*/ 13 w 847"/>
                  <a:gd name="T1" fmla="*/ 0 h 3"/>
                  <a:gd name="T2" fmla="*/ 0 w 847"/>
                  <a:gd name="T3" fmla="*/ 3 h 3"/>
                  <a:gd name="T4" fmla="*/ 847 w 847"/>
                  <a:gd name="T5" fmla="*/ 3 h 3"/>
                  <a:gd name="T6" fmla="*/ 13 w 84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7" h="3">
                    <a:moveTo>
                      <a:pt x="13" y="0"/>
                    </a:moveTo>
                    <a:lnTo>
                      <a:pt x="0" y="3"/>
                    </a:lnTo>
                    <a:lnTo>
                      <a:pt x="847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8E5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8" name="íṩḷïḍè">
                <a:extLst>
                  <a:ext uri="{FF2B5EF4-FFF2-40B4-BE49-F238E27FC236}">
                    <a16:creationId xmlns:a16="http://schemas.microsoft.com/office/drawing/2014/main" id="{3844FE46-98AC-4CD3-96B6-B585A30405B9}"/>
                  </a:ext>
                </a:extLst>
              </p:cNvPr>
              <p:cNvSpPr/>
              <p:nvPr/>
            </p:nvSpPr>
            <p:spPr bwMode="auto">
              <a:xfrm>
                <a:off x="8733426" y="2600889"/>
                <a:ext cx="438494" cy="1553"/>
              </a:xfrm>
              <a:custGeom>
                <a:avLst/>
                <a:gdLst>
                  <a:gd name="T0" fmla="*/ 13 w 847"/>
                  <a:gd name="T1" fmla="*/ 0 h 3"/>
                  <a:gd name="T2" fmla="*/ 0 w 847"/>
                  <a:gd name="T3" fmla="*/ 3 h 3"/>
                  <a:gd name="T4" fmla="*/ 847 w 847"/>
                  <a:gd name="T5" fmla="*/ 3 h 3"/>
                  <a:gd name="T6" fmla="*/ 13 w 84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7" h="3">
                    <a:moveTo>
                      <a:pt x="13" y="0"/>
                    </a:moveTo>
                    <a:lnTo>
                      <a:pt x="0" y="3"/>
                    </a:lnTo>
                    <a:lnTo>
                      <a:pt x="847" y="3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9" name="iṧlïḋé">
                <a:extLst>
                  <a:ext uri="{FF2B5EF4-FFF2-40B4-BE49-F238E27FC236}">
                    <a16:creationId xmlns:a16="http://schemas.microsoft.com/office/drawing/2014/main" id="{CF91447A-8D25-4F83-8E0B-0B6CFC19BCB8}"/>
                  </a:ext>
                </a:extLst>
              </p:cNvPr>
              <p:cNvSpPr/>
              <p:nvPr/>
            </p:nvSpPr>
            <p:spPr bwMode="auto">
              <a:xfrm>
                <a:off x="9138786" y="2425905"/>
                <a:ext cx="22779" cy="22779"/>
              </a:xfrm>
              <a:prstGeom prst="ellipse">
                <a:avLst/>
              </a:prstGeom>
              <a:solidFill>
                <a:srgbClr val="5D9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0" name="í$ľïdê">
                <a:extLst>
                  <a:ext uri="{FF2B5EF4-FFF2-40B4-BE49-F238E27FC236}">
                    <a16:creationId xmlns:a16="http://schemas.microsoft.com/office/drawing/2014/main" id="{1B43D867-BAD6-45B7-BF3F-0AE42809133F}"/>
                  </a:ext>
                </a:extLst>
              </p:cNvPr>
              <p:cNvSpPr/>
              <p:nvPr/>
            </p:nvSpPr>
            <p:spPr bwMode="auto">
              <a:xfrm>
                <a:off x="9070968" y="2481300"/>
                <a:ext cx="22779" cy="22779"/>
              </a:xfrm>
              <a:prstGeom prst="ellipse">
                <a:avLst/>
              </a:prstGeom>
              <a:solidFill>
                <a:srgbClr val="B56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1" name="íṥḻiḑe">
                <a:extLst>
                  <a:ext uri="{FF2B5EF4-FFF2-40B4-BE49-F238E27FC236}">
                    <a16:creationId xmlns:a16="http://schemas.microsoft.com/office/drawing/2014/main" id="{54618295-18D7-4129-AA03-8933ADEE4DBA}"/>
                  </a:ext>
                </a:extLst>
              </p:cNvPr>
              <p:cNvSpPr/>
              <p:nvPr/>
            </p:nvSpPr>
            <p:spPr bwMode="auto">
              <a:xfrm>
                <a:off x="9189522" y="2559991"/>
                <a:ext cx="69890" cy="81798"/>
              </a:xfrm>
              <a:custGeom>
                <a:avLst/>
                <a:gdLst>
                  <a:gd name="T0" fmla="*/ 78 w 80"/>
                  <a:gd name="T1" fmla="*/ 41 h 94"/>
                  <a:gd name="T2" fmla="*/ 0 w 80"/>
                  <a:gd name="T3" fmla="*/ 94 h 94"/>
                  <a:gd name="T4" fmla="*/ 0 w 80"/>
                  <a:gd name="T5" fmla="*/ 57 h 94"/>
                  <a:gd name="T6" fmla="*/ 80 w 80"/>
                  <a:gd name="T7" fmla="*/ 0 h 94"/>
                  <a:gd name="T8" fmla="*/ 76 w 80"/>
                  <a:gd name="T9" fmla="*/ 23 h 94"/>
                  <a:gd name="T10" fmla="*/ 78 w 80"/>
                  <a:gd name="T11" fmla="*/ 4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94">
                    <a:moveTo>
                      <a:pt x="78" y="41"/>
                    </a:moveTo>
                    <a:cubicBezTo>
                      <a:pt x="0" y="94"/>
                      <a:pt x="0" y="94"/>
                      <a:pt x="0" y="9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6" y="11"/>
                      <a:pt x="76" y="23"/>
                    </a:cubicBezTo>
                    <a:cubicBezTo>
                      <a:pt x="76" y="32"/>
                      <a:pt x="78" y="41"/>
                      <a:pt x="78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2" name="îṩlîḋê">
                <a:extLst>
                  <a:ext uri="{FF2B5EF4-FFF2-40B4-BE49-F238E27FC236}">
                    <a16:creationId xmlns:a16="http://schemas.microsoft.com/office/drawing/2014/main" id="{6EB3B308-D56C-478F-806E-29AE2391918F}"/>
                  </a:ext>
                </a:extLst>
              </p:cNvPr>
              <p:cNvSpPr/>
              <p:nvPr/>
            </p:nvSpPr>
            <p:spPr bwMode="auto">
              <a:xfrm>
                <a:off x="7337947" y="2350544"/>
                <a:ext cx="323046" cy="68855"/>
              </a:xfrm>
              <a:custGeom>
                <a:avLst/>
                <a:gdLst>
                  <a:gd name="T0" fmla="*/ 13 w 371"/>
                  <a:gd name="T1" fmla="*/ 45 h 79"/>
                  <a:gd name="T2" fmla="*/ 341 w 371"/>
                  <a:gd name="T3" fmla="*/ 16 h 79"/>
                  <a:gd name="T4" fmla="*/ 362 w 371"/>
                  <a:gd name="T5" fmla="*/ 60 h 79"/>
                  <a:gd name="T6" fmla="*/ 343 w 371"/>
                  <a:gd name="T7" fmla="*/ 39 h 79"/>
                  <a:gd name="T8" fmla="*/ 331 w 371"/>
                  <a:gd name="T9" fmla="*/ 29 h 79"/>
                  <a:gd name="T10" fmla="*/ 0 w 371"/>
                  <a:gd name="T11" fmla="*/ 79 h 79"/>
                  <a:gd name="T12" fmla="*/ 13 w 371"/>
                  <a:gd name="T13" fmla="*/ 4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1" h="79">
                    <a:moveTo>
                      <a:pt x="13" y="45"/>
                    </a:moveTo>
                    <a:cubicBezTo>
                      <a:pt x="13" y="45"/>
                      <a:pt x="311" y="0"/>
                      <a:pt x="341" y="16"/>
                    </a:cubicBezTo>
                    <a:cubicBezTo>
                      <a:pt x="371" y="31"/>
                      <a:pt x="363" y="58"/>
                      <a:pt x="362" y="60"/>
                    </a:cubicBezTo>
                    <a:cubicBezTo>
                      <a:pt x="361" y="61"/>
                      <a:pt x="351" y="74"/>
                      <a:pt x="343" y="39"/>
                    </a:cubicBezTo>
                    <a:cubicBezTo>
                      <a:pt x="341" y="33"/>
                      <a:pt x="337" y="29"/>
                      <a:pt x="331" y="29"/>
                    </a:cubicBezTo>
                    <a:cubicBezTo>
                      <a:pt x="300" y="29"/>
                      <a:pt x="195" y="31"/>
                      <a:pt x="0" y="79"/>
                    </a:cubicBezTo>
                    <a:cubicBezTo>
                      <a:pt x="13" y="45"/>
                      <a:pt x="13" y="45"/>
                      <a:pt x="13" y="45"/>
                    </a:cubicBezTo>
                  </a:path>
                </a:pathLst>
              </a:cu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3" name="ïṥlíḍé">
                <a:extLst>
                  <a:ext uri="{FF2B5EF4-FFF2-40B4-BE49-F238E27FC236}">
                    <a16:creationId xmlns:a16="http://schemas.microsoft.com/office/drawing/2014/main" id="{A155FEAA-07DC-44B8-B536-A35CDE566CB1}"/>
                  </a:ext>
                </a:extLst>
              </p:cNvPr>
              <p:cNvSpPr/>
              <p:nvPr/>
            </p:nvSpPr>
            <p:spPr bwMode="auto">
              <a:xfrm>
                <a:off x="7340536" y="2313269"/>
                <a:ext cx="301820" cy="187927"/>
              </a:xfrm>
              <a:custGeom>
                <a:avLst/>
                <a:gdLst>
                  <a:gd name="T0" fmla="*/ 324 w 347"/>
                  <a:gd name="T1" fmla="*/ 0 h 216"/>
                  <a:gd name="T2" fmla="*/ 24 w 347"/>
                  <a:gd name="T3" fmla="*/ 154 h 216"/>
                  <a:gd name="T4" fmla="*/ 23 w 347"/>
                  <a:gd name="T5" fmla="*/ 209 h 216"/>
                  <a:gd name="T6" fmla="*/ 33 w 347"/>
                  <a:gd name="T7" fmla="*/ 177 h 216"/>
                  <a:gd name="T8" fmla="*/ 40 w 347"/>
                  <a:gd name="T9" fmla="*/ 161 h 216"/>
                  <a:gd name="T10" fmla="*/ 347 w 347"/>
                  <a:gd name="T11" fmla="*/ 19 h 216"/>
                  <a:gd name="T12" fmla="*/ 324 w 347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216">
                    <a:moveTo>
                      <a:pt x="324" y="0"/>
                    </a:moveTo>
                    <a:cubicBezTo>
                      <a:pt x="324" y="0"/>
                      <a:pt x="47" y="121"/>
                      <a:pt x="24" y="154"/>
                    </a:cubicBezTo>
                    <a:cubicBezTo>
                      <a:pt x="0" y="189"/>
                      <a:pt x="21" y="209"/>
                      <a:pt x="23" y="209"/>
                    </a:cubicBezTo>
                    <a:cubicBezTo>
                      <a:pt x="25" y="210"/>
                      <a:pt x="42" y="216"/>
                      <a:pt x="33" y="177"/>
                    </a:cubicBezTo>
                    <a:cubicBezTo>
                      <a:pt x="32" y="171"/>
                      <a:pt x="35" y="164"/>
                      <a:pt x="40" y="161"/>
                    </a:cubicBezTo>
                    <a:cubicBezTo>
                      <a:pt x="71" y="141"/>
                      <a:pt x="171" y="79"/>
                      <a:pt x="347" y="19"/>
                    </a:cubicBezTo>
                    <a:cubicBezTo>
                      <a:pt x="324" y="0"/>
                      <a:pt x="324" y="0"/>
                      <a:pt x="324" y="0"/>
                    </a:cubicBezTo>
                  </a:path>
                </a:pathLst>
              </a:cu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4" name="iṥļîďé">
                <a:extLst>
                  <a:ext uri="{FF2B5EF4-FFF2-40B4-BE49-F238E27FC236}">
                    <a16:creationId xmlns:a16="http://schemas.microsoft.com/office/drawing/2014/main" id="{91F28120-DFEC-4103-A3F1-F3C818B91026}"/>
                  </a:ext>
                </a:extLst>
              </p:cNvPr>
              <p:cNvSpPr/>
              <p:nvPr/>
            </p:nvSpPr>
            <p:spPr bwMode="auto">
              <a:xfrm>
                <a:off x="7609223" y="2304468"/>
                <a:ext cx="39345" cy="33133"/>
              </a:xfrm>
              <a:custGeom>
                <a:avLst/>
                <a:gdLst>
                  <a:gd name="T0" fmla="*/ 2 w 45"/>
                  <a:gd name="T1" fmla="*/ 10 h 38"/>
                  <a:gd name="T2" fmla="*/ 30 w 45"/>
                  <a:gd name="T3" fmla="*/ 1 h 38"/>
                  <a:gd name="T4" fmla="*/ 44 w 45"/>
                  <a:gd name="T5" fmla="*/ 24 h 38"/>
                  <a:gd name="T6" fmla="*/ 29 w 45"/>
                  <a:gd name="T7" fmla="*/ 38 h 38"/>
                  <a:gd name="T8" fmla="*/ 2 w 45"/>
                  <a:gd name="T9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2" y="10"/>
                    </a:moveTo>
                    <a:cubicBezTo>
                      <a:pt x="0" y="12"/>
                      <a:pt x="21" y="0"/>
                      <a:pt x="30" y="1"/>
                    </a:cubicBezTo>
                    <a:cubicBezTo>
                      <a:pt x="37" y="3"/>
                      <a:pt x="45" y="17"/>
                      <a:pt x="44" y="24"/>
                    </a:cubicBezTo>
                    <a:cubicBezTo>
                      <a:pt x="42" y="31"/>
                      <a:pt x="29" y="38"/>
                      <a:pt x="29" y="38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5" name="íŝľiḑe">
                <a:extLst>
                  <a:ext uri="{FF2B5EF4-FFF2-40B4-BE49-F238E27FC236}">
                    <a16:creationId xmlns:a16="http://schemas.microsoft.com/office/drawing/2014/main" id="{8CA815BC-C2CD-4EBE-A2D7-2310D4264C89}"/>
                  </a:ext>
                </a:extLst>
              </p:cNvPr>
              <p:cNvSpPr/>
              <p:nvPr/>
            </p:nvSpPr>
            <p:spPr bwMode="auto">
              <a:xfrm>
                <a:off x="7315168" y="2309127"/>
                <a:ext cx="333400" cy="184302"/>
              </a:xfrm>
              <a:custGeom>
                <a:avLst/>
                <a:gdLst>
                  <a:gd name="T0" fmla="*/ 337 w 383"/>
                  <a:gd name="T1" fmla="*/ 1 h 212"/>
                  <a:gd name="T2" fmla="*/ 237 w 383"/>
                  <a:gd name="T3" fmla="*/ 36 h 212"/>
                  <a:gd name="T4" fmla="*/ 198 w 383"/>
                  <a:gd name="T5" fmla="*/ 57 h 212"/>
                  <a:gd name="T6" fmla="*/ 198 w 383"/>
                  <a:gd name="T7" fmla="*/ 57 h 212"/>
                  <a:gd name="T8" fmla="*/ 198 w 383"/>
                  <a:gd name="T9" fmla="*/ 57 h 212"/>
                  <a:gd name="T10" fmla="*/ 197 w 383"/>
                  <a:gd name="T11" fmla="*/ 57 h 212"/>
                  <a:gd name="T12" fmla="*/ 197 w 383"/>
                  <a:gd name="T13" fmla="*/ 58 h 212"/>
                  <a:gd name="T14" fmla="*/ 153 w 383"/>
                  <a:gd name="T15" fmla="*/ 59 h 212"/>
                  <a:gd name="T16" fmla="*/ 39 w 383"/>
                  <a:gd name="T17" fmla="*/ 83 h 212"/>
                  <a:gd name="T18" fmla="*/ 37 w 383"/>
                  <a:gd name="T19" fmla="*/ 190 h 212"/>
                  <a:gd name="T20" fmla="*/ 116 w 383"/>
                  <a:gd name="T21" fmla="*/ 201 h 212"/>
                  <a:gd name="T22" fmla="*/ 187 w 383"/>
                  <a:gd name="T23" fmla="*/ 133 h 212"/>
                  <a:gd name="T24" fmla="*/ 203 w 383"/>
                  <a:gd name="T25" fmla="*/ 82 h 212"/>
                  <a:gd name="T26" fmla="*/ 238 w 383"/>
                  <a:gd name="T27" fmla="*/ 117 h 212"/>
                  <a:gd name="T28" fmla="*/ 323 w 383"/>
                  <a:gd name="T29" fmla="*/ 136 h 212"/>
                  <a:gd name="T30" fmla="*/ 378 w 383"/>
                  <a:gd name="T31" fmla="*/ 85 h 212"/>
                  <a:gd name="T32" fmla="*/ 337 w 383"/>
                  <a:gd name="T33" fmla="*/ 1 h 212"/>
                  <a:gd name="T34" fmla="*/ 167 w 383"/>
                  <a:gd name="T35" fmla="*/ 148 h 212"/>
                  <a:gd name="T36" fmla="*/ 73 w 383"/>
                  <a:gd name="T37" fmla="*/ 194 h 212"/>
                  <a:gd name="T38" fmla="*/ 49 w 383"/>
                  <a:gd name="T39" fmla="*/ 97 h 212"/>
                  <a:gd name="T40" fmla="*/ 171 w 383"/>
                  <a:gd name="T41" fmla="*/ 82 h 212"/>
                  <a:gd name="T42" fmla="*/ 167 w 383"/>
                  <a:gd name="T43" fmla="*/ 148 h 212"/>
                  <a:gd name="T44" fmla="*/ 353 w 383"/>
                  <a:gd name="T45" fmla="*/ 108 h 212"/>
                  <a:gd name="T46" fmla="*/ 261 w 383"/>
                  <a:gd name="T47" fmla="*/ 119 h 212"/>
                  <a:gd name="T48" fmla="*/ 231 w 383"/>
                  <a:gd name="T49" fmla="*/ 65 h 212"/>
                  <a:gd name="T50" fmla="*/ 335 w 383"/>
                  <a:gd name="T51" fmla="*/ 16 h 212"/>
                  <a:gd name="T52" fmla="*/ 353 w 383"/>
                  <a:gd name="T53" fmla="*/ 10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83" h="212">
                    <a:moveTo>
                      <a:pt x="337" y="1"/>
                    </a:moveTo>
                    <a:cubicBezTo>
                      <a:pt x="304" y="0"/>
                      <a:pt x="259" y="17"/>
                      <a:pt x="237" y="36"/>
                    </a:cubicBezTo>
                    <a:cubicBezTo>
                      <a:pt x="217" y="52"/>
                      <a:pt x="202" y="56"/>
                      <a:pt x="198" y="57"/>
                    </a:cubicBezTo>
                    <a:cubicBezTo>
                      <a:pt x="198" y="57"/>
                      <a:pt x="198" y="57"/>
                      <a:pt x="198" y="57"/>
                    </a:cubicBezTo>
                    <a:cubicBezTo>
                      <a:pt x="198" y="57"/>
                      <a:pt x="198" y="57"/>
                      <a:pt x="198" y="57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197" y="58"/>
                      <a:pt x="197" y="58"/>
                      <a:pt x="197" y="58"/>
                    </a:cubicBezTo>
                    <a:cubicBezTo>
                      <a:pt x="193" y="59"/>
                      <a:pt x="178" y="63"/>
                      <a:pt x="153" y="59"/>
                    </a:cubicBezTo>
                    <a:cubicBezTo>
                      <a:pt x="124" y="55"/>
                      <a:pt x="73" y="65"/>
                      <a:pt x="39" y="83"/>
                    </a:cubicBezTo>
                    <a:cubicBezTo>
                      <a:pt x="0" y="104"/>
                      <a:pt x="19" y="167"/>
                      <a:pt x="37" y="190"/>
                    </a:cubicBezTo>
                    <a:cubicBezTo>
                      <a:pt x="56" y="212"/>
                      <a:pt x="84" y="211"/>
                      <a:pt x="116" y="201"/>
                    </a:cubicBezTo>
                    <a:cubicBezTo>
                      <a:pt x="147" y="192"/>
                      <a:pt x="181" y="168"/>
                      <a:pt x="187" y="133"/>
                    </a:cubicBezTo>
                    <a:cubicBezTo>
                      <a:pt x="189" y="118"/>
                      <a:pt x="190" y="87"/>
                      <a:pt x="203" y="82"/>
                    </a:cubicBezTo>
                    <a:cubicBezTo>
                      <a:pt x="216" y="79"/>
                      <a:pt x="231" y="106"/>
                      <a:pt x="238" y="117"/>
                    </a:cubicBezTo>
                    <a:cubicBezTo>
                      <a:pt x="257" y="144"/>
                      <a:pt x="295" y="145"/>
                      <a:pt x="323" y="136"/>
                    </a:cubicBezTo>
                    <a:cubicBezTo>
                      <a:pt x="351" y="127"/>
                      <a:pt x="373" y="113"/>
                      <a:pt x="378" y="85"/>
                    </a:cubicBezTo>
                    <a:cubicBezTo>
                      <a:pt x="383" y="58"/>
                      <a:pt x="374" y="2"/>
                      <a:pt x="337" y="1"/>
                    </a:cubicBezTo>
                    <a:moveTo>
                      <a:pt x="167" y="148"/>
                    </a:moveTo>
                    <a:cubicBezTo>
                      <a:pt x="151" y="179"/>
                      <a:pt x="108" y="203"/>
                      <a:pt x="73" y="194"/>
                    </a:cubicBezTo>
                    <a:cubicBezTo>
                      <a:pt x="39" y="186"/>
                      <a:pt x="16" y="134"/>
                      <a:pt x="49" y="97"/>
                    </a:cubicBezTo>
                    <a:cubicBezTo>
                      <a:pt x="80" y="63"/>
                      <a:pt x="161" y="68"/>
                      <a:pt x="171" y="82"/>
                    </a:cubicBezTo>
                    <a:cubicBezTo>
                      <a:pt x="181" y="97"/>
                      <a:pt x="183" y="118"/>
                      <a:pt x="167" y="148"/>
                    </a:cubicBezTo>
                    <a:moveTo>
                      <a:pt x="353" y="108"/>
                    </a:moveTo>
                    <a:cubicBezTo>
                      <a:pt x="330" y="133"/>
                      <a:pt x="287" y="136"/>
                      <a:pt x="261" y="119"/>
                    </a:cubicBezTo>
                    <a:cubicBezTo>
                      <a:pt x="236" y="103"/>
                      <a:pt x="228" y="83"/>
                      <a:pt x="231" y="65"/>
                    </a:cubicBezTo>
                    <a:cubicBezTo>
                      <a:pt x="233" y="47"/>
                      <a:pt x="298" y="2"/>
                      <a:pt x="335" y="16"/>
                    </a:cubicBezTo>
                    <a:cubicBezTo>
                      <a:pt x="373" y="30"/>
                      <a:pt x="375" y="83"/>
                      <a:pt x="353" y="108"/>
                    </a:cubicBezTo>
                  </a:path>
                </a:pathLst>
              </a:custGeom>
              <a:solidFill>
                <a:srgbClr val="405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6" name="išḷiḋe">
                <a:extLst>
                  <a:ext uri="{FF2B5EF4-FFF2-40B4-BE49-F238E27FC236}">
                    <a16:creationId xmlns:a16="http://schemas.microsoft.com/office/drawing/2014/main" id="{B9470E93-9F87-4D4E-9D73-9D332197799B}"/>
                  </a:ext>
                </a:extLst>
              </p:cNvPr>
              <p:cNvSpPr/>
              <p:nvPr/>
            </p:nvSpPr>
            <p:spPr bwMode="auto">
              <a:xfrm>
                <a:off x="7343642" y="2370735"/>
                <a:ext cx="127355" cy="108718"/>
              </a:xfrm>
              <a:custGeom>
                <a:avLst/>
                <a:gdLst>
                  <a:gd name="T0" fmla="*/ 146 w 146"/>
                  <a:gd name="T1" fmla="*/ 34 h 125"/>
                  <a:gd name="T2" fmla="*/ 36 w 146"/>
                  <a:gd name="T3" fmla="*/ 95 h 125"/>
                  <a:gd name="T4" fmla="*/ 29 w 146"/>
                  <a:gd name="T5" fmla="*/ 111 h 125"/>
                  <a:gd name="T6" fmla="*/ 31 w 146"/>
                  <a:gd name="T7" fmla="*/ 120 h 125"/>
                  <a:gd name="T8" fmla="*/ 40 w 146"/>
                  <a:gd name="T9" fmla="*/ 123 h 125"/>
                  <a:gd name="T10" fmla="*/ 55 w 146"/>
                  <a:gd name="T11" fmla="*/ 125 h 125"/>
                  <a:gd name="T12" fmla="*/ 134 w 146"/>
                  <a:gd name="T13" fmla="*/ 77 h 125"/>
                  <a:gd name="T14" fmla="*/ 146 w 146"/>
                  <a:gd name="T15" fmla="*/ 37 h 125"/>
                  <a:gd name="T16" fmla="*/ 146 w 146"/>
                  <a:gd name="T17" fmla="*/ 34 h 125"/>
                  <a:gd name="T18" fmla="*/ 118 w 146"/>
                  <a:gd name="T19" fmla="*/ 29 h 125"/>
                  <a:gd name="T20" fmla="*/ 2 w 146"/>
                  <a:gd name="T21" fmla="*/ 54 h 125"/>
                  <a:gd name="T22" fmla="*/ 0 w 146"/>
                  <a:gd name="T23" fmla="*/ 67 h 125"/>
                  <a:gd name="T24" fmla="*/ 12 w 146"/>
                  <a:gd name="T25" fmla="*/ 103 h 125"/>
                  <a:gd name="T26" fmla="*/ 20 w 146"/>
                  <a:gd name="T27" fmla="*/ 88 h 125"/>
                  <a:gd name="T28" fmla="*/ 118 w 146"/>
                  <a:gd name="T29" fmla="*/ 29 h 125"/>
                  <a:gd name="T30" fmla="*/ 93 w 146"/>
                  <a:gd name="T31" fmla="*/ 0 h 125"/>
                  <a:gd name="T32" fmla="*/ 23 w 146"/>
                  <a:gd name="T33" fmla="*/ 20 h 125"/>
                  <a:gd name="T34" fmla="*/ 129 w 146"/>
                  <a:gd name="T35" fmla="*/ 5 h 125"/>
                  <a:gd name="T36" fmla="*/ 93 w 146"/>
                  <a:gd name="T3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6" h="125">
                    <a:moveTo>
                      <a:pt x="146" y="34"/>
                    </a:moveTo>
                    <a:cubicBezTo>
                      <a:pt x="89" y="61"/>
                      <a:pt x="53" y="84"/>
                      <a:pt x="36" y="95"/>
                    </a:cubicBezTo>
                    <a:cubicBezTo>
                      <a:pt x="31" y="98"/>
                      <a:pt x="28" y="105"/>
                      <a:pt x="29" y="111"/>
                    </a:cubicBezTo>
                    <a:cubicBezTo>
                      <a:pt x="30" y="114"/>
                      <a:pt x="30" y="117"/>
                      <a:pt x="31" y="120"/>
                    </a:cubicBezTo>
                    <a:cubicBezTo>
                      <a:pt x="34" y="121"/>
                      <a:pt x="37" y="123"/>
                      <a:pt x="40" y="123"/>
                    </a:cubicBezTo>
                    <a:cubicBezTo>
                      <a:pt x="45" y="125"/>
                      <a:pt x="50" y="125"/>
                      <a:pt x="55" y="125"/>
                    </a:cubicBezTo>
                    <a:cubicBezTo>
                      <a:pt x="86" y="125"/>
                      <a:pt x="120" y="103"/>
                      <a:pt x="134" y="77"/>
                    </a:cubicBezTo>
                    <a:cubicBezTo>
                      <a:pt x="142" y="62"/>
                      <a:pt x="146" y="49"/>
                      <a:pt x="146" y="37"/>
                    </a:cubicBezTo>
                    <a:cubicBezTo>
                      <a:pt x="146" y="36"/>
                      <a:pt x="146" y="35"/>
                      <a:pt x="146" y="34"/>
                    </a:cubicBezTo>
                    <a:moveTo>
                      <a:pt x="118" y="29"/>
                    </a:moveTo>
                    <a:cubicBezTo>
                      <a:pt x="83" y="35"/>
                      <a:pt x="45" y="43"/>
                      <a:pt x="2" y="54"/>
                    </a:cubicBezTo>
                    <a:cubicBezTo>
                      <a:pt x="1" y="58"/>
                      <a:pt x="0" y="62"/>
                      <a:pt x="0" y="67"/>
                    </a:cubicBezTo>
                    <a:cubicBezTo>
                      <a:pt x="0" y="80"/>
                      <a:pt x="5" y="93"/>
                      <a:pt x="12" y="103"/>
                    </a:cubicBezTo>
                    <a:cubicBezTo>
                      <a:pt x="13" y="98"/>
                      <a:pt x="16" y="93"/>
                      <a:pt x="20" y="88"/>
                    </a:cubicBezTo>
                    <a:cubicBezTo>
                      <a:pt x="28" y="76"/>
                      <a:pt x="69" y="53"/>
                      <a:pt x="118" y="29"/>
                    </a:cubicBezTo>
                    <a:moveTo>
                      <a:pt x="93" y="0"/>
                    </a:moveTo>
                    <a:cubicBezTo>
                      <a:pt x="69" y="0"/>
                      <a:pt x="40" y="6"/>
                      <a:pt x="23" y="20"/>
                    </a:cubicBezTo>
                    <a:cubicBezTo>
                      <a:pt x="44" y="17"/>
                      <a:pt x="84" y="11"/>
                      <a:pt x="129" y="5"/>
                    </a:cubicBezTo>
                    <a:cubicBezTo>
                      <a:pt x="121" y="2"/>
                      <a:pt x="107" y="0"/>
                      <a:pt x="9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7" name="íṧ1ïďê">
                <a:extLst>
                  <a:ext uri="{FF2B5EF4-FFF2-40B4-BE49-F238E27FC236}">
                    <a16:creationId xmlns:a16="http://schemas.microsoft.com/office/drawing/2014/main" id="{7EECC927-F2ED-41AC-B19B-7EB10A08F800}"/>
                  </a:ext>
                </a:extLst>
              </p:cNvPr>
              <p:cNvSpPr/>
              <p:nvPr/>
            </p:nvSpPr>
            <p:spPr bwMode="auto">
              <a:xfrm>
                <a:off x="7345713" y="2374876"/>
                <a:ext cx="120625" cy="42969"/>
              </a:xfrm>
              <a:custGeom>
                <a:avLst/>
                <a:gdLst>
                  <a:gd name="T0" fmla="*/ 127 w 139"/>
                  <a:gd name="T1" fmla="*/ 0 h 49"/>
                  <a:gd name="T2" fmla="*/ 21 w 139"/>
                  <a:gd name="T3" fmla="*/ 15 h 49"/>
                  <a:gd name="T4" fmla="*/ 14 w 139"/>
                  <a:gd name="T5" fmla="*/ 21 h 49"/>
                  <a:gd name="T6" fmla="*/ 0 w 139"/>
                  <a:gd name="T7" fmla="*/ 49 h 49"/>
                  <a:gd name="T8" fmla="*/ 116 w 139"/>
                  <a:gd name="T9" fmla="*/ 24 h 49"/>
                  <a:gd name="T10" fmla="*/ 139 w 139"/>
                  <a:gd name="T11" fmla="*/ 12 h 49"/>
                  <a:gd name="T12" fmla="*/ 136 w 139"/>
                  <a:gd name="T13" fmla="*/ 6 h 49"/>
                  <a:gd name="T14" fmla="*/ 127 w 139"/>
                  <a:gd name="T1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49">
                    <a:moveTo>
                      <a:pt x="127" y="0"/>
                    </a:moveTo>
                    <a:cubicBezTo>
                      <a:pt x="82" y="6"/>
                      <a:pt x="42" y="12"/>
                      <a:pt x="21" y="15"/>
                    </a:cubicBezTo>
                    <a:cubicBezTo>
                      <a:pt x="18" y="17"/>
                      <a:pt x="16" y="19"/>
                      <a:pt x="14" y="21"/>
                    </a:cubicBezTo>
                    <a:cubicBezTo>
                      <a:pt x="6" y="30"/>
                      <a:pt x="2" y="39"/>
                      <a:pt x="0" y="49"/>
                    </a:cubicBezTo>
                    <a:cubicBezTo>
                      <a:pt x="43" y="38"/>
                      <a:pt x="81" y="30"/>
                      <a:pt x="116" y="24"/>
                    </a:cubicBezTo>
                    <a:cubicBezTo>
                      <a:pt x="123" y="20"/>
                      <a:pt x="131" y="16"/>
                      <a:pt x="139" y="12"/>
                    </a:cubicBezTo>
                    <a:cubicBezTo>
                      <a:pt x="138" y="10"/>
                      <a:pt x="137" y="8"/>
                      <a:pt x="136" y="6"/>
                    </a:cubicBezTo>
                    <a:cubicBezTo>
                      <a:pt x="135" y="4"/>
                      <a:pt x="131" y="2"/>
                      <a:pt x="127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8" name="isḷiḋé">
                <a:extLst>
                  <a:ext uri="{FF2B5EF4-FFF2-40B4-BE49-F238E27FC236}">
                    <a16:creationId xmlns:a16="http://schemas.microsoft.com/office/drawing/2014/main" id="{5D8CDCBC-B62C-43A6-8056-9AB3CE19A176}"/>
                  </a:ext>
                </a:extLst>
              </p:cNvPr>
              <p:cNvSpPr/>
              <p:nvPr/>
            </p:nvSpPr>
            <p:spPr bwMode="auto">
              <a:xfrm>
                <a:off x="7353997" y="2385747"/>
                <a:ext cx="117001" cy="89563"/>
              </a:xfrm>
              <a:custGeom>
                <a:avLst/>
                <a:gdLst>
                  <a:gd name="T0" fmla="*/ 129 w 134"/>
                  <a:gd name="T1" fmla="*/ 0 h 103"/>
                  <a:gd name="T2" fmla="*/ 106 w 134"/>
                  <a:gd name="T3" fmla="*/ 12 h 103"/>
                  <a:gd name="T4" fmla="*/ 8 w 134"/>
                  <a:gd name="T5" fmla="*/ 71 h 103"/>
                  <a:gd name="T6" fmla="*/ 0 w 134"/>
                  <a:gd name="T7" fmla="*/ 86 h 103"/>
                  <a:gd name="T8" fmla="*/ 19 w 134"/>
                  <a:gd name="T9" fmla="*/ 103 h 103"/>
                  <a:gd name="T10" fmla="*/ 17 w 134"/>
                  <a:gd name="T11" fmla="*/ 94 h 103"/>
                  <a:gd name="T12" fmla="*/ 24 w 134"/>
                  <a:gd name="T13" fmla="*/ 78 h 103"/>
                  <a:gd name="T14" fmla="*/ 134 w 134"/>
                  <a:gd name="T15" fmla="*/ 17 h 103"/>
                  <a:gd name="T16" fmla="*/ 129 w 134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03">
                    <a:moveTo>
                      <a:pt x="129" y="0"/>
                    </a:moveTo>
                    <a:cubicBezTo>
                      <a:pt x="121" y="4"/>
                      <a:pt x="113" y="8"/>
                      <a:pt x="106" y="12"/>
                    </a:cubicBezTo>
                    <a:cubicBezTo>
                      <a:pt x="57" y="36"/>
                      <a:pt x="16" y="59"/>
                      <a:pt x="8" y="71"/>
                    </a:cubicBezTo>
                    <a:cubicBezTo>
                      <a:pt x="4" y="76"/>
                      <a:pt x="1" y="81"/>
                      <a:pt x="0" y="86"/>
                    </a:cubicBezTo>
                    <a:cubicBezTo>
                      <a:pt x="5" y="93"/>
                      <a:pt x="11" y="99"/>
                      <a:pt x="19" y="103"/>
                    </a:cubicBezTo>
                    <a:cubicBezTo>
                      <a:pt x="18" y="100"/>
                      <a:pt x="18" y="97"/>
                      <a:pt x="17" y="94"/>
                    </a:cubicBezTo>
                    <a:cubicBezTo>
                      <a:pt x="16" y="88"/>
                      <a:pt x="19" y="81"/>
                      <a:pt x="24" y="78"/>
                    </a:cubicBezTo>
                    <a:cubicBezTo>
                      <a:pt x="41" y="67"/>
                      <a:pt x="77" y="44"/>
                      <a:pt x="134" y="17"/>
                    </a:cubicBezTo>
                    <a:cubicBezTo>
                      <a:pt x="133" y="10"/>
                      <a:pt x="132" y="5"/>
                      <a:pt x="129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9" name="îṥ1îḓé">
                <a:extLst>
                  <a:ext uri="{FF2B5EF4-FFF2-40B4-BE49-F238E27FC236}">
                    <a16:creationId xmlns:a16="http://schemas.microsoft.com/office/drawing/2014/main" id="{A965B9CE-93AC-4BE4-B919-220B3E4122F4}"/>
                  </a:ext>
                </a:extLst>
              </p:cNvPr>
              <p:cNvSpPr/>
              <p:nvPr/>
            </p:nvSpPr>
            <p:spPr bwMode="auto">
              <a:xfrm>
                <a:off x="7343642" y="2370735"/>
                <a:ext cx="127355" cy="58501"/>
              </a:xfrm>
              <a:custGeom>
                <a:avLst/>
                <a:gdLst>
                  <a:gd name="T0" fmla="*/ 93 w 146"/>
                  <a:gd name="T1" fmla="*/ 0 h 67"/>
                  <a:gd name="T2" fmla="*/ 16 w 146"/>
                  <a:gd name="T3" fmla="*/ 26 h 67"/>
                  <a:gd name="T4" fmla="*/ 0 w 146"/>
                  <a:gd name="T5" fmla="*/ 67 h 67"/>
                  <a:gd name="T6" fmla="*/ 2 w 146"/>
                  <a:gd name="T7" fmla="*/ 54 h 67"/>
                  <a:gd name="T8" fmla="*/ 16 w 146"/>
                  <a:gd name="T9" fmla="*/ 26 h 67"/>
                  <a:gd name="T10" fmla="*/ 23 w 146"/>
                  <a:gd name="T11" fmla="*/ 20 h 67"/>
                  <a:gd name="T12" fmla="*/ 93 w 146"/>
                  <a:gd name="T13" fmla="*/ 0 h 67"/>
                  <a:gd name="T14" fmla="*/ 129 w 146"/>
                  <a:gd name="T15" fmla="*/ 5 h 67"/>
                  <a:gd name="T16" fmla="*/ 138 w 146"/>
                  <a:gd name="T17" fmla="*/ 11 h 67"/>
                  <a:gd name="T18" fmla="*/ 141 w 146"/>
                  <a:gd name="T19" fmla="*/ 17 h 67"/>
                  <a:gd name="T20" fmla="*/ 146 w 146"/>
                  <a:gd name="T21" fmla="*/ 34 h 67"/>
                  <a:gd name="T22" fmla="*/ 146 w 146"/>
                  <a:gd name="T23" fmla="*/ 37 h 67"/>
                  <a:gd name="T24" fmla="*/ 138 w 146"/>
                  <a:gd name="T25" fmla="*/ 11 h 67"/>
                  <a:gd name="T26" fmla="*/ 93 w 146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6" h="67">
                    <a:moveTo>
                      <a:pt x="93" y="0"/>
                    </a:moveTo>
                    <a:cubicBezTo>
                      <a:pt x="65" y="0"/>
                      <a:pt x="33" y="7"/>
                      <a:pt x="16" y="26"/>
                    </a:cubicBezTo>
                    <a:cubicBezTo>
                      <a:pt x="5" y="39"/>
                      <a:pt x="0" y="53"/>
                      <a:pt x="0" y="67"/>
                    </a:cubicBezTo>
                    <a:cubicBezTo>
                      <a:pt x="0" y="62"/>
                      <a:pt x="1" y="58"/>
                      <a:pt x="2" y="54"/>
                    </a:cubicBezTo>
                    <a:cubicBezTo>
                      <a:pt x="4" y="44"/>
                      <a:pt x="8" y="35"/>
                      <a:pt x="16" y="26"/>
                    </a:cubicBezTo>
                    <a:cubicBezTo>
                      <a:pt x="18" y="24"/>
                      <a:pt x="20" y="22"/>
                      <a:pt x="23" y="20"/>
                    </a:cubicBezTo>
                    <a:cubicBezTo>
                      <a:pt x="40" y="6"/>
                      <a:pt x="69" y="0"/>
                      <a:pt x="93" y="0"/>
                    </a:cubicBezTo>
                    <a:cubicBezTo>
                      <a:pt x="107" y="0"/>
                      <a:pt x="121" y="2"/>
                      <a:pt x="129" y="5"/>
                    </a:cubicBezTo>
                    <a:cubicBezTo>
                      <a:pt x="133" y="7"/>
                      <a:pt x="137" y="9"/>
                      <a:pt x="138" y="11"/>
                    </a:cubicBezTo>
                    <a:cubicBezTo>
                      <a:pt x="139" y="13"/>
                      <a:pt x="140" y="15"/>
                      <a:pt x="141" y="17"/>
                    </a:cubicBezTo>
                    <a:cubicBezTo>
                      <a:pt x="144" y="22"/>
                      <a:pt x="145" y="27"/>
                      <a:pt x="146" y="34"/>
                    </a:cubicBezTo>
                    <a:cubicBezTo>
                      <a:pt x="146" y="35"/>
                      <a:pt x="146" y="36"/>
                      <a:pt x="146" y="37"/>
                    </a:cubicBezTo>
                    <a:cubicBezTo>
                      <a:pt x="146" y="27"/>
                      <a:pt x="143" y="18"/>
                      <a:pt x="138" y="11"/>
                    </a:cubicBezTo>
                    <a:cubicBezTo>
                      <a:pt x="134" y="5"/>
                      <a:pt x="115" y="0"/>
                      <a:pt x="93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0" name="ïṣliḍé">
                <a:extLst>
                  <a:ext uri="{FF2B5EF4-FFF2-40B4-BE49-F238E27FC236}">
                    <a16:creationId xmlns:a16="http://schemas.microsoft.com/office/drawing/2014/main" id="{259D9924-4187-4558-8114-1185729D56B1}"/>
                  </a:ext>
                </a:extLst>
              </p:cNvPr>
              <p:cNvSpPr/>
              <p:nvPr/>
            </p:nvSpPr>
            <p:spPr bwMode="auto">
              <a:xfrm>
                <a:off x="7518107" y="2319999"/>
                <a:ext cx="116483" cy="101988"/>
              </a:xfrm>
              <a:custGeom>
                <a:avLst/>
                <a:gdLst>
                  <a:gd name="T0" fmla="*/ 117 w 134"/>
                  <a:gd name="T1" fmla="*/ 64 h 117"/>
                  <a:gd name="T2" fmla="*/ 0 w 134"/>
                  <a:gd name="T3" fmla="*/ 73 h 117"/>
                  <a:gd name="T4" fmla="*/ 28 w 134"/>
                  <a:gd name="T5" fmla="*/ 106 h 117"/>
                  <a:gd name="T6" fmla="*/ 66 w 134"/>
                  <a:gd name="T7" fmla="*/ 117 h 117"/>
                  <a:gd name="T8" fmla="*/ 120 w 134"/>
                  <a:gd name="T9" fmla="*/ 95 h 117"/>
                  <a:gd name="T10" fmla="*/ 133 w 134"/>
                  <a:gd name="T11" fmla="*/ 68 h 117"/>
                  <a:gd name="T12" fmla="*/ 124 w 134"/>
                  <a:gd name="T13" fmla="*/ 64 h 117"/>
                  <a:gd name="T14" fmla="*/ 117 w 134"/>
                  <a:gd name="T15" fmla="*/ 64 h 117"/>
                  <a:gd name="T16" fmla="*/ 123 w 134"/>
                  <a:gd name="T17" fmla="*/ 18 h 117"/>
                  <a:gd name="T18" fmla="*/ 35 w 134"/>
                  <a:gd name="T19" fmla="*/ 52 h 117"/>
                  <a:gd name="T20" fmla="*/ 106 w 134"/>
                  <a:gd name="T21" fmla="*/ 47 h 117"/>
                  <a:gd name="T22" fmla="*/ 134 w 134"/>
                  <a:gd name="T23" fmla="*/ 51 h 117"/>
                  <a:gd name="T24" fmla="*/ 123 w 134"/>
                  <a:gd name="T25" fmla="*/ 18 h 117"/>
                  <a:gd name="T26" fmla="*/ 86 w 134"/>
                  <a:gd name="T27" fmla="*/ 0 h 117"/>
                  <a:gd name="T28" fmla="*/ 0 w 134"/>
                  <a:gd name="T29" fmla="*/ 47 h 117"/>
                  <a:gd name="T30" fmla="*/ 99 w 134"/>
                  <a:gd name="T31" fmla="*/ 2 h 117"/>
                  <a:gd name="T32" fmla="*/ 86 w 134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4" h="117">
                    <a:moveTo>
                      <a:pt x="117" y="64"/>
                    </a:moveTo>
                    <a:cubicBezTo>
                      <a:pt x="97" y="64"/>
                      <a:pt x="58" y="66"/>
                      <a:pt x="0" y="73"/>
                    </a:cubicBezTo>
                    <a:cubicBezTo>
                      <a:pt x="4" y="85"/>
                      <a:pt x="12" y="96"/>
                      <a:pt x="28" y="106"/>
                    </a:cubicBezTo>
                    <a:cubicBezTo>
                      <a:pt x="39" y="113"/>
                      <a:pt x="52" y="117"/>
                      <a:pt x="66" y="117"/>
                    </a:cubicBezTo>
                    <a:cubicBezTo>
                      <a:pt x="86" y="117"/>
                      <a:pt x="107" y="109"/>
                      <a:pt x="120" y="95"/>
                    </a:cubicBezTo>
                    <a:cubicBezTo>
                      <a:pt x="126" y="88"/>
                      <a:pt x="131" y="78"/>
                      <a:pt x="133" y="68"/>
                    </a:cubicBezTo>
                    <a:cubicBezTo>
                      <a:pt x="131" y="66"/>
                      <a:pt x="128" y="64"/>
                      <a:pt x="124" y="64"/>
                    </a:cubicBezTo>
                    <a:cubicBezTo>
                      <a:pt x="122" y="64"/>
                      <a:pt x="120" y="64"/>
                      <a:pt x="117" y="64"/>
                    </a:cubicBezTo>
                    <a:moveTo>
                      <a:pt x="123" y="18"/>
                    </a:moveTo>
                    <a:cubicBezTo>
                      <a:pt x="91" y="29"/>
                      <a:pt x="62" y="41"/>
                      <a:pt x="35" y="52"/>
                    </a:cubicBezTo>
                    <a:cubicBezTo>
                      <a:pt x="63" y="49"/>
                      <a:pt x="87" y="47"/>
                      <a:pt x="106" y="47"/>
                    </a:cubicBezTo>
                    <a:cubicBezTo>
                      <a:pt x="120" y="47"/>
                      <a:pt x="130" y="48"/>
                      <a:pt x="134" y="51"/>
                    </a:cubicBezTo>
                    <a:cubicBezTo>
                      <a:pt x="134" y="39"/>
                      <a:pt x="130" y="27"/>
                      <a:pt x="123" y="18"/>
                    </a:cubicBezTo>
                    <a:moveTo>
                      <a:pt x="86" y="0"/>
                    </a:moveTo>
                    <a:cubicBezTo>
                      <a:pt x="53" y="0"/>
                      <a:pt x="9" y="30"/>
                      <a:pt x="0" y="47"/>
                    </a:cubicBezTo>
                    <a:cubicBezTo>
                      <a:pt x="40" y="28"/>
                      <a:pt x="77" y="12"/>
                      <a:pt x="99" y="2"/>
                    </a:cubicBezTo>
                    <a:cubicBezTo>
                      <a:pt x="95" y="1"/>
                      <a:pt x="91" y="0"/>
                      <a:pt x="8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1" name="îṣḻidè">
                <a:extLst>
                  <a:ext uri="{FF2B5EF4-FFF2-40B4-BE49-F238E27FC236}">
                    <a16:creationId xmlns:a16="http://schemas.microsoft.com/office/drawing/2014/main" id="{BFA23A5D-9D08-4878-B8AC-2E50D31E76B6}"/>
                  </a:ext>
                </a:extLst>
              </p:cNvPr>
              <p:cNvSpPr/>
              <p:nvPr/>
            </p:nvSpPr>
            <p:spPr bwMode="auto">
              <a:xfrm>
                <a:off x="7516036" y="2360898"/>
                <a:ext cx="118554" cy="22779"/>
              </a:xfrm>
              <a:custGeom>
                <a:avLst/>
                <a:gdLst>
                  <a:gd name="T0" fmla="*/ 108 w 136"/>
                  <a:gd name="T1" fmla="*/ 0 h 26"/>
                  <a:gd name="T2" fmla="*/ 37 w 136"/>
                  <a:gd name="T3" fmla="*/ 5 h 26"/>
                  <a:gd name="T4" fmla="*/ 0 w 136"/>
                  <a:gd name="T5" fmla="*/ 20 h 26"/>
                  <a:gd name="T6" fmla="*/ 2 w 136"/>
                  <a:gd name="T7" fmla="*/ 26 h 26"/>
                  <a:gd name="T8" fmla="*/ 119 w 136"/>
                  <a:gd name="T9" fmla="*/ 17 h 26"/>
                  <a:gd name="T10" fmla="*/ 126 w 136"/>
                  <a:gd name="T11" fmla="*/ 17 h 26"/>
                  <a:gd name="T12" fmla="*/ 135 w 136"/>
                  <a:gd name="T13" fmla="*/ 21 h 26"/>
                  <a:gd name="T14" fmla="*/ 136 w 136"/>
                  <a:gd name="T15" fmla="*/ 7 h 26"/>
                  <a:gd name="T16" fmla="*/ 136 w 136"/>
                  <a:gd name="T17" fmla="*/ 4 h 26"/>
                  <a:gd name="T18" fmla="*/ 108 w 13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26">
                    <a:moveTo>
                      <a:pt x="108" y="0"/>
                    </a:moveTo>
                    <a:cubicBezTo>
                      <a:pt x="89" y="0"/>
                      <a:pt x="65" y="2"/>
                      <a:pt x="37" y="5"/>
                    </a:cubicBezTo>
                    <a:cubicBezTo>
                      <a:pt x="24" y="10"/>
                      <a:pt x="12" y="15"/>
                      <a:pt x="0" y="20"/>
                    </a:cubicBezTo>
                    <a:cubicBezTo>
                      <a:pt x="1" y="22"/>
                      <a:pt x="1" y="24"/>
                      <a:pt x="2" y="26"/>
                    </a:cubicBezTo>
                    <a:cubicBezTo>
                      <a:pt x="60" y="19"/>
                      <a:pt x="99" y="17"/>
                      <a:pt x="119" y="17"/>
                    </a:cubicBezTo>
                    <a:cubicBezTo>
                      <a:pt x="122" y="17"/>
                      <a:pt x="124" y="17"/>
                      <a:pt x="126" y="17"/>
                    </a:cubicBezTo>
                    <a:cubicBezTo>
                      <a:pt x="130" y="17"/>
                      <a:pt x="133" y="19"/>
                      <a:pt x="135" y="21"/>
                    </a:cubicBezTo>
                    <a:cubicBezTo>
                      <a:pt x="136" y="17"/>
                      <a:pt x="136" y="12"/>
                      <a:pt x="136" y="7"/>
                    </a:cubicBezTo>
                    <a:cubicBezTo>
                      <a:pt x="136" y="6"/>
                      <a:pt x="136" y="5"/>
                      <a:pt x="136" y="4"/>
                    </a:cubicBezTo>
                    <a:cubicBezTo>
                      <a:pt x="132" y="1"/>
                      <a:pt x="122" y="0"/>
                      <a:pt x="108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2" name="ïšľíḋe">
                <a:extLst>
                  <a:ext uri="{FF2B5EF4-FFF2-40B4-BE49-F238E27FC236}">
                    <a16:creationId xmlns:a16="http://schemas.microsoft.com/office/drawing/2014/main" id="{7267E382-7160-4B21-ACFB-D40EE2F84CE5}"/>
                  </a:ext>
                </a:extLst>
              </p:cNvPr>
              <p:cNvSpPr/>
              <p:nvPr/>
            </p:nvSpPr>
            <p:spPr bwMode="auto">
              <a:xfrm>
                <a:off x="7515520" y="2322070"/>
                <a:ext cx="109753" cy="56430"/>
              </a:xfrm>
              <a:custGeom>
                <a:avLst/>
                <a:gdLst>
                  <a:gd name="T0" fmla="*/ 102 w 126"/>
                  <a:gd name="T1" fmla="*/ 0 h 65"/>
                  <a:gd name="T2" fmla="*/ 3 w 126"/>
                  <a:gd name="T3" fmla="*/ 45 h 65"/>
                  <a:gd name="T4" fmla="*/ 1 w 126"/>
                  <a:gd name="T5" fmla="*/ 50 h 65"/>
                  <a:gd name="T6" fmla="*/ 0 w 126"/>
                  <a:gd name="T7" fmla="*/ 56 h 65"/>
                  <a:gd name="T8" fmla="*/ 1 w 126"/>
                  <a:gd name="T9" fmla="*/ 65 h 65"/>
                  <a:gd name="T10" fmla="*/ 38 w 126"/>
                  <a:gd name="T11" fmla="*/ 50 h 65"/>
                  <a:gd name="T12" fmla="*/ 126 w 126"/>
                  <a:gd name="T13" fmla="*/ 16 h 65"/>
                  <a:gd name="T14" fmla="*/ 105 w 126"/>
                  <a:gd name="T15" fmla="*/ 1 h 65"/>
                  <a:gd name="T16" fmla="*/ 102 w 126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65">
                    <a:moveTo>
                      <a:pt x="102" y="0"/>
                    </a:moveTo>
                    <a:cubicBezTo>
                      <a:pt x="80" y="10"/>
                      <a:pt x="43" y="26"/>
                      <a:pt x="3" y="45"/>
                    </a:cubicBezTo>
                    <a:cubicBezTo>
                      <a:pt x="2" y="47"/>
                      <a:pt x="1" y="48"/>
                      <a:pt x="1" y="50"/>
                    </a:cubicBezTo>
                    <a:cubicBezTo>
                      <a:pt x="1" y="52"/>
                      <a:pt x="0" y="54"/>
                      <a:pt x="0" y="56"/>
                    </a:cubicBezTo>
                    <a:cubicBezTo>
                      <a:pt x="0" y="59"/>
                      <a:pt x="1" y="62"/>
                      <a:pt x="1" y="65"/>
                    </a:cubicBezTo>
                    <a:cubicBezTo>
                      <a:pt x="13" y="60"/>
                      <a:pt x="25" y="55"/>
                      <a:pt x="38" y="50"/>
                    </a:cubicBezTo>
                    <a:cubicBezTo>
                      <a:pt x="65" y="39"/>
                      <a:pt x="94" y="27"/>
                      <a:pt x="126" y="16"/>
                    </a:cubicBezTo>
                    <a:cubicBezTo>
                      <a:pt x="121" y="9"/>
                      <a:pt x="114" y="4"/>
                      <a:pt x="105" y="1"/>
                    </a:cubicBezTo>
                    <a:cubicBezTo>
                      <a:pt x="104" y="0"/>
                      <a:pt x="103" y="0"/>
                      <a:pt x="102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3" name="îşḷide">
                <a:extLst>
                  <a:ext uri="{FF2B5EF4-FFF2-40B4-BE49-F238E27FC236}">
                    <a16:creationId xmlns:a16="http://schemas.microsoft.com/office/drawing/2014/main" id="{1210D607-8846-4178-81A3-42A834D48DC6}"/>
                  </a:ext>
                </a:extLst>
              </p:cNvPr>
              <p:cNvSpPr/>
              <p:nvPr/>
            </p:nvSpPr>
            <p:spPr bwMode="auto">
              <a:xfrm>
                <a:off x="7515520" y="2319999"/>
                <a:ext cx="119072" cy="50735"/>
              </a:xfrm>
              <a:custGeom>
                <a:avLst/>
                <a:gdLst>
                  <a:gd name="T0" fmla="*/ 89 w 137"/>
                  <a:gd name="T1" fmla="*/ 0 h 58"/>
                  <a:gd name="T2" fmla="*/ 1 w 137"/>
                  <a:gd name="T3" fmla="*/ 52 h 58"/>
                  <a:gd name="T4" fmla="*/ 0 w 137"/>
                  <a:gd name="T5" fmla="*/ 58 h 58"/>
                  <a:gd name="T6" fmla="*/ 1 w 137"/>
                  <a:gd name="T7" fmla="*/ 52 h 58"/>
                  <a:gd name="T8" fmla="*/ 3 w 137"/>
                  <a:gd name="T9" fmla="*/ 47 h 58"/>
                  <a:gd name="T10" fmla="*/ 89 w 137"/>
                  <a:gd name="T11" fmla="*/ 0 h 58"/>
                  <a:gd name="T12" fmla="*/ 102 w 137"/>
                  <a:gd name="T13" fmla="*/ 2 h 58"/>
                  <a:gd name="T14" fmla="*/ 105 w 137"/>
                  <a:gd name="T15" fmla="*/ 3 h 58"/>
                  <a:gd name="T16" fmla="*/ 126 w 137"/>
                  <a:gd name="T17" fmla="*/ 18 h 58"/>
                  <a:gd name="T18" fmla="*/ 137 w 137"/>
                  <a:gd name="T19" fmla="*/ 51 h 58"/>
                  <a:gd name="T20" fmla="*/ 137 w 137"/>
                  <a:gd name="T21" fmla="*/ 54 h 58"/>
                  <a:gd name="T22" fmla="*/ 105 w 137"/>
                  <a:gd name="T23" fmla="*/ 3 h 58"/>
                  <a:gd name="T24" fmla="*/ 89 w 137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" h="58">
                    <a:moveTo>
                      <a:pt x="89" y="0"/>
                    </a:moveTo>
                    <a:cubicBezTo>
                      <a:pt x="52" y="0"/>
                      <a:pt x="3" y="36"/>
                      <a:pt x="1" y="52"/>
                    </a:cubicBezTo>
                    <a:cubicBezTo>
                      <a:pt x="1" y="54"/>
                      <a:pt x="0" y="56"/>
                      <a:pt x="0" y="58"/>
                    </a:cubicBezTo>
                    <a:cubicBezTo>
                      <a:pt x="0" y="56"/>
                      <a:pt x="1" y="54"/>
                      <a:pt x="1" y="52"/>
                    </a:cubicBezTo>
                    <a:cubicBezTo>
                      <a:pt x="1" y="50"/>
                      <a:pt x="2" y="49"/>
                      <a:pt x="3" y="47"/>
                    </a:cubicBezTo>
                    <a:cubicBezTo>
                      <a:pt x="12" y="30"/>
                      <a:pt x="56" y="0"/>
                      <a:pt x="89" y="0"/>
                    </a:cubicBezTo>
                    <a:cubicBezTo>
                      <a:pt x="94" y="0"/>
                      <a:pt x="98" y="1"/>
                      <a:pt x="102" y="2"/>
                    </a:cubicBezTo>
                    <a:cubicBezTo>
                      <a:pt x="103" y="2"/>
                      <a:pt x="104" y="2"/>
                      <a:pt x="105" y="3"/>
                    </a:cubicBezTo>
                    <a:cubicBezTo>
                      <a:pt x="114" y="6"/>
                      <a:pt x="121" y="11"/>
                      <a:pt x="126" y="18"/>
                    </a:cubicBezTo>
                    <a:cubicBezTo>
                      <a:pt x="133" y="27"/>
                      <a:pt x="137" y="39"/>
                      <a:pt x="137" y="51"/>
                    </a:cubicBezTo>
                    <a:cubicBezTo>
                      <a:pt x="137" y="52"/>
                      <a:pt x="137" y="53"/>
                      <a:pt x="137" y="54"/>
                    </a:cubicBezTo>
                    <a:cubicBezTo>
                      <a:pt x="137" y="33"/>
                      <a:pt x="127" y="11"/>
                      <a:pt x="105" y="3"/>
                    </a:cubicBezTo>
                    <a:cubicBezTo>
                      <a:pt x="100" y="1"/>
                      <a:pt x="95" y="0"/>
                      <a:pt x="89" y="0"/>
                    </a:cubicBezTo>
                  </a:path>
                </a:pathLst>
              </a:custGeom>
              <a:solidFill>
                <a:srgbClr val="A0A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4" name="îṣlíḓé">
                <a:extLst>
                  <a:ext uri="{FF2B5EF4-FFF2-40B4-BE49-F238E27FC236}">
                    <a16:creationId xmlns:a16="http://schemas.microsoft.com/office/drawing/2014/main" id="{72461B60-AB5D-4CFC-B720-B41DAE07CDCC}"/>
                  </a:ext>
                </a:extLst>
              </p:cNvPr>
              <p:cNvSpPr/>
              <p:nvPr/>
            </p:nvSpPr>
            <p:spPr bwMode="auto">
              <a:xfrm>
                <a:off x="7492746" y="2240169"/>
                <a:ext cx="252640" cy="2589"/>
              </a:xfrm>
              <a:custGeom>
                <a:avLst/>
                <a:gdLst>
                  <a:gd name="T0" fmla="*/ 0 w 488"/>
                  <a:gd name="T1" fmla="*/ 5 h 5"/>
                  <a:gd name="T2" fmla="*/ 488 w 488"/>
                  <a:gd name="T3" fmla="*/ 2 h 5"/>
                  <a:gd name="T4" fmla="*/ 488 w 488"/>
                  <a:gd name="T5" fmla="*/ 0 h 5"/>
                  <a:gd name="T6" fmla="*/ 0 w 488"/>
                  <a:gd name="T7" fmla="*/ 3 h 5"/>
                  <a:gd name="T8" fmla="*/ 0 w 48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5">
                    <a:moveTo>
                      <a:pt x="0" y="5"/>
                    </a:moveTo>
                    <a:lnTo>
                      <a:pt x="488" y="2"/>
                    </a:lnTo>
                    <a:lnTo>
                      <a:pt x="488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5" name="iṩľíḋé">
                <a:extLst>
                  <a:ext uri="{FF2B5EF4-FFF2-40B4-BE49-F238E27FC236}">
                    <a16:creationId xmlns:a16="http://schemas.microsoft.com/office/drawing/2014/main" id="{6632AFA8-23D0-4319-855F-84697915E037}"/>
                  </a:ext>
                </a:extLst>
              </p:cNvPr>
              <p:cNvSpPr/>
              <p:nvPr/>
            </p:nvSpPr>
            <p:spPr bwMode="auto">
              <a:xfrm>
                <a:off x="7492746" y="2240169"/>
                <a:ext cx="252640" cy="2589"/>
              </a:xfrm>
              <a:custGeom>
                <a:avLst/>
                <a:gdLst>
                  <a:gd name="T0" fmla="*/ 0 w 488"/>
                  <a:gd name="T1" fmla="*/ 5 h 5"/>
                  <a:gd name="T2" fmla="*/ 488 w 488"/>
                  <a:gd name="T3" fmla="*/ 2 h 5"/>
                  <a:gd name="T4" fmla="*/ 488 w 488"/>
                  <a:gd name="T5" fmla="*/ 0 h 5"/>
                  <a:gd name="T6" fmla="*/ 0 w 488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8" h="5">
                    <a:moveTo>
                      <a:pt x="0" y="5"/>
                    </a:moveTo>
                    <a:lnTo>
                      <a:pt x="488" y="2"/>
                    </a:lnTo>
                    <a:lnTo>
                      <a:pt x="488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6" name="îśḷíḋe">
                <a:extLst>
                  <a:ext uri="{FF2B5EF4-FFF2-40B4-BE49-F238E27FC236}">
                    <a16:creationId xmlns:a16="http://schemas.microsoft.com/office/drawing/2014/main" id="{4F578233-E2E6-476E-A017-10BC0B10EDAB}"/>
                  </a:ext>
                </a:extLst>
              </p:cNvPr>
              <p:cNvSpPr/>
              <p:nvPr/>
            </p:nvSpPr>
            <p:spPr bwMode="auto">
              <a:xfrm>
                <a:off x="8549653" y="2746787"/>
                <a:ext cx="168772" cy="52285"/>
              </a:xfrm>
              <a:custGeom>
                <a:avLst/>
                <a:gdLst>
                  <a:gd name="T0" fmla="*/ 0 w 194"/>
                  <a:gd name="T1" fmla="*/ 0 h 60"/>
                  <a:gd name="T2" fmla="*/ 0 w 194"/>
                  <a:gd name="T3" fmla="*/ 0 h 60"/>
                  <a:gd name="T4" fmla="*/ 0 w 194"/>
                  <a:gd name="T5" fmla="*/ 60 h 60"/>
                  <a:gd name="T6" fmla="*/ 194 w 194"/>
                  <a:gd name="T7" fmla="*/ 60 h 60"/>
                  <a:gd name="T8" fmla="*/ 153 w 194"/>
                  <a:gd name="T9" fmla="*/ 16 h 60"/>
                  <a:gd name="T10" fmla="*/ 155 w 194"/>
                  <a:gd name="T11" fmla="*/ 16 h 60"/>
                  <a:gd name="T12" fmla="*/ 131 w 194"/>
                  <a:gd name="T13" fmla="*/ 0 h 60"/>
                  <a:gd name="T14" fmla="*/ 0 w 194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6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94" y="60"/>
                      <a:pt x="194" y="60"/>
                      <a:pt x="194" y="60"/>
                    </a:cubicBezTo>
                    <a:cubicBezTo>
                      <a:pt x="183" y="45"/>
                      <a:pt x="170" y="30"/>
                      <a:pt x="153" y="16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65D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7" name="ïsḻiḋê">
                <a:extLst>
                  <a:ext uri="{FF2B5EF4-FFF2-40B4-BE49-F238E27FC236}">
                    <a16:creationId xmlns:a16="http://schemas.microsoft.com/office/drawing/2014/main" id="{7E852B0A-590C-46C3-806B-ADB44ECB23D0}"/>
                  </a:ext>
                </a:extLst>
              </p:cNvPr>
              <p:cNvSpPr/>
              <p:nvPr/>
            </p:nvSpPr>
            <p:spPr bwMode="auto">
              <a:xfrm>
                <a:off x="8549653" y="2710031"/>
                <a:ext cx="113894" cy="36755"/>
              </a:xfrm>
              <a:custGeom>
                <a:avLst/>
                <a:gdLst>
                  <a:gd name="T0" fmla="*/ 109 w 220"/>
                  <a:gd name="T1" fmla="*/ 0 h 71"/>
                  <a:gd name="T2" fmla="*/ 0 w 220"/>
                  <a:gd name="T3" fmla="*/ 71 h 71"/>
                  <a:gd name="T4" fmla="*/ 220 w 220"/>
                  <a:gd name="T5" fmla="*/ 71 h 71"/>
                  <a:gd name="T6" fmla="*/ 109 w 22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71">
                    <a:moveTo>
                      <a:pt x="109" y="0"/>
                    </a:moveTo>
                    <a:lnTo>
                      <a:pt x="0" y="71"/>
                    </a:lnTo>
                    <a:lnTo>
                      <a:pt x="220" y="71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B75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8" name="íŝḷïḍè">
                <a:extLst>
                  <a:ext uri="{FF2B5EF4-FFF2-40B4-BE49-F238E27FC236}">
                    <a16:creationId xmlns:a16="http://schemas.microsoft.com/office/drawing/2014/main" id="{E20C2142-BDAD-4076-A2ED-063EDC248651}"/>
                  </a:ext>
                </a:extLst>
              </p:cNvPr>
              <p:cNvSpPr/>
              <p:nvPr/>
            </p:nvSpPr>
            <p:spPr bwMode="auto">
              <a:xfrm>
                <a:off x="8549653" y="2710031"/>
                <a:ext cx="113894" cy="36755"/>
              </a:xfrm>
              <a:custGeom>
                <a:avLst/>
                <a:gdLst>
                  <a:gd name="T0" fmla="*/ 109 w 220"/>
                  <a:gd name="T1" fmla="*/ 0 h 71"/>
                  <a:gd name="T2" fmla="*/ 0 w 220"/>
                  <a:gd name="T3" fmla="*/ 71 h 71"/>
                  <a:gd name="T4" fmla="*/ 220 w 220"/>
                  <a:gd name="T5" fmla="*/ 71 h 71"/>
                  <a:gd name="T6" fmla="*/ 109 w 22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71">
                    <a:moveTo>
                      <a:pt x="109" y="0"/>
                    </a:moveTo>
                    <a:lnTo>
                      <a:pt x="0" y="71"/>
                    </a:lnTo>
                    <a:lnTo>
                      <a:pt x="220" y="71"/>
                    </a:lnTo>
                    <a:lnTo>
                      <a:pt x="1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89" name="îṧľíḋé">
                <a:extLst>
                  <a:ext uri="{FF2B5EF4-FFF2-40B4-BE49-F238E27FC236}">
                    <a16:creationId xmlns:a16="http://schemas.microsoft.com/office/drawing/2014/main" id="{2CBB9C8A-A243-4ADD-A036-133703E2F4DF}"/>
                  </a:ext>
                </a:extLst>
              </p:cNvPr>
              <p:cNvSpPr/>
              <p:nvPr/>
            </p:nvSpPr>
            <p:spPr bwMode="auto">
              <a:xfrm>
                <a:off x="7376935" y="2388548"/>
                <a:ext cx="815385" cy="399129"/>
              </a:xfrm>
              <a:custGeom>
                <a:avLst/>
                <a:gdLst>
                  <a:gd name="T0" fmla="*/ 668 w 936"/>
                  <a:gd name="T1" fmla="*/ 0 h 459"/>
                  <a:gd name="T2" fmla="*/ 87 w 936"/>
                  <a:gd name="T3" fmla="*/ 329 h 459"/>
                  <a:gd name="T4" fmla="*/ 936 w 936"/>
                  <a:gd name="T5" fmla="*/ 308 h 459"/>
                  <a:gd name="T6" fmla="*/ 668 w 936"/>
                  <a:gd name="T7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6" h="459">
                    <a:moveTo>
                      <a:pt x="668" y="0"/>
                    </a:moveTo>
                    <a:cubicBezTo>
                      <a:pt x="668" y="0"/>
                      <a:pt x="0" y="184"/>
                      <a:pt x="87" y="329"/>
                    </a:cubicBezTo>
                    <a:cubicBezTo>
                      <a:pt x="165" y="459"/>
                      <a:pt x="936" y="308"/>
                      <a:pt x="936" y="308"/>
                    </a:cubicBezTo>
                    <a:cubicBezTo>
                      <a:pt x="668" y="0"/>
                      <a:pt x="668" y="0"/>
                      <a:pt x="668" y="0"/>
                    </a:cubicBezTo>
                  </a:path>
                </a:pathLst>
              </a:custGeom>
              <a:solidFill>
                <a:srgbClr val="3F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0" name="ïṣlïďe">
                <a:extLst>
                  <a:ext uri="{FF2B5EF4-FFF2-40B4-BE49-F238E27FC236}">
                    <a16:creationId xmlns:a16="http://schemas.microsoft.com/office/drawing/2014/main" id="{1604AF8C-15D5-4306-8EED-A716C375EE7E}"/>
                  </a:ext>
                </a:extLst>
              </p:cNvPr>
              <p:cNvSpPr/>
              <p:nvPr/>
            </p:nvSpPr>
            <p:spPr bwMode="auto">
              <a:xfrm>
                <a:off x="7922078" y="2394760"/>
                <a:ext cx="109236" cy="139255"/>
              </a:xfrm>
              <a:custGeom>
                <a:avLst/>
                <a:gdLst>
                  <a:gd name="T0" fmla="*/ 29 w 125"/>
                  <a:gd name="T1" fmla="*/ 0 h 160"/>
                  <a:gd name="T2" fmla="*/ 9 w 125"/>
                  <a:gd name="T3" fmla="*/ 6 h 160"/>
                  <a:gd name="T4" fmla="*/ 5 w 125"/>
                  <a:gd name="T5" fmla="*/ 19 h 160"/>
                  <a:gd name="T6" fmla="*/ 0 w 125"/>
                  <a:gd name="T7" fmla="*/ 36 h 160"/>
                  <a:gd name="T8" fmla="*/ 0 w 125"/>
                  <a:gd name="T9" fmla="*/ 62 h 160"/>
                  <a:gd name="T10" fmla="*/ 0 w 125"/>
                  <a:gd name="T11" fmla="*/ 65 h 160"/>
                  <a:gd name="T12" fmla="*/ 5 w 125"/>
                  <a:gd name="T13" fmla="*/ 80 h 160"/>
                  <a:gd name="T14" fmla="*/ 6 w 125"/>
                  <a:gd name="T15" fmla="*/ 84 h 160"/>
                  <a:gd name="T16" fmla="*/ 5 w 125"/>
                  <a:gd name="T17" fmla="*/ 79 h 160"/>
                  <a:gd name="T18" fmla="*/ 10 w 125"/>
                  <a:gd name="T19" fmla="*/ 92 h 160"/>
                  <a:gd name="T20" fmla="*/ 24 w 125"/>
                  <a:gd name="T21" fmla="*/ 117 h 160"/>
                  <a:gd name="T22" fmla="*/ 30 w 125"/>
                  <a:gd name="T23" fmla="*/ 123 h 160"/>
                  <a:gd name="T24" fmla="*/ 41 w 125"/>
                  <a:gd name="T25" fmla="*/ 134 h 160"/>
                  <a:gd name="T26" fmla="*/ 42 w 125"/>
                  <a:gd name="T27" fmla="*/ 135 h 160"/>
                  <a:gd name="T28" fmla="*/ 61 w 125"/>
                  <a:gd name="T29" fmla="*/ 147 h 160"/>
                  <a:gd name="T30" fmla="*/ 75 w 125"/>
                  <a:gd name="T31" fmla="*/ 153 h 160"/>
                  <a:gd name="T32" fmla="*/ 81 w 125"/>
                  <a:gd name="T33" fmla="*/ 156 h 160"/>
                  <a:gd name="T34" fmla="*/ 92 w 125"/>
                  <a:gd name="T35" fmla="*/ 160 h 160"/>
                  <a:gd name="T36" fmla="*/ 125 w 125"/>
                  <a:gd name="T37" fmla="*/ 158 h 160"/>
                  <a:gd name="T38" fmla="*/ 66 w 125"/>
                  <a:gd name="T39" fmla="*/ 106 h 160"/>
                  <a:gd name="T40" fmla="*/ 29 w 125"/>
                  <a:gd name="T4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" h="160">
                    <a:moveTo>
                      <a:pt x="29" y="0"/>
                    </a:moveTo>
                    <a:cubicBezTo>
                      <a:pt x="23" y="2"/>
                      <a:pt x="17" y="4"/>
                      <a:pt x="9" y="6"/>
                    </a:cubicBezTo>
                    <a:cubicBezTo>
                      <a:pt x="8" y="10"/>
                      <a:pt x="6" y="15"/>
                      <a:pt x="5" y="19"/>
                    </a:cubicBezTo>
                    <a:cubicBezTo>
                      <a:pt x="3" y="25"/>
                      <a:pt x="2" y="30"/>
                      <a:pt x="0" y="36"/>
                    </a:cubicBezTo>
                    <a:cubicBezTo>
                      <a:pt x="1" y="44"/>
                      <a:pt x="0" y="53"/>
                      <a:pt x="0" y="62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2" y="70"/>
                      <a:pt x="3" y="75"/>
                      <a:pt x="5" y="80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5" y="81"/>
                      <a:pt x="5" y="79"/>
                      <a:pt x="5" y="79"/>
                    </a:cubicBezTo>
                    <a:cubicBezTo>
                      <a:pt x="6" y="79"/>
                      <a:pt x="7" y="82"/>
                      <a:pt x="10" y="92"/>
                    </a:cubicBezTo>
                    <a:cubicBezTo>
                      <a:pt x="14" y="101"/>
                      <a:pt x="19" y="109"/>
                      <a:pt x="24" y="117"/>
                    </a:cubicBezTo>
                    <a:cubicBezTo>
                      <a:pt x="26" y="119"/>
                      <a:pt x="28" y="121"/>
                      <a:pt x="30" y="123"/>
                    </a:cubicBezTo>
                    <a:cubicBezTo>
                      <a:pt x="34" y="127"/>
                      <a:pt x="37" y="131"/>
                      <a:pt x="41" y="13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8" y="139"/>
                      <a:pt x="55" y="143"/>
                      <a:pt x="61" y="147"/>
                    </a:cubicBezTo>
                    <a:cubicBezTo>
                      <a:pt x="66" y="149"/>
                      <a:pt x="70" y="151"/>
                      <a:pt x="75" y="153"/>
                    </a:cubicBezTo>
                    <a:cubicBezTo>
                      <a:pt x="77" y="154"/>
                      <a:pt x="79" y="155"/>
                      <a:pt x="81" y="156"/>
                    </a:cubicBezTo>
                    <a:cubicBezTo>
                      <a:pt x="81" y="156"/>
                      <a:pt x="86" y="158"/>
                      <a:pt x="92" y="160"/>
                    </a:cubicBezTo>
                    <a:cubicBezTo>
                      <a:pt x="125" y="158"/>
                      <a:pt x="125" y="158"/>
                      <a:pt x="125" y="158"/>
                    </a:cubicBezTo>
                    <a:cubicBezTo>
                      <a:pt x="99" y="141"/>
                      <a:pt x="78" y="123"/>
                      <a:pt x="66" y="106"/>
                    </a:cubicBezTo>
                    <a:cubicBezTo>
                      <a:pt x="50" y="84"/>
                      <a:pt x="35" y="45"/>
                      <a:pt x="29" y="0"/>
                    </a:cubicBezTo>
                  </a:path>
                </a:pathLst>
              </a:custGeom>
              <a:solidFill>
                <a:srgbClr val="353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1" name="íšľïḓe">
                <a:extLst>
                  <a:ext uri="{FF2B5EF4-FFF2-40B4-BE49-F238E27FC236}">
                    <a16:creationId xmlns:a16="http://schemas.microsoft.com/office/drawing/2014/main" id="{940A7B89-C511-4C03-933F-982123F71BFF}"/>
                  </a:ext>
                </a:extLst>
              </p:cNvPr>
              <p:cNvSpPr/>
              <p:nvPr/>
            </p:nvSpPr>
            <p:spPr bwMode="auto">
              <a:xfrm>
                <a:off x="8166952" y="2417020"/>
                <a:ext cx="524435" cy="315783"/>
              </a:xfrm>
              <a:custGeom>
                <a:avLst/>
                <a:gdLst>
                  <a:gd name="T0" fmla="*/ 272 w 602"/>
                  <a:gd name="T1" fmla="*/ 0 h 363"/>
                  <a:gd name="T2" fmla="*/ 571 w 602"/>
                  <a:gd name="T3" fmla="*/ 220 h 363"/>
                  <a:gd name="T4" fmla="*/ 0 w 602"/>
                  <a:gd name="T5" fmla="*/ 208 h 363"/>
                  <a:gd name="T6" fmla="*/ 272 w 602"/>
                  <a:gd name="T7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2" h="363">
                    <a:moveTo>
                      <a:pt x="272" y="0"/>
                    </a:moveTo>
                    <a:cubicBezTo>
                      <a:pt x="272" y="0"/>
                      <a:pt x="539" y="77"/>
                      <a:pt x="571" y="220"/>
                    </a:cubicBezTo>
                    <a:cubicBezTo>
                      <a:pt x="602" y="363"/>
                      <a:pt x="0" y="208"/>
                      <a:pt x="0" y="208"/>
                    </a:cubicBezTo>
                    <a:cubicBezTo>
                      <a:pt x="272" y="0"/>
                      <a:pt x="272" y="0"/>
                      <a:pt x="272" y="0"/>
                    </a:cubicBezTo>
                  </a:path>
                </a:pathLst>
              </a:custGeom>
              <a:solidFill>
                <a:srgbClr val="3F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2" name="iş1îḋè">
                <a:extLst>
                  <a:ext uri="{FF2B5EF4-FFF2-40B4-BE49-F238E27FC236}">
                    <a16:creationId xmlns:a16="http://schemas.microsoft.com/office/drawing/2014/main" id="{96AF3103-7C99-4CFB-9C80-4377D31FE903}"/>
                  </a:ext>
                </a:extLst>
              </p:cNvPr>
              <p:cNvSpPr/>
              <p:nvPr/>
            </p:nvSpPr>
            <p:spPr bwMode="auto">
              <a:xfrm>
                <a:off x="7916383" y="2016856"/>
                <a:ext cx="592254" cy="597916"/>
              </a:xfrm>
              <a:custGeom>
                <a:avLst/>
                <a:gdLst>
                  <a:gd name="T0" fmla="*/ 505 w 680"/>
                  <a:gd name="T1" fmla="*/ 227 h 687"/>
                  <a:gd name="T2" fmla="*/ 341 w 680"/>
                  <a:gd name="T3" fmla="*/ 0 h 687"/>
                  <a:gd name="T4" fmla="*/ 94 w 680"/>
                  <a:gd name="T5" fmla="*/ 206 h 687"/>
                  <a:gd name="T6" fmla="*/ 73 w 680"/>
                  <a:gd name="T7" fmla="*/ 540 h 687"/>
                  <a:gd name="T8" fmla="*/ 397 w 680"/>
                  <a:gd name="T9" fmla="*/ 625 h 687"/>
                  <a:gd name="T10" fmla="*/ 670 w 680"/>
                  <a:gd name="T11" fmla="*/ 455 h 687"/>
                  <a:gd name="T12" fmla="*/ 505 w 680"/>
                  <a:gd name="T13" fmla="*/ 22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0" h="687">
                    <a:moveTo>
                      <a:pt x="505" y="227"/>
                    </a:moveTo>
                    <a:cubicBezTo>
                      <a:pt x="453" y="26"/>
                      <a:pt x="341" y="0"/>
                      <a:pt x="341" y="0"/>
                    </a:cubicBezTo>
                    <a:cubicBezTo>
                      <a:pt x="341" y="0"/>
                      <a:pt x="134" y="169"/>
                      <a:pt x="94" y="206"/>
                    </a:cubicBezTo>
                    <a:cubicBezTo>
                      <a:pt x="0" y="294"/>
                      <a:pt x="28" y="479"/>
                      <a:pt x="73" y="540"/>
                    </a:cubicBezTo>
                    <a:cubicBezTo>
                      <a:pt x="117" y="602"/>
                      <a:pt x="284" y="687"/>
                      <a:pt x="397" y="625"/>
                    </a:cubicBezTo>
                    <a:cubicBezTo>
                      <a:pt x="445" y="599"/>
                      <a:pt x="670" y="455"/>
                      <a:pt x="670" y="455"/>
                    </a:cubicBezTo>
                    <a:cubicBezTo>
                      <a:pt x="670" y="455"/>
                      <a:pt x="680" y="340"/>
                      <a:pt x="505" y="227"/>
                    </a:cubicBezTo>
                  </a:path>
                </a:pathLst>
              </a:custGeom>
              <a:solidFill>
                <a:srgbClr val="F3D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3" name="iṡľíḋè">
                <a:extLst>
                  <a:ext uri="{FF2B5EF4-FFF2-40B4-BE49-F238E27FC236}">
                    <a16:creationId xmlns:a16="http://schemas.microsoft.com/office/drawing/2014/main" id="{CF9C27A1-6C1E-4CA5-9373-DE1793E91784}"/>
                  </a:ext>
                </a:extLst>
              </p:cNvPr>
              <p:cNvSpPr/>
              <p:nvPr/>
            </p:nvSpPr>
            <p:spPr bwMode="auto">
              <a:xfrm>
                <a:off x="7974366" y="2039634"/>
                <a:ext cx="147545" cy="148055"/>
              </a:xfrm>
              <a:custGeom>
                <a:avLst/>
                <a:gdLst>
                  <a:gd name="T0" fmla="*/ 158 w 169"/>
                  <a:gd name="T1" fmla="*/ 69 h 170"/>
                  <a:gd name="T2" fmla="*/ 135 w 169"/>
                  <a:gd name="T3" fmla="*/ 3 h 170"/>
                  <a:gd name="T4" fmla="*/ 33 w 169"/>
                  <a:gd name="T5" fmla="*/ 118 h 170"/>
                  <a:gd name="T6" fmla="*/ 42 w 169"/>
                  <a:gd name="T7" fmla="*/ 167 h 170"/>
                  <a:gd name="T8" fmla="*/ 158 w 169"/>
                  <a:gd name="T9" fmla="*/ 6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70">
                    <a:moveTo>
                      <a:pt x="158" y="69"/>
                    </a:moveTo>
                    <a:cubicBezTo>
                      <a:pt x="158" y="69"/>
                      <a:pt x="169" y="0"/>
                      <a:pt x="135" y="3"/>
                    </a:cubicBezTo>
                    <a:cubicBezTo>
                      <a:pt x="60" y="10"/>
                      <a:pt x="80" y="79"/>
                      <a:pt x="33" y="118"/>
                    </a:cubicBezTo>
                    <a:cubicBezTo>
                      <a:pt x="0" y="146"/>
                      <a:pt x="17" y="170"/>
                      <a:pt x="42" y="167"/>
                    </a:cubicBezTo>
                    <a:cubicBezTo>
                      <a:pt x="66" y="163"/>
                      <a:pt x="157" y="92"/>
                      <a:pt x="158" y="69"/>
                    </a:cubicBezTo>
                    <a:close/>
                  </a:path>
                </a:pathLst>
              </a:custGeom>
              <a:solidFill>
                <a:srgbClr val="EDD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4" name="iš1ídè">
                <a:extLst>
                  <a:ext uri="{FF2B5EF4-FFF2-40B4-BE49-F238E27FC236}">
                    <a16:creationId xmlns:a16="http://schemas.microsoft.com/office/drawing/2014/main" id="{F205A86A-0E32-47AE-AD48-C38A2F24BF62}"/>
                  </a:ext>
                </a:extLst>
              </p:cNvPr>
              <p:cNvSpPr/>
              <p:nvPr/>
            </p:nvSpPr>
            <p:spPr bwMode="auto">
              <a:xfrm>
                <a:off x="8264799" y="2476553"/>
                <a:ext cx="173949" cy="105089"/>
              </a:xfrm>
              <a:custGeom>
                <a:avLst/>
                <a:gdLst>
                  <a:gd name="T0" fmla="*/ 141 w 200"/>
                  <a:gd name="T1" fmla="*/ 2 h 121"/>
                  <a:gd name="T2" fmla="*/ 183 w 200"/>
                  <a:gd name="T3" fmla="*/ 27 h 121"/>
                  <a:gd name="T4" fmla="*/ 48 w 200"/>
                  <a:gd name="T5" fmla="*/ 97 h 121"/>
                  <a:gd name="T6" fmla="*/ 13 w 200"/>
                  <a:gd name="T7" fmla="*/ 86 h 121"/>
                  <a:gd name="T8" fmla="*/ 141 w 200"/>
                  <a:gd name="T9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21">
                    <a:moveTo>
                      <a:pt x="141" y="2"/>
                    </a:moveTo>
                    <a:cubicBezTo>
                      <a:pt x="141" y="2"/>
                      <a:pt x="200" y="0"/>
                      <a:pt x="183" y="27"/>
                    </a:cubicBezTo>
                    <a:cubicBezTo>
                      <a:pt x="145" y="86"/>
                      <a:pt x="99" y="63"/>
                      <a:pt x="48" y="97"/>
                    </a:cubicBezTo>
                    <a:cubicBezTo>
                      <a:pt x="11" y="121"/>
                      <a:pt x="0" y="105"/>
                      <a:pt x="13" y="86"/>
                    </a:cubicBezTo>
                    <a:cubicBezTo>
                      <a:pt x="26" y="66"/>
                      <a:pt x="122" y="1"/>
                      <a:pt x="141" y="2"/>
                    </a:cubicBezTo>
                    <a:close/>
                  </a:path>
                </a:pathLst>
              </a:custGeom>
              <a:solidFill>
                <a:srgbClr val="EDD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5" name="ïşḻîḍê">
                <a:extLst>
                  <a:ext uri="{FF2B5EF4-FFF2-40B4-BE49-F238E27FC236}">
                    <a16:creationId xmlns:a16="http://schemas.microsoft.com/office/drawing/2014/main" id="{94CA1570-A36C-4A96-AE5D-70860B0DD553}"/>
                  </a:ext>
                </a:extLst>
              </p:cNvPr>
              <p:cNvSpPr/>
              <p:nvPr/>
            </p:nvSpPr>
            <p:spPr bwMode="auto">
              <a:xfrm>
                <a:off x="8192320" y="1804091"/>
                <a:ext cx="446779" cy="720088"/>
              </a:xfrm>
              <a:custGeom>
                <a:avLst/>
                <a:gdLst>
                  <a:gd name="T0" fmla="*/ 159 w 513"/>
                  <a:gd name="T1" fmla="*/ 828 h 828"/>
                  <a:gd name="T2" fmla="*/ 259 w 513"/>
                  <a:gd name="T3" fmla="*/ 789 h 828"/>
                  <a:gd name="T4" fmla="*/ 317 w 513"/>
                  <a:gd name="T5" fmla="*/ 756 h 828"/>
                  <a:gd name="T6" fmla="*/ 499 w 513"/>
                  <a:gd name="T7" fmla="*/ 627 h 828"/>
                  <a:gd name="T8" fmla="*/ 459 w 513"/>
                  <a:gd name="T9" fmla="*/ 390 h 828"/>
                  <a:gd name="T10" fmla="*/ 400 w 513"/>
                  <a:gd name="T11" fmla="*/ 201 h 828"/>
                  <a:gd name="T12" fmla="*/ 381 w 513"/>
                  <a:gd name="T13" fmla="*/ 269 h 828"/>
                  <a:gd name="T14" fmla="*/ 227 w 513"/>
                  <a:gd name="T15" fmla="*/ 44 h 828"/>
                  <a:gd name="T16" fmla="*/ 207 w 513"/>
                  <a:gd name="T17" fmla="*/ 178 h 828"/>
                  <a:gd name="T18" fmla="*/ 71 w 513"/>
                  <a:gd name="T19" fmla="*/ 0 h 828"/>
                  <a:gd name="T20" fmla="*/ 24 w 513"/>
                  <a:gd name="T21" fmla="*/ 245 h 828"/>
                  <a:gd name="T22" fmla="*/ 110 w 513"/>
                  <a:gd name="T23" fmla="*/ 328 h 828"/>
                  <a:gd name="T24" fmla="*/ 65 w 513"/>
                  <a:gd name="T25" fmla="*/ 328 h 828"/>
                  <a:gd name="T26" fmla="*/ 162 w 513"/>
                  <a:gd name="T27" fmla="*/ 423 h 828"/>
                  <a:gd name="T28" fmla="*/ 139 w 513"/>
                  <a:gd name="T29" fmla="*/ 442 h 828"/>
                  <a:gd name="T30" fmla="*/ 275 w 513"/>
                  <a:gd name="T31" fmla="*/ 542 h 828"/>
                  <a:gd name="T32" fmla="*/ 254 w 513"/>
                  <a:gd name="T33" fmla="*/ 596 h 828"/>
                  <a:gd name="T34" fmla="*/ 345 w 513"/>
                  <a:gd name="T35" fmla="*/ 695 h 828"/>
                  <a:gd name="T36" fmla="*/ 159 w 513"/>
                  <a:gd name="T37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3" h="828">
                    <a:moveTo>
                      <a:pt x="159" y="828"/>
                    </a:moveTo>
                    <a:cubicBezTo>
                      <a:pt x="159" y="828"/>
                      <a:pt x="218" y="771"/>
                      <a:pt x="259" y="789"/>
                    </a:cubicBezTo>
                    <a:cubicBezTo>
                      <a:pt x="259" y="789"/>
                      <a:pt x="288" y="768"/>
                      <a:pt x="317" y="756"/>
                    </a:cubicBezTo>
                    <a:cubicBezTo>
                      <a:pt x="385" y="727"/>
                      <a:pt x="489" y="685"/>
                      <a:pt x="499" y="627"/>
                    </a:cubicBezTo>
                    <a:cubicBezTo>
                      <a:pt x="513" y="544"/>
                      <a:pt x="495" y="452"/>
                      <a:pt x="459" y="390"/>
                    </a:cubicBezTo>
                    <a:cubicBezTo>
                      <a:pt x="424" y="328"/>
                      <a:pt x="389" y="255"/>
                      <a:pt x="400" y="201"/>
                    </a:cubicBezTo>
                    <a:cubicBezTo>
                      <a:pt x="400" y="201"/>
                      <a:pt x="369" y="247"/>
                      <a:pt x="381" y="269"/>
                    </a:cubicBezTo>
                    <a:cubicBezTo>
                      <a:pt x="381" y="269"/>
                      <a:pt x="260" y="152"/>
                      <a:pt x="227" y="44"/>
                    </a:cubicBezTo>
                    <a:cubicBezTo>
                      <a:pt x="227" y="44"/>
                      <a:pt x="179" y="115"/>
                      <a:pt x="207" y="178"/>
                    </a:cubicBezTo>
                    <a:cubicBezTo>
                      <a:pt x="207" y="178"/>
                      <a:pt x="98" y="83"/>
                      <a:pt x="71" y="0"/>
                    </a:cubicBezTo>
                    <a:cubicBezTo>
                      <a:pt x="71" y="0"/>
                      <a:pt x="0" y="133"/>
                      <a:pt x="24" y="245"/>
                    </a:cubicBezTo>
                    <a:cubicBezTo>
                      <a:pt x="24" y="245"/>
                      <a:pt x="100" y="288"/>
                      <a:pt x="110" y="328"/>
                    </a:cubicBezTo>
                    <a:cubicBezTo>
                      <a:pt x="110" y="328"/>
                      <a:pt x="96" y="348"/>
                      <a:pt x="65" y="328"/>
                    </a:cubicBezTo>
                    <a:cubicBezTo>
                      <a:pt x="65" y="328"/>
                      <a:pt x="122" y="402"/>
                      <a:pt x="162" y="423"/>
                    </a:cubicBezTo>
                    <a:cubicBezTo>
                      <a:pt x="162" y="423"/>
                      <a:pt x="152" y="435"/>
                      <a:pt x="139" y="442"/>
                    </a:cubicBezTo>
                    <a:cubicBezTo>
                      <a:pt x="139" y="442"/>
                      <a:pt x="220" y="514"/>
                      <a:pt x="275" y="542"/>
                    </a:cubicBezTo>
                    <a:cubicBezTo>
                      <a:pt x="275" y="542"/>
                      <a:pt x="275" y="600"/>
                      <a:pt x="254" y="596"/>
                    </a:cubicBezTo>
                    <a:cubicBezTo>
                      <a:pt x="254" y="596"/>
                      <a:pt x="316" y="688"/>
                      <a:pt x="345" y="695"/>
                    </a:cubicBezTo>
                    <a:cubicBezTo>
                      <a:pt x="345" y="695"/>
                      <a:pt x="177" y="802"/>
                      <a:pt x="159" y="828"/>
                    </a:cubicBezTo>
                    <a:close/>
                  </a:path>
                </a:pathLst>
              </a:custGeom>
              <a:solidFill>
                <a:srgbClr val="D8B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6" name="is1ïďê">
                <a:extLst>
                  <a:ext uri="{FF2B5EF4-FFF2-40B4-BE49-F238E27FC236}">
                    <a16:creationId xmlns:a16="http://schemas.microsoft.com/office/drawing/2014/main" id="{6E4F9D4F-2C51-4599-8873-D8F1D064ED50}"/>
                  </a:ext>
                </a:extLst>
              </p:cNvPr>
              <p:cNvSpPr/>
              <p:nvPr/>
            </p:nvSpPr>
            <p:spPr bwMode="auto">
              <a:xfrm>
                <a:off x="8054611" y="1958876"/>
                <a:ext cx="168772" cy="187917"/>
              </a:xfrm>
              <a:custGeom>
                <a:avLst/>
                <a:gdLst>
                  <a:gd name="T0" fmla="*/ 0 w 194"/>
                  <a:gd name="T1" fmla="*/ 211 h 216"/>
                  <a:gd name="T2" fmla="*/ 64 w 194"/>
                  <a:gd name="T3" fmla="*/ 110 h 216"/>
                  <a:gd name="T4" fmla="*/ 194 w 194"/>
                  <a:gd name="T5" fmla="*/ 0 h 216"/>
                  <a:gd name="T6" fmla="*/ 189 w 194"/>
                  <a:gd name="T7" fmla="*/ 72 h 216"/>
                  <a:gd name="T8" fmla="*/ 3 w 194"/>
                  <a:gd name="T9" fmla="*/ 216 h 216"/>
                  <a:gd name="T10" fmla="*/ 0 w 194"/>
                  <a:gd name="T11" fmla="*/ 21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16">
                    <a:moveTo>
                      <a:pt x="0" y="211"/>
                    </a:moveTo>
                    <a:cubicBezTo>
                      <a:pt x="0" y="211"/>
                      <a:pt x="75" y="162"/>
                      <a:pt x="64" y="110"/>
                    </a:cubicBezTo>
                    <a:cubicBezTo>
                      <a:pt x="64" y="110"/>
                      <a:pt x="161" y="8"/>
                      <a:pt x="194" y="0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9" y="72"/>
                      <a:pt x="38" y="199"/>
                      <a:pt x="3" y="216"/>
                    </a:cubicBezTo>
                    <a:lnTo>
                      <a:pt x="0" y="211"/>
                    </a:lnTo>
                    <a:close/>
                  </a:path>
                </a:pathLst>
              </a:custGeom>
              <a:solidFill>
                <a:srgbClr val="D8B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7" name="ïşḻiḍé">
                <a:extLst>
                  <a:ext uri="{FF2B5EF4-FFF2-40B4-BE49-F238E27FC236}">
                    <a16:creationId xmlns:a16="http://schemas.microsoft.com/office/drawing/2014/main" id="{4740E398-70D4-4C96-BF85-AF511FDC4B7E}"/>
                  </a:ext>
                </a:extLst>
              </p:cNvPr>
              <p:cNvSpPr/>
              <p:nvPr/>
            </p:nvSpPr>
            <p:spPr bwMode="auto">
              <a:xfrm>
                <a:off x="8463197" y="2470826"/>
                <a:ext cx="0" cy="103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8" name="išļidê">
                <a:extLst>
                  <a:ext uri="{FF2B5EF4-FFF2-40B4-BE49-F238E27FC236}">
                    <a16:creationId xmlns:a16="http://schemas.microsoft.com/office/drawing/2014/main" id="{2EF6F6AC-4633-4BCE-954D-9B5AECD4DD9E}"/>
                  </a:ext>
                </a:extLst>
              </p:cNvPr>
              <p:cNvSpPr/>
              <p:nvPr/>
            </p:nvSpPr>
            <p:spPr bwMode="auto">
              <a:xfrm>
                <a:off x="7584535" y="2534014"/>
                <a:ext cx="425553" cy="185846"/>
              </a:xfrm>
              <a:custGeom>
                <a:avLst/>
                <a:gdLst>
                  <a:gd name="T0" fmla="*/ 32 w 489"/>
                  <a:gd name="T1" fmla="*/ 213 h 214"/>
                  <a:gd name="T2" fmla="*/ 7 w 489"/>
                  <a:gd name="T3" fmla="*/ 191 h 214"/>
                  <a:gd name="T4" fmla="*/ 7 w 489"/>
                  <a:gd name="T5" fmla="*/ 191 h 214"/>
                  <a:gd name="T6" fmla="*/ 178 w 489"/>
                  <a:gd name="T7" fmla="*/ 37 h 214"/>
                  <a:gd name="T8" fmla="*/ 317 w 489"/>
                  <a:gd name="T9" fmla="*/ 7 h 214"/>
                  <a:gd name="T10" fmla="*/ 489 w 489"/>
                  <a:gd name="T11" fmla="*/ 154 h 214"/>
                  <a:gd name="T12" fmla="*/ 489 w 489"/>
                  <a:gd name="T13" fmla="*/ 178 h 214"/>
                  <a:gd name="T14" fmla="*/ 32 w 489"/>
                  <a:gd name="T15" fmla="*/ 21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9" h="214">
                    <a:moveTo>
                      <a:pt x="32" y="213"/>
                    </a:moveTo>
                    <a:cubicBezTo>
                      <a:pt x="19" y="214"/>
                      <a:pt x="8" y="204"/>
                      <a:pt x="7" y="191"/>
                    </a:cubicBezTo>
                    <a:cubicBezTo>
                      <a:pt x="7" y="191"/>
                      <a:pt x="7" y="191"/>
                      <a:pt x="7" y="191"/>
                    </a:cubicBezTo>
                    <a:cubicBezTo>
                      <a:pt x="0" y="103"/>
                      <a:pt x="88" y="60"/>
                      <a:pt x="178" y="37"/>
                    </a:cubicBezTo>
                    <a:cubicBezTo>
                      <a:pt x="317" y="7"/>
                      <a:pt x="317" y="7"/>
                      <a:pt x="317" y="7"/>
                    </a:cubicBezTo>
                    <a:cubicBezTo>
                      <a:pt x="405" y="0"/>
                      <a:pt x="482" y="67"/>
                      <a:pt x="489" y="154"/>
                    </a:cubicBezTo>
                    <a:cubicBezTo>
                      <a:pt x="489" y="162"/>
                      <a:pt x="489" y="170"/>
                      <a:pt x="489" y="178"/>
                    </a:cubicBezTo>
                    <a:cubicBezTo>
                      <a:pt x="32" y="213"/>
                      <a:pt x="32" y="213"/>
                      <a:pt x="32" y="213"/>
                    </a:cubicBezTo>
                  </a:path>
                </a:pathLst>
              </a:custGeom>
              <a:solidFill>
                <a:srgbClr val="F3D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99" name="íṩľïḓe">
                <a:extLst>
                  <a:ext uri="{FF2B5EF4-FFF2-40B4-BE49-F238E27FC236}">
                    <a16:creationId xmlns:a16="http://schemas.microsoft.com/office/drawing/2014/main" id="{CA1E5DA0-5281-4B0F-B781-1E49D492F599}"/>
                  </a:ext>
                </a:extLst>
              </p:cNvPr>
              <p:cNvSpPr/>
              <p:nvPr/>
            </p:nvSpPr>
            <p:spPr bwMode="auto">
              <a:xfrm>
                <a:off x="7911724" y="2544886"/>
                <a:ext cx="74032" cy="58497"/>
              </a:xfrm>
              <a:custGeom>
                <a:avLst/>
                <a:gdLst>
                  <a:gd name="T0" fmla="*/ 133 w 143"/>
                  <a:gd name="T1" fmla="*/ 4 h 113"/>
                  <a:gd name="T2" fmla="*/ 7 w 143"/>
                  <a:gd name="T3" fmla="*/ 0 h 113"/>
                  <a:gd name="T4" fmla="*/ 0 w 143"/>
                  <a:gd name="T5" fmla="*/ 103 h 113"/>
                  <a:gd name="T6" fmla="*/ 143 w 143"/>
                  <a:gd name="T7" fmla="*/ 113 h 113"/>
                  <a:gd name="T8" fmla="*/ 133 w 143"/>
                  <a:gd name="T9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3">
                    <a:moveTo>
                      <a:pt x="133" y="4"/>
                    </a:moveTo>
                    <a:lnTo>
                      <a:pt x="7" y="0"/>
                    </a:lnTo>
                    <a:lnTo>
                      <a:pt x="0" y="103"/>
                    </a:lnTo>
                    <a:lnTo>
                      <a:pt x="143" y="113"/>
                    </a:lnTo>
                    <a:lnTo>
                      <a:pt x="133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0" name="işḻïďê">
                <a:extLst>
                  <a:ext uri="{FF2B5EF4-FFF2-40B4-BE49-F238E27FC236}">
                    <a16:creationId xmlns:a16="http://schemas.microsoft.com/office/drawing/2014/main" id="{D9F880E2-1121-4033-98BE-6540162CC3EE}"/>
                  </a:ext>
                </a:extLst>
              </p:cNvPr>
              <p:cNvSpPr/>
              <p:nvPr/>
            </p:nvSpPr>
            <p:spPr bwMode="auto">
              <a:xfrm>
                <a:off x="7911724" y="2544886"/>
                <a:ext cx="74032" cy="58497"/>
              </a:xfrm>
              <a:custGeom>
                <a:avLst/>
                <a:gdLst>
                  <a:gd name="T0" fmla="*/ 133 w 143"/>
                  <a:gd name="T1" fmla="*/ 4 h 113"/>
                  <a:gd name="T2" fmla="*/ 7 w 143"/>
                  <a:gd name="T3" fmla="*/ 0 h 113"/>
                  <a:gd name="T4" fmla="*/ 0 w 143"/>
                  <a:gd name="T5" fmla="*/ 103 h 113"/>
                  <a:gd name="T6" fmla="*/ 143 w 143"/>
                  <a:gd name="T7" fmla="*/ 113 h 113"/>
                  <a:gd name="T8" fmla="*/ 133 w 143"/>
                  <a:gd name="T9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3">
                    <a:moveTo>
                      <a:pt x="133" y="4"/>
                    </a:moveTo>
                    <a:lnTo>
                      <a:pt x="7" y="0"/>
                    </a:lnTo>
                    <a:lnTo>
                      <a:pt x="0" y="103"/>
                    </a:lnTo>
                    <a:lnTo>
                      <a:pt x="143" y="113"/>
                    </a:lnTo>
                    <a:lnTo>
                      <a:pt x="133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1" name="íṩľiḓe">
                <a:extLst>
                  <a:ext uri="{FF2B5EF4-FFF2-40B4-BE49-F238E27FC236}">
                    <a16:creationId xmlns:a16="http://schemas.microsoft.com/office/drawing/2014/main" id="{032CE73F-AFF1-4AC7-A33C-E9BE017108F5}"/>
                  </a:ext>
                </a:extLst>
              </p:cNvPr>
              <p:cNvSpPr/>
              <p:nvPr/>
            </p:nvSpPr>
            <p:spPr bwMode="auto">
              <a:xfrm>
                <a:off x="7920522" y="2496296"/>
                <a:ext cx="749635" cy="269723"/>
              </a:xfrm>
              <a:custGeom>
                <a:avLst/>
                <a:gdLst>
                  <a:gd name="T0" fmla="*/ 735 w 861"/>
                  <a:gd name="T1" fmla="*/ 268 h 310"/>
                  <a:gd name="T2" fmla="*/ 0 w 861"/>
                  <a:gd name="T3" fmla="*/ 310 h 310"/>
                  <a:gd name="T4" fmla="*/ 57 w 861"/>
                  <a:gd name="T5" fmla="*/ 44 h 310"/>
                  <a:gd name="T6" fmla="*/ 677 w 861"/>
                  <a:gd name="T7" fmla="*/ 18 h 310"/>
                  <a:gd name="T8" fmla="*/ 859 w 861"/>
                  <a:gd name="T9" fmla="*/ 129 h 310"/>
                  <a:gd name="T10" fmla="*/ 735 w 861"/>
                  <a:gd name="T11" fmla="*/ 268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1" h="310">
                    <a:moveTo>
                      <a:pt x="735" y="268"/>
                    </a:moveTo>
                    <a:cubicBezTo>
                      <a:pt x="0" y="310"/>
                      <a:pt x="0" y="310"/>
                      <a:pt x="0" y="310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677" y="18"/>
                      <a:pt x="677" y="18"/>
                      <a:pt x="677" y="18"/>
                    </a:cubicBezTo>
                    <a:cubicBezTo>
                      <a:pt x="779" y="0"/>
                      <a:pt x="853" y="82"/>
                      <a:pt x="859" y="129"/>
                    </a:cubicBezTo>
                    <a:cubicBezTo>
                      <a:pt x="861" y="186"/>
                      <a:pt x="807" y="264"/>
                      <a:pt x="735" y="268"/>
                    </a:cubicBezTo>
                  </a:path>
                </a:pathLst>
              </a:custGeom>
              <a:solidFill>
                <a:srgbClr val="59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2" name="iṡľîḍe">
                <a:extLst>
                  <a:ext uri="{FF2B5EF4-FFF2-40B4-BE49-F238E27FC236}">
                    <a16:creationId xmlns:a16="http://schemas.microsoft.com/office/drawing/2014/main" id="{424F99DF-380B-47E6-907E-FE6C878B9D5E}"/>
                  </a:ext>
                </a:extLst>
              </p:cNvPr>
              <p:cNvSpPr/>
              <p:nvPr/>
            </p:nvSpPr>
            <p:spPr bwMode="auto">
              <a:xfrm>
                <a:off x="8022509" y="2595695"/>
                <a:ext cx="426588" cy="185856"/>
              </a:xfrm>
              <a:custGeom>
                <a:avLst/>
                <a:gdLst>
                  <a:gd name="T0" fmla="*/ 457 w 490"/>
                  <a:gd name="T1" fmla="*/ 213 h 214"/>
                  <a:gd name="T2" fmla="*/ 483 w 490"/>
                  <a:gd name="T3" fmla="*/ 191 h 214"/>
                  <a:gd name="T4" fmla="*/ 483 w 490"/>
                  <a:gd name="T5" fmla="*/ 191 h 214"/>
                  <a:gd name="T6" fmla="*/ 311 w 490"/>
                  <a:gd name="T7" fmla="*/ 37 h 214"/>
                  <a:gd name="T8" fmla="*/ 172 w 490"/>
                  <a:gd name="T9" fmla="*/ 7 h 214"/>
                  <a:gd name="T10" fmla="*/ 1 w 490"/>
                  <a:gd name="T11" fmla="*/ 154 h 214"/>
                  <a:gd name="T12" fmla="*/ 1 w 490"/>
                  <a:gd name="T13" fmla="*/ 178 h 214"/>
                  <a:gd name="T14" fmla="*/ 457 w 490"/>
                  <a:gd name="T15" fmla="*/ 21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0" h="214">
                    <a:moveTo>
                      <a:pt x="457" y="213"/>
                    </a:moveTo>
                    <a:cubicBezTo>
                      <a:pt x="470" y="214"/>
                      <a:pt x="482" y="204"/>
                      <a:pt x="483" y="191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90" y="103"/>
                      <a:pt x="402" y="60"/>
                      <a:pt x="311" y="37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85" y="0"/>
                      <a:pt x="8" y="67"/>
                      <a:pt x="1" y="154"/>
                    </a:cubicBezTo>
                    <a:cubicBezTo>
                      <a:pt x="0" y="162"/>
                      <a:pt x="0" y="170"/>
                      <a:pt x="1" y="178"/>
                    </a:cubicBezTo>
                    <a:cubicBezTo>
                      <a:pt x="457" y="213"/>
                      <a:pt x="457" y="213"/>
                      <a:pt x="457" y="213"/>
                    </a:cubicBezTo>
                  </a:path>
                </a:pathLst>
              </a:custGeom>
              <a:solidFill>
                <a:srgbClr val="F3D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3" name="íşľîḋe">
                <a:extLst>
                  <a:ext uri="{FF2B5EF4-FFF2-40B4-BE49-F238E27FC236}">
                    <a16:creationId xmlns:a16="http://schemas.microsoft.com/office/drawing/2014/main" id="{F5C1C8BB-C2B7-4CA4-9A3C-5179DF18ED71}"/>
                  </a:ext>
                </a:extLst>
              </p:cNvPr>
              <p:cNvSpPr/>
              <p:nvPr/>
            </p:nvSpPr>
            <p:spPr bwMode="auto">
              <a:xfrm>
                <a:off x="8144170" y="2584306"/>
                <a:ext cx="89045" cy="216400"/>
              </a:xfrm>
              <a:custGeom>
                <a:avLst/>
                <a:gdLst>
                  <a:gd name="T0" fmla="*/ 24 w 102"/>
                  <a:gd name="T1" fmla="*/ 0 h 249"/>
                  <a:gd name="T2" fmla="*/ 102 w 102"/>
                  <a:gd name="T3" fmla="*/ 2 h 249"/>
                  <a:gd name="T4" fmla="*/ 87 w 102"/>
                  <a:gd name="T5" fmla="*/ 249 h 249"/>
                  <a:gd name="T6" fmla="*/ 0 w 102"/>
                  <a:gd name="T7" fmla="*/ 247 h 249"/>
                  <a:gd name="T8" fmla="*/ 24 w 102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49">
                    <a:moveTo>
                      <a:pt x="24" y="0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2"/>
                      <a:pt x="51" y="211"/>
                      <a:pt x="87" y="249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4" name="ïṧḻïḋê">
                <a:extLst>
                  <a:ext uri="{FF2B5EF4-FFF2-40B4-BE49-F238E27FC236}">
                    <a16:creationId xmlns:a16="http://schemas.microsoft.com/office/drawing/2014/main" id="{49903280-227F-45C3-B811-73503D0B20CC}"/>
                  </a:ext>
                </a:extLst>
              </p:cNvPr>
              <p:cNvSpPr/>
              <p:nvPr/>
            </p:nvSpPr>
            <p:spPr bwMode="auto">
              <a:xfrm>
                <a:off x="7442682" y="2533053"/>
                <a:ext cx="731516" cy="275418"/>
              </a:xfrm>
              <a:custGeom>
                <a:avLst/>
                <a:gdLst>
                  <a:gd name="T0" fmla="*/ 130 w 840"/>
                  <a:gd name="T1" fmla="*/ 277 h 317"/>
                  <a:gd name="T2" fmla="*/ 825 w 840"/>
                  <a:gd name="T3" fmla="*/ 317 h 317"/>
                  <a:gd name="T4" fmla="*/ 840 w 840"/>
                  <a:gd name="T5" fmla="*/ 45 h 317"/>
                  <a:gd name="T6" fmla="*/ 189 w 840"/>
                  <a:gd name="T7" fmla="*/ 20 h 317"/>
                  <a:gd name="T8" fmla="*/ 2 w 840"/>
                  <a:gd name="T9" fmla="*/ 133 h 317"/>
                  <a:gd name="T10" fmla="*/ 130 w 840"/>
                  <a:gd name="T11" fmla="*/ 27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0" h="317">
                    <a:moveTo>
                      <a:pt x="130" y="277"/>
                    </a:moveTo>
                    <a:cubicBezTo>
                      <a:pt x="825" y="317"/>
                      <a:pt x="825" y="317"/>
                      <a:pt x="825" y="317"/>
                    </a:cubicBezTo>
                    <a:cubicBezTo>
                      <a:pt x="840" y="45"/>
                      <a:pt x="840" y="45"/>
                      <a:pt x="840" y="45"/>
                    </a:cubicBezTo>
                    <a:cubicBezTo>
                      <a:pt x="189" y="20"/>
                      <a:pt x="189" y="20"/>
                      <a:pt x="189" y="20"/>
                    </a:cubicBezTo>
                    <a:cubicBezTo>
                      <a:pt x="85" y="0"/>
                      <a:pt x="8" y="86"/>
                      <a:pt x="2" y="133"/>
                    </a:cubicBezTo>
                    <a:cubicBezTo>
                      <a:pt x="0" y="193"/>
                      <a:pt x="56" y="273"/>
                      <a:pt x="130" y="277"/>
                    </a:cubicBezTo>
                  </a:path>
                </a:pathLst>
              </a:custGeom>
              <a:solidFill>
                <a:srgbClr val="59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5" name="îśľiḓê">
                <a:extLst>
                  <a:ext uri="{FF2B5EF4-FFF2-40B4-BE49-F238E27FC236}">
                    <a16:creationId xmlns:a16="http://schemas.microsoft.com/office/drawing/2014/main" id="{87522168-858D-437A-8DB8-2CC2E2C284CF}"/>
                  </a:ext>
                </a:extLst>
              </p:cNvPr>
              <p:cNvSpPr/>
              <p:nvPr/>
            </p:nvSpPr>
            <p:spPr bwMode="auto">
              <a:xfrm>
                <a:off x="7444234" y="2575505"/>
                <a:ext cx="716502" cy="232967"/>
              </a:xfrm>
              <a:custGeom>
                <a:avLst/>
                <a:gdLst>
                  <a:gd name="T0" fmla="*/ 60 w 823"/>
                  <a:gd name="T1" fmla="*/ 0 h 268"/>
                  <a:gd name="T2" fmla="*/ 1 w 823"/>
                  <a:gd name="T3" fmla="*/ 82 h 268"/>
                  <a:gd name="T4" fmla="*/ 1 w 823"/>
                  <a:gd name="T5" fmla="*/ 82 h 268"/>
                  <a:gd name="T6" fmla="*/ 1 w 823"/>
                  <a:gd name="T7" fmla="*/ 82 h 268"/>
                  <a:gd name="T8" fmla="*/ 1 w 823"/>
                  <a:gd name="T9" fmla="*/ 82 h 268"/>
                  <a:gd name="T10" fmla="*/ 1 w 823"/>
                  <a:gd name="T11" fmla="*/ 82 h 268"/>
                  <a:gd name="T12" fmla="*/ 1 w 823"/>
                  <a:gd name="T13" fmla="*/ 82 h 268"/>
                  <a:gd name="T14" fmla="*/ 1 w 823"/>
                  <a:gd name="T15" fmla="*/ 82 h 268"/>
                  <a:gd name="T16" fmla="*/ 1 w 823"/>
                  <a:gd name="T17" fmla="*/ 82 h 268"/>
                  <a:gd name="T18" fmla="*/ 1 w 823"/>
                  <a:gd name="T19" fmla="*/ 82 h 268"/>
                  <a:gd name="T20" fmla="*/ 1 w 823"/>
                  <a:gd name="T21" fmla="*/ 83 h 268"/>
                  <a:gd name="T22" fmla="*/ 1 w 823"/>
                  <a:gd name="T23" fmla="*/ 83 h 268"/>
                  <a:gd name="T24" fmla="*/ 1 w 823"/>
                  <a:gd name="T25" fmla="*/ 83 h 268"/>
                  <a:gd name="T26" fmla="*/ 1 w 823"/>
                  <a:gd name="T27" fmla="*/ 83 h 268"/>
                  <a:gd name="T28" fmla="*/ 1 w 823"/>
                  <a:gd name="T29" fmla="*/ 83 h 268"/>
                  <a:gd name="T30" fmla="*/ 1 w 823"/>
                  <a:gd name="T31" fmla="*/ 83 h 268"/>
                  <a:gd name="T32" fmla="*/ 0 w 823"/>
                  <a:gd name="T33" fmla="*/ 83 h 268"/>
                  <a:gd name="T34" fmla="*/ 0 w 823"/>
                  <a:gd name="T35" fmla="*/ 83 h 268"/>
                  <a:gd name="T36" fmla="*/ 0 w 823"/>
                  <a:gd name="T37" fmla="*/ 83 h 268"/>
                  <a:gd name="T38" fmla="*/ 0 w 823"/>
                  <a:gd name="T39" fmla="*/ 83 h 268"/>
                  <a:gd name="T40" fmla="*/ 0 w 823"/>
                  <a:gd name="T41" fmla="*/ 83 h 268"/>
                  <a:gd name="T42" fmla="*/ 0 w 823"/>
                  <a:gd name="T43" fmla="*/ 83 h 268"/>
                  <a:gd name="T44" fmla="*/ 0 w 823"/>
                  <a:gd name="T45" fmla="*/ 84 h 268"/>
                  <a:gd name="T46" fmla="*/ 0 w 823"/>
                  <a:gd name="T47" fmla="*/ 84 h 268"/>
                  <a:gd name="T48" fmla="*/ 0 w 823"/>
                  <a:gd name="T49" fmla="*/ 84 h 268"/>
                  <a:gd name="T50" fmla="*/ 0 w 823"/>
                  <a:gd name="T51" fmla="*/ 84 h 268"/>
                  <a:gd name="T52" fmla="*/ 0 w 823"/>
                  <a:gd name="T53" fmla="*/ 84 h 268"/>
                  <a:gd name="T54" fmla="*/ 0 w 823"/>
                  <a:gd name="T55" fmla="*/ 84 h 268"/>
                  <a:gd name="T56" fmla="*/ 0 w 823"/>
                  <a:gd name="T57" fmla="*/ 84 h 268"/>
                  <a:gd name="T58" fmla="*/ 0 w 823"/>
                  <a:gd name="T59" fmla="*/ 84 h 268"/>
                  <a:gd name="T60" fmla="*/ 0 w 823"/>
                  <a:gd name="T61" fmla="*/ 84 h 268"/>
                  <a:gd name="T62" fmla="*/ 0 w 823"/>
                  <a:gd name="T63" fmla="*/ 84 h 268"/>
                  <a:gd name="T64" fmla="*/ 0 w 823"/>
                  <a:gd name="T65" fmla="*/ 84 h 268"/>
                  <a:gd name="T66" fmla="*/ 0 w 823"/>
                  <a:gd name="T67" fmla="*/ 84 h 268"/>
                  <a:gd name="T68" fmla="*/ 0 w 823"/>
                  <a:gd name="T69" fmla="*/ 84 h 268"/>
                  <a:gd name="T70" fmla="*/ 0 w 823"/>
                  <a:gd name="T71" fmla="*/ 88 h 268"/>
                  <a:gd name="T72" fmla="*/ 128 w 823"/>
                  <a:gd name="T73" fmla="*/ 228 h 268"/>
                  <a:gd name="T74" fmla="*/ 823 w 823"/>
                  <a:gd name="T75" fmla="*/ 268 h 268"/>
                  <a:gd name="T76" fmla="*/ 734 w 823"/>
                  <a:gd name="T77" fmla="*/ 249 h 268"/>
                  <a:gd name="T78" fmla="*/ 583 w 823"/>
                  <a:gd name="T79" fmla="*/ 224 h 268"/>
                  <a:gd name="T80" fmla="*/ 402 w 823"/>
                  <a:gd name="T81" fmla="*/ 207 h 268"/>
                  <a:gd name="T82" fmla="*/ 248 w 823"/>
                  <a:gd name="T83" fmla="*/ 184 h 268"/>
                  <a:gd name="T84" fmla="*/ 83 w 823"/>
                  <a:gd name="T85" fmla="*/ 70 h 268"/>
                  <a:gd name="T86" fmla="*/ 60 w 823"/>
                  <a:gd name="T87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3" h="268">
                    <a:moveTo>
                      <a:pt x="60" y="0"/>
                    </a:moveTo>
                    <a:cubicBezTo>
                      <a:pt x="27" y="24"/>
                      <a:pt x="5" y="57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2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0" y="87"/>
                      <a:pt x="0" y="88"/>
                    </a:cubicBezTo>
                    <a:cubicBezTo>
                      <a:pt x="0" y="147"/>
                      <a:pt x="55" y="224"/>
                      <a:pt x="128" y="228"/>
                    </a:cubicBezTo>
                    <a:cubicBezTo>
                      <a:pt x="823" y="268"/>
                      <a:pt x="823" y="268"/>
                      <a:pt x="823" y="268"/>
                    </a:cubicBezTo>
                    <a:cubicBezTo>
                      <a:pt x="793" y="260"/>
                      <a:pt x="764" y="254"/>
                      <a:pt x="734" y="249"/>
                    </a:cubicBezTo>
                    <a:cubicBezTo>
                      <a:pt x="684" y="241"/>
                      <a:pt x="633" y="232"/>
                      <a:pt x="583" y="224"/>
                    </a:cubicBezTo>
                    <a:cubicBezTo>
                      <a:pt x="523" y="217"/>
                      <a:pt x="462" y="212"/>
                      <a:pt x="402" y="207"/>
                    </a:cubicBezTo>
                    <a:cubicBezTo>
                      <a:pt x="350" y="204"/>
                      <a:pt x="298" y="200"/>
                      <a:pt x="248" y="184"/>
                    </a:cubicBezTo>
                    <a:cubicBezTo>
                      <a:pt x="184" y="163"/>
                      <a:pt x="118" y="132"/>
                      <a:pt x="83" y="70"/>
                    </a:cubicBezTo>
                    <a:cubicBezTo>
                      <a:pt x="71" y="48"/>
                      <a:pt x="63" y="24"/>
                      <a:pt x="60" y="0"/>
                    </a:cubicBezTo>
                  </a:path>
                </a:pathLst>
              </a:custGeom>
              <a:solidFill>
                <a:srgbClr val="4F4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6" name="ïS1iḓê">
                <a:extLst>
                  <a:ext uri="{FF2B5EF4-FFF2-40B4-BE49-F238E27FC236}">
                    <a16:creationId xmlns:a16="http://schemas.microsoft.com/office/drawing/2014/main" id="{CD8954D3-1BAE-4D8A-8324-215A02C26619}"/>
                  </a:ext>
                </a:extLst>
              </p:cNvPr>
              <p:cNvSpPr/>
              <p:nvPr/>
            </p:nvSpPr>
            <p:spPr bwMode="auto">
              <a:xfrm>
                <a:off x="8105860" y="2139081"/>
                <a:ext cx="165665" cy="116483"/>
              </a:xfrm>
              <a:custGeom>
                <a:avLst/>
                <a:gdLst>
                  <a:gd name="T0" fmla="*/ 4 w 190"/>
                  <a:gd name="T1" fmla="*/ 35 h 134"/>
                  <a:gd name="T2" fmla="*/ 122 w 190"/>
                  <a:gd name="T3" fmla="*/ 134 h 134"/>
                  <a:gd name="T4" fmla="*/ 189 w 190"/>
                  <a:gd name="T5" fmla="*/ 94 h 134"/>
                  <a:gd name="T6" fmla="*/ 184 w 190"/>
                  <a:gd name="T7" fmla="*/ 88 h 134"/>
                  <a:gd name="T8" fmla="*/ 142 w 190"/>
                  <a:gd name="T9" fmla="*/ 84 h 134"/>
                  <a:gd name="T10" fmla="*/ 3 w 190"/>
                  <a:gd name="T11" fmla="*/ 26 h 134"/>
                  <a:gd name="T12" fmla="*/ 4 w 190"/>
                  <a:gd name="T13" fmla="*/ 3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134">
                    <a:moveTo>
                      <a:pt x="4" y="35"/>
                    </a:moveTo>
                    <a:cubicBezTo>
                      <a:pt x="25" y="43"/>
                      <a:pt x="82" y="71"/>
                      <a:pt x="122" y="134"/>
                    </a:cubicBezTo>
                    <a:cubicBezTo>
                      <a:pt x="122" y="134"/>
                      <a:pt x="174" y="131"/>
                      <a:pt x="189" y="94"/>
                    </a:cubicBezTo>
                    <a:cubicBezTo>
                      <a:pt x="190" y="91"/>
                      <a:pt x="188" y="88"/>
                      <a:pt x="184" y="88"/>
                    </a:cubicBezTo>
                    <a:cubicBezTo>
                      <a:pt x="173" y="90"/>
                      <a:pt x="152" y="93"/>
                      <a:pt x="142" y="84"/>
                    </a:cubicBezTo>
                    <a:cubicBezTo>
                      <a:pt x="129" y="73"/>
                      <a:pt x="59" y="0"/>
                      <a:pt x="3" y="26"/>
                    </a:cubicBezTo>
                    <a:cubicBezTo>
                      <a:pt x="0" y="28"/>
                      <a:pt x="0" y="33"/>
                      <a:pt x="4" y="35"/>
                    </a:cubicBezTo>
                    <a:close/>
                  </a:path>
                </a:pathLst>
              </a:custGeom>
              <a:solidFill>
                <a:srgbClr val="D8B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7" name="išlîdé">
                <a:extLst>
                  <a:ext uri="{FF2B5EF4-FFF2-40B4-BE49-F238E27FC236}">
                    <a16:creationId xmlns:a16="http://schemas.microsoft.com/office/drawing/2014/main" id="{35FB15E2-939A-423C-A848-2D8A4C1958E3}"/>
                  </a:ext>
                </a:extLst>
              </p:cNvPr>
              <p:cNvSpPr/>
              <p:nvPr/>
            </p:nvSpPr>
            <p:spPr bwMode="auto">
              <a:xfrm>
                <a:off x="8286539" y="2286109"/>
                <a:ext cx="109753" cy="171360"/>
              </a:xfrm>
              <a:custGeom>
                <a:avLst/>
                <a:gdLst>
                  <a:gd name="T0" fmla="*/ 85 w 126"/>
                  <a:gd name="T1" fmla="*/ 193 h 197"/>
                  <a:gd name="T2" fmla="*/ 0 w 126"/>
                  <a:gd name="T3" fmla="*/ 63 h 197"/>
                  <a:gd name="T4" fmla="*/ 47 w 126"/>
                  <a:gd name="T5" fmla="*/ 1 h 197"/>
                  <a:gd name="T6" fmla="*/ 53 w 126"/>
                  <a:gd name="T7" fmla="*/ 7 h 197"/>
                  <a:gd name="T8" fmla="*/ 52 w 126"/>
                  <a:gd name="T9" fmla="*/ 49 h 197"/>
                  <a:gd name="T10" fmla="*/ 93 w 126"/>
                  <a:gd name="T11" fmla="*/ 194 h 197"/>
                  <a:gd name="T12" fmla="*/ 85 w 126"/>
                  <a:gd name="T13" fmla="*/ 19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97">
                    <a:moveTo>
                      <a:pt x="85" y="193"/>
                    </a:moveTo>
                    <a:cubicBezTo>
                      <a:pt x="79" y="170"/>
                      <a:pt x="58" y="110"/>
                      <a:pt x="0" y="63"/>
                    </a:cubicBezTo>
                    <a:cubicBezTo>
                      <a:pt x="0" y="63"/>
                      <a:pt x="9" y="12"/>
                      <a:pt x="47" y="1"/>
                    </a:cubicBezTo>
                    <a:cubicBezTo>
                      <a:pt x="51" y="0"/>
                      <a:pt x="54" y="3"/>
                      <a:pt x="53" y="7"/>
                    </a:cubicBezTo>
                    <a:cubicBezTo>
                      <a:pt x="49" y="17"/>
                      <a:pt x="44" y="38"/>
                      <a:pt x="52" y="49"/>
                    </a:cubicBezTo>
                    <a:cubicBezTo>
                      <a:pt x="62" y="63"/>
                      <a:pt x="126" y="142"/>
                      <a:pt x="93" y="194"/>
                    </a:cubicBezTo>
                    <a:cubicBezTo>
                      <a:pt x="91" y="197"/>
                      <a:pt x="86" y="196"/>
                      <a:pt x="85" y="193"/>
                    </a:cubicBezTo>
                    <a:close/>
                  </a:path>
                </a:pathLst>
              </a:custGeom>
              <a:solidFill>
                <a:srgbClr val="D8B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8" name="îṧ1iḋê">
                <a:extLst>
                  <a:ext uri="{FF2B5EF4-FFF2-40B4-BE49-F238E27FC236}">
                    <a16:creationId xmlns:a16="http://schemas.microsoft.com/office/drawing/2014/main" id="{48017D7D-ED89-4750-812B-6168877CB3B6}"/>
                  </a:ext>
                </a:extLst>
              </p:cNvPr>
              <p:cNvSpPr/>
              <p:nvPr/>
            </p:nvSpPr>
            <p:spPr bwMode="auto">
              <a:xfrm>
                <a:off x="8136405" y="2296463"/>
                <a:ext cx="117001" cy="112860"/>
              </a:xfrm>
              <a:custGeom>
                <a:avLst/>
                <a:gdLst>
                  <a:gd name="T0" fmla="*/ 134 w 134"/>
                  <a:gd name="T1" fmla="*/ 0 h 130"/>
                  <a:gd name="T2" fmla="*/ 4 w 134"/>
                  <a:gd name="T3" fmla="*/ 94 h 130"/>
                  <a:gd name="T4" fmla="*/ 48 w 134"/>
                  <a:gd name="T5" fmla="*/ 130 h 130"/>
                  <a:gd name="T6" fmla="*/ 134 w 134"/>
                  <a:gd name="T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30">
                    <a:moveTo>
                      <a:pt x="134" y="0"/>
                    </a:moveTo>
                    <a:cubicBezTo>
                      <a:pt x="4" y="94"/>
                      <a:pt x="4" y="94"/>
                      <a:pt x="4" y="94"/>
                    </a:cubicBezTo>
                    <a:cubicBezTo>
                      <a:pt x="0" y="122"/>
                      <a:pt x="48" y="130"/>
                      <a:pt x="48" y="130"/>
                    </a:cubicBezTo>
                    <a:cubicBezTo>
                      <a:pt x="68" y="74"/>
                      <a:pt x="134" y="0"/>
                      <a:pt x="134" y="0"/>
                    </a:cubicBezTo>
                  </a:path>
                </a:pathLst>
              </a:custGeom>
              <a:solidFill>
                <a:srgbClr val="F1D1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09" name="îṥļîḋe">
                <a:extLst>
                  <a:ext uri="{FF2B5EF4-FFF2-40B4-BE49-F238E27FC236}">
                    <a16:creationId xmlns:a16="http://schemas.microsoft.com/office/drawing/2014/main" id="{E01A1810-E4EB-44DD-A547-14157D2E9A17}"/>
                  </a:ext>
                </a:extLst>
              </p:cNvPr>
              <p:cNvSpPr/>
              <p:nvPr/>
            </p:nvSpPr>
            <p:spPr bwMode="auto">
              <a:xfrm>
                <a:off x="8108448" y="2188263"/>
                <a:ext cx="82832" cy="94222"/>
              </a:xfrm>
              <a:custGeom>
                <a:avLst/>
                <a:gdLst>
                  <a:gd name="T0" fmla="*/ 0 w 95"/>
                  <a:gd name="T1" fmla="*/ 0 h 108"/>
                  <a:gd name="T2" fmla="*/ 95 w 95"/>
                  <a:gd name="T3" fmla="*/ 108 h 108"/>
                  <a:gd name="T4" fmla="*/ 0 w 95"/>
                  <a:gd name="T5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108">
                    <a:moveTo>
                      <a:pt x="0" y="0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08"/>
                      <a:pt x="34" y="89"/>
                      <a:pt x="0" y="0"/>
                    </a:cubicBezTo>
                    <a:close/>
                  </a:path>
                </a:pathLst>
              </a:custGeom>
              <a:solidFill>
                <a:srgbClr val="352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0" name="ïś1íḑè">
                <a:extLst>
                  <a:ext uri="{FF2B5EF4-FFF2-40B4-BE49-F238E27FC236}">
                    <a16:creationId xmlns:a16="http://schemas.microsoft.com/office/drawing/2014/main" id="{76025BF0-CBCF-46A0-B71A-1F8DD9DC3614}"/>
                  </a:ext>
                </a:extLst>
              </p:cNvPr>
              <p:cNvSpPr/>
              <p:nvPr/>
            </p:nvSpPr>
            <p:spPr bwMode="auto">
              <a:xfrm>
                <a:off x="8247193" y="2356516"/>
                <a:ext cx="82832" cy="93704"/>
              </a:xfrm>
              <a:custGeom>
                <a:avLst/>
                <a:gdLst>
                  <a:gd name="T0" fmla="*/ 0 w 95"/>
                  <a:gd name="T1" fmla="*/ 0 h 108"/>
                  <a:gd name="T2" fmla="*/ 95 w 95"/>
                  <a:gd name="T3" fmla="*/ 108 h 108"/>
                  <a:gd name="T4" fmla="*/ 0 w 95"/>
                  <a:gd name="T5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108">
                    <a:moveTo>
                      <a:pt x="0" y="0"/>
                    </a:moveTo>
                    <a:cubicBezTo>
                      <a:pt x="95" y="108"/>
                      <a:pt x="95" y="108"/>
                      <a:pt x="95" y="108"/>
                    </a:cubicBezTo>
                    <a:cubicBezTo>
                      <a:pt x="95" y="108"/>
                      <a:pt x="34" y="89"/>
                      <a:pt x="0" y="0"/>
                    </a:cubicBezTo>
                    <a:close/>
                  </a:path>
                </a:pathLst>
              </a:custGeom>
              <a:solidFill>
                <a:srgbClr val="352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1" name="îSļîḑè">
                <a:extLst>
                  <a:ext uri="{FF2B5EF4-FFF2-40B4-BE49-F238E27FC236}">
                    <a16:creationId xmlns:a16="http://schemas.microsoft.com/office/drawing/2014/main" id="{7035960B-EDCC-4C4B-8D3F-000D77B42888}"/>
                  </a:ext>
                </a:extLst>
              </p:cNvPr>
              <p:cNvSpPr/>
              <p:nvPr/>
            </p:nvSpPr>
            <p:spPr bwMode="auto">
              <a:xfrm>
                <a:off x="8031311" y="2402592"/>
                <a:ext cx="103540" cy="78174"/>
              </a:xfrm>
              <a:custGeom>
                <a:avLst/>
                <a:gdLst>
                  <a:gd name="T0" fmla="*/ 111 w 119"/>
                  <a:gd name="T1" fmla="*/ 80 h 90"/>
                  <a:gd name="T2" fmla="*/ 54 w 119"/>
                  <a:gd name="T3" fmla="*/ 61 h 90"/>
                  <a:gd name="T4" fmla="*/ 1 w 119"/>
                  <a:gd name="T5" fmla="*/ 35 h 90"/>
                  <a:gd name="T6" fmla="*/ 73 w 119"/>
                  <a:gd name="T7" fmla="*/ 14 h 90"/>
                  <a:gd name="T8" fmla="*/ 111 w 119"/>
                  <a:gd name="T9" fmla="*/ 8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90">
                    <a:moveTo>
                      <a:pt x="111" y="80"/>
                    </a:moveTo>
                    <a:cubicBezTo>
                      <a:pt x="102" y="90"/>
                      <a:pt x="82" y="72"/>
                      <a:pt x="54" y="61"/>
                    </a:cubicBezTo>
                    <a:cubicBezTo>
                      <a:pt x="27" y="49"/>
                      <a:pt x="0" y="48"/>
                      <a:pt x="1" y="35"/>
                    </a:cubicBezTo>
                    <a:cubicBezTo>
                      <a:pt x="1" y="23"/>
                      <a:pt x="38" y="0"/>
                      <a:pt x="73" y="14"/>
                    </a:cubicBezTo>
                    <a:cubicBezTo>
                      <a:pt x="109" y="29"/>
                      <a:pt x="119" y="71"/>
                      <a:pt x="111" y="80"/>
                    </a:cubicBezTo>
                    <a:close/>
                  </a:path>
                </a:pathLst>
              </a:custGeom>
              <a:solidFill>
                <a:srgbClr val="CB5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2" name="iślîḍè">
                <a:extLst>
                  <a:ext uri="{FF2B5EF4-FFF2-40B4-BE49-F238E27FC236}">
                    <a16:creationId xmlns:a16="http://schemas.microsoft.com/office/drawing/2014/main" id="{51E9666D-2419-48C7-8617-F3DA09F2BD5F}"/>
                  </a:ext>
                </a:extLst>
              </p:cNvPr>
              <p:cNvSpPr/>
              <p:nvPr/>
            </p:nvSpPr>
            <p:spPr bwMode="auto">
              <a:xfrm>
                <a:off x="8031311" y="2430547"/>
                <a:ext cx="85421" cy="43487"/>
              </a:xfrm>
              <a:custGeom>
                <a:avLst/>
                <a:gdLst>
                  <a:gd name="T0" fmla="*/ 58 w 98"/>
                  <a:gd name="T1" fmla="*/ 9 h 50"/>
                  <a:gd name="T2" fmla="*/ 28 w 98"/>
                  <a:gd name="T3" fmla="*/ 1 h 50"/>
                  <a:gd name="T4" fmla="*/ 1 w 98"/>
                  <a:gd name="T5" fmla="*/ 2 h 50"/>
                  <a:gd name="T6" fmla="*/ 1 w 98"/>
                  <a:gd name="T7" fmla="*/ 3 h 50"/>
                  <a:gd name="T8" fmla="*/ 54 w 98"/>
                  <a:gd name="T9" fmla="*/ 29 h 50"/>
                  <a:gd name="T10" fmla="*/ 98 w 98"/>
                  <a:gd name="T11" fmla="*/ 50 h 50"/>
                  <a:gd name="T12" fmla="*/ 58 w 98"/>
                  <a:gd name="T13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0">
                    <a:moveTo>
                      <a:pt x="58" y="9"/>
                    </a:moveTo>
                    <a:cubicBezTo>
                      <a:pt x="49" y="5"/>
                      <a:pt x="39" y="2"/>
                      <a:pt x="28" y="1"/>
                    </a:cubicBezTo>
                    <a:cubicBezTo>
                      <a:pt x="19" y="0"/>
                      <a:pt x="10" y="3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6"/>
                      <a:pt x="27" y="17"/>
                      <a:pt x="54" y="29"/>
                    </a:cubicBezTo>
                    <a:cubicBezTo>
                      <a:pt x="73" y="36"/>
                      <a:pt x="88" y="47"/>
                      <a:pt x="98" y="50"/>
                    </a:cubicBezTo>
                    <a:cubicBezTo>
                      <a:pt x="88" y="34"/>
                      <a:pt x="76" y="18"/>
                      <a:pt x="58" y="9"/>
                    </a:cubicBezTo>
                    <a:close/>
                  </a:path>
                </a:pathLst>
              </a:custGeom>
              <a:solidFill>
                <a:srgbClr val="9B4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3" name="ï$ḷiḍè">
                <a:extLst>
                  <a:ext uri="{FF2B5EF4-FFF2-40B4-BE49-F238E27FC236}">
                    <a16:creationId xmlns:a16="http://schemas.microsoft.com/office/drawing/2014/main" id="{206CE499-D4A0-4CE4-BA56-2AE8B645B360}"/>
                  </a:ext>
                </a:extLst>
              </p:cNvPr>
              <p:cNvSpPr/>
              <p:nvPr/>
            </p:nvSpPr>
            <p:spPr bwMode="auto">
              <a:xfrm>
                <a:off x="8050466" y="2408805"/>
                <a:ext cx="75585" cy="38309"/>
              </a:xfrm>
              <a:custGeom>
                <a:avLst/>
                <a:gdLst>
                  <a:gd name="T0" fmla="*/ 87 w 87"/>
                  <a:gd name="T1" fmla="*/ 44 h 44"/>
                  <a:gd name="T2" fmla="*/ 51 w 87"/>
                  <a:gd name="T3" fmla="*/ 7 h 44"/>
                  <a:gd name="T4" fmla="*/ 0 w 87"/>
                  <a:gd name="T5" fmla="*/ 8 h 44"/>
                  <a:gd name="T6" fmla="*/ 87 w 87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44">
                    <a:moveTo>
                      <a:pt x="87" y="44"/>
                    </a:moveTo>
                    <a:cubicBezTo>
                      <a:pt x="82" y="30"/>
                      <a:pt x="70" y="15"/>
                      <a:pt x="51" y="7"/>
                    </a:cubicBezTo>
                    <a:cubicBezTo>
                      <a:pt x="33" y="0"/>
                      <a:pt x="14" y="2"/>
                      <a:pt x="0" y="8"/>
                    </a:cubicBezTo>
                    <a:lnTo>
                      <a:pt x="87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4" name="ïś1îḑe">
                <a:extLst>
                  <a:ext uri="{FF2B5EF4-FFF2-40B4-BE49-F238E27FC236}">
                    <a16:creationId xmlns:a16="http://schemas.microsoft.com/office/drawing/2014/main" id="{A85DE82F-54CA-49CB-A765-42FAE6B7C843}"/>
                  </a:ext>
                </a:extLst>
              </p:cNvPr>
              <p:cNvSpPr/>
              <p:nvPr/>
            </p:nvSpPr>
            <p:spPr bwMode="auto">
              <a:xfrm>
                <a:off x="8107930" y="2438832"/>
                <a:ext cx="226236" cy="79209"/>
              </a:xfrm>
              <a:custGeom>
                <a:avLst/>
                <a:gdLst>
                  <a:gd name="T0" fmla="*/ 2 w 260"/>
                  <a:gd name="T1" fmla="*/ 89 h 91"/>
                  <a:gd name="T2" fmla="*/ 0 w 260"/>
                  <a:gd name="T3" fmla="*/ 91 h 91"/>
                  <a:gd name="T4" fmla="*/ 2 w 260"/>
                  <a:gd name="T5" fmla="*/ 89 h 91"/>
                  <a:gd name="T6" fmla="*/ 2 w 260"/>
                  <a:gd name="T7" fmla="*/ 89 h 91"/>
                  <a:gd name="T8" fmla="*/ 156 w 260"/>
                  <a:gd name="T9" fmla="*/ 0 h 91"/>
                  <a:gd name="T10" fmla="*/ 2 w 260"/>
                  <a:gd name="T11" fmla="*/ 89 h 91"/>
                  <a:gd name="T12" fmla="*/ 168 w 260"/>
                  <a:gd name="T13" fmla="*/ 8 h 91"/>
                  <a:gd name="T14" fmla="*/ 260 w 260"/>
                  <a:gd name="T15" fmla="*/ 39 h 91"/>
                  <a:gd name="T16" fmla="*/ 156 w 260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91">
                    <a:moveTo>
                      <a:pt x="2" y="89"/>
                    </a:moveTo>
                    <a:cubicBezTo>
                      <a:pt x="1" y="90"/>
                      <a:pt x="0" y="91"/>
                      <a:pt x="0" y="91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2" y="89"/>
                      <a:pt x="2" y="89"/>
                    </a:cubicBezTo>
                    <a:moveTo>
                      <a:pt x="156" y="0"/>
                    </a:moveTo>
                    <a:cubicBezTo>
                      <a:pt x="112" y="0"/>
                      <a:pt x="58" y="20"/>
                      <a:pt x="2" y="89"/>
                    </a:cubicBezTo>
                    <a:cubicBezTo>
                      <a:pt x="16" y="75"/>
                      <a:pt x="85" y="8"/>
                      <a:pt x="168" y="8"/>
                    </a:cubicBezTo>
                    <a:cubicBezTo>
                      <a:pt x="198" y="8"/>
                      <a:pt x="229" y="16"/>
                      <a:pt x="260" y="39"/>
                    </a:cubicBezTo>
                    <a:cubicBezTo>
                      <a:pt x="260" y="39"/>
                      <a:pt x="218" y="0"/>
                      <a:pt x="156" y="0"/>
                    </a:cubicBezTo>
                  </a:path>
                </a:pathLst>
              </a:custGeom>
              <a:solidFill>
                <a:srgbClr val="F1D1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5" name="íśḷïḋè">
                <a:extLst>
                  <a:ext uri="{FF2B5EF4-FFF2-40B4-BE49-F238E27FC236}">
                    <a16:creationId xmlns:a16="http://schemas.microsoft.com/office/drawing/2014/main" id="{4842D441-F992-4919-9E73-54A691054F66}"/>
                  </a:ext>
                </a:extLst>
              </p:cNvPr>
              <p:cNvSpPr/>
              <p:nvPr/>
            </p:nvSpPr>
            <p:spPr bwMode="auto">
              <a:xfrm>
                <a:off x="7773494" y="1711976"/>
                <a:ext cx="52288" cy="113894"/>
              </a:xfrm>
              <a:custGeom>
                <a:avLst/>
                <a:gdLst>
                  <a:gd name="T0" fmla="*/ 101 w 101"/>
                  <a:gd name="T1" fmla="*/ 0 h 220"/>
                  <a:gd name="T2" fmla="*/ 3 w 101"/>
                  <a:gd name="T3" fmla="*/ 0 h 220"/>
                  <a:gd name="T4" fmla="*/ 3 w 101"/>
                  <a:gd name="T5" fmla="*/ 30 h 220"/>
                  <a:gd name="T6" fmla="*/ 65 w 101"/>
                  <a:gd name="T7" fmla="*/ 30 h 220"/>
                  <a:gd name="T8" fmla="*/ 0 w 101"/>
                  <a:gd name="T9" fmla="*/ 188 h 220"/>
                  <a:gd name="T10" fmla="*/ 0 w 101"/>
                  <a:gd name="T11" fmla="*/ 220 h 220"/>
                  <a:gd name="T12" fmla="*/ 101 w 101"/>
                  <a:gd name="T13" fmla="*/ 220 h 220"/>
                  <a:gd name="T14" fmla="*/ 101 w 101"/>
                  <a:gd name="T15" fmla="*/ 188 h 220"/>
                  <a:gd name="T16" fmla="*/ 35 w 101"/>
                  <a:gd name="T17" fmla="*/ 188 h 220"/>
                  <a:gd name="T18" fmla="*/ 101 w 101"/>
                  <a:gd name="T19" fmla="*/ 30 h 220"/>
                  <a:gd name="T20" fmla="*/ 101 w 101"/>
                  <a:gd name="T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220">
                    <a:moveTo>
                      <a:pt x="101" y="0"/>
                    </a:moveTo>
                    <a:lnTo>
                      <a:pt x="3" y="0"/>
                    </a:lnTo>
                    <a:lnTo>
                      <a:pt x="3" y="30"/>
                    </a:lnTo>
                    <a:lnTo>
                      <a:pt x="65" y="30"/>
                    </a:lnTo>
                    <a:lnTo>
                      <a:pt x="0" y="188"/>
                    </a:lnTo>
                    <a:lnTo>
                      <a:pt x="0" y="220"/>
                    </a:lnTo>
                    <a:lnTo>
                      <a:pt x="101" y="220"/>
                    </a:lnTo>
                    <a:lnTo>
                      <a:pt x="101" y="188"/>
                    </a:lnTo>
                    <a:lnTo>
                      <a:pt x="35" y="188"/>
                    </a:lnTo>
                    <a:lnTo>
                      <a:pt x="101" y="3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8787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6" name="ïṣlïďe">
                <a:extLst>
                  <a:ext uri="{FF2B5EF4-FFF2-40B4-BE49-F238E27FC236}">
                    <a16:creationId xmlns:a16="http://schemas.microsoft.com/office/drawing/2014/main" id="{B2BF8AE6-F627-4BDB-BEDF-9A43FCF96ED9}"/>
                  </a:ext>
                </a:extLst>
              </p:cNvPr>
              <p:cNvSpPr/>
              <p:nvPr/>
            </p:nvSpPr>
            <p:spPr bwMode="auto">
              <a:xfrm>
                <a:off x="7773494" y="1711976"/>
                <a:ext cx="52288" cy="113894"/>
              </a:xfrm>
              <a:custGeom>
                <a:avLst/>
                <a:gdLst>
                  <a:gd name="T0" fmla="*/ 101 w 101"/>
                  <a:gd name="T1" fmla="*/ 0 h 220"/>
                  <a:gd name="T2" fmla="*/ 3 w 101"/>
                  <a:gd name="T3" fmla="*/ 0 h 220"/>
                  <a:gd name="T4" fmla="*/ 3 w 101"/>
                  <a:gd name="T5" fmla="*/ 30 h 220"/>
                  <a:gd name="T6" fmla="*/ 65 w 101"/>
                  <a:gd name="T7" fmla="*/ 30 h 220"/>
                  <a:gd name="T8" fmla="*/ 0 w 101"/>
                  <a:gd name="T9" fmla="*/ 188 h 220"/>
                  <a:gd name="T10" fmla="*/ 0 w 101"/>
                  <a:gd name="T11" fmla="*/ 220 h 220"/>
                  <a:gd name="T12" fmla="*/ 101 w 101"/>
                  <a:gd name="T13" fmla="*/ 220 h 220"/>
                  <a:gd name="T14" fmla="*/ 101 w 101"/>
                  <a:gd name="T15" fmla="*/ 188 h 220"/>
                  <a:gd name="T16" fmla="*/ 35 w 101"/>
                  <a:gd name="T17" fmla="*/ 188 h 220"/>
                  <a:gd name="T18" fmla="*/ 101 w 101"/>
                  <a:gd name="T19" fmla="*/ 30 h 220"/>
                  <a:gd name="T20" fmla="*/ 101 w 101"/>
                  <a:gd name="T2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220">
                    <a:moveTo>
                      <a:pt x="101" y="0"/>
                    </a:moveTo>
                    <a:lnTo>
                      <a:pt x="3" y="0"/>
                    </a:lnTo>
                    <a:lnTo>
                      <a:pt x="3" y="30"/>
                    </a:lnTo>
                    <a:lnTo>
                      <a:pt x="65" y="30"/>
                    </a:lnTo>
                    <a:lnTo>
                      <a:pt x="0" y="188"/>
                    </a:lnTo>
                    <a:lnTo>
                      <a:pt x="0" y="220"/>
                    </a:lnTo>
                    <a:lnTo>
                      <a:pt x="101" y="220"/>
                    </a:lnTo>
                    <a:lnTo>
                      <a:pt x="101" y="188"/>
                    </a:lnTo>
                    <a:lnTo>
                      <a:pt x="35" y="188"/>
                    </a:lnTo>
                    <a:lnTo>
                      <a:pt x="101" y="30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7" name="işlîdê">
                <a:extLst>
                  <a:ext uri="{FF2B5EF4-FFF2-40B4-BE49-F238E27FC236}">
                    <a16:creationId xmlns:a16="http://schemas.microsoft.com/office/drawing/2014/main" id="{089CDF97-5510-4141-8B14-C2599CFA057A}"/>
                  </a:ext>
                </a:extLst>
              </p:cNvPr>
              <p:cNvSpPr/>
              <p:nvPr/>
            </p:nvSpPr>
            <p:spPr bwMode="auto">
              <a:xfrm>
                <a:off x="7910168" y="1859521"/>
                <a:ext cx="77656" cy="84386"/>
              </a:xfrm>
              <a:custGeom>
                <a:avLst/>
                <a:gdLst>
                  <a:gd name="T0" fmla="*/ 96 w 150"/>
                  <a:gd name="T1" fmla="*/ 0 h 163"/>
                  <a:gd name="T2" fmla="*/ 82 w 150"/>
                  <a:gd name="T3" fmla="*/ 17 h 163"/>
                  <a:gd name="T4" fmla="*/ 118 w 150"/>
                  <a:gd name="T5" fmla="*/ 44 h 163"/>
                  <a:gd name="T6" fmla="*/ 13 w 150"/>
                  <a:gd name="T7" fmla="*/ 103 h 163"/>
                  <a:gd name="T8" fmla="*/ 0 w 150"/>
                  <a:gd name="T9" fmla="*/ 120 h 163"/>
                  <a:gd name="T10" fmla="*/ 57 w 150"/>
                  <a:gd name="T11" fmla="*/ 163 h 163"/>
                  <a:gd name="T12" fmla="*/ 69 w 150"/>
                  <a:gd name="T13" fmla="*/ 147 h 163"/>
                  <a:gd name="T14" fmla="*/ 34 w 150"/>
                  <a:gd name="T15" fmla="*/ 118 h 163"/>
                  <a:gd name="T16" fmla="*/ 136 w 150"/>
                  <a:gd name="T17" fmla="*/ 59 h 163"/>
                  <a:gd name="T18" fmla="*/ 150 w 150"/>
                  <a:gd name="T19" fmla="*/ 42 h 163"/>
                  <a:gd name="T20" fmla="*/ 96 w 15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63">
                    <a:moveTo>
                      <a:pt x="96" y="0"/>
                    </a:moveTo>
                    <a:lnTo>
                      <a:pt x="82" y="17"/>
                    </a:lnTo>
                    <a:lnTo>
                      <a:pt x="118" y="44"/>
                    </a:lnTo>
                    <a:lnTo>
                      <a:pt x="13" y="103"/>
                    </a:lnTo>
                    <a:lnTo>
                      <a:pt x="0" y="120"/>
                    </a:lnTo>
                    <a:lnTo>
                      <a:pt x="57" y="163"/>
                    </a:lnTo>
                    <a:lnTo>
                      <a:pt x="69" y="147"/>
                    </a:lnTo>
                    <a:lnTo>
                      <a:pt x="34" y="118"/>
                    </a:lnTo>
                    <a:lnTo>
                      <a:pt x="136" y="59"/>
                    </a:lnTo>
                    <a:lnTo>
                      <a:pt x="150" y="42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8" name="îşliḓê">
                <a:extLst>
                  <a:ext uri="{FF2B5EF4-FFF2-40B4-BE49-F238E27FC236}">
                    <a16:creationId xmlns:a16="http://schemas.microsoft.com/office/drawing/2014/main" id="{F01B3346-6346-4C89-B2B6-D146067FF606}"/>
                  </a:ext>
                </a:extLst>
              </p:cNvPr>
              <p:cNvSpPr/>
              <p:nvPr/>
            </p:nvSpPr>
            <p:spPr bwMode="auto">
              <a:xfrm>
                <a:off x="7910168" y="1859521"/>
                <a:ext cx="77656" cy="84386"/>
              </a:xfrm>
              <a:custGeom>
                <a:avLst/>
                <a:gdLst>
                  <a:gd name="T0" fmla="*/ 96 w 150"/>
                  <a:gd name="T1" fmla="*/ 0 h 163"/>
                  <a:gd name="T2" fmla="*/ 82 w 150"/>
                  <a:gd name="T3" fmla="*/ 17 h 163"/>
                  <a:gd name="T4" fmla="*/ 118 w 150"/>
                  <a:gd name="T5" fmla="*/ 44 h 163"/>
                  <a:gd name="T6" fmla="*/ 13 w 150"/>
                  <a:gd name="T7" fmla="*/ 103 h 163"/>
                  <a:gd name="T8" fmla="*/ 0 w 150"/>
                  <a:gd name="T9" fmla="*/ 120 h 163"/>
                  <a:gd name="T10" fmla="*/ 57 w 150"/>
                  <a:gd name="T11" fmla="*/ 163 h 163"/>
                  <a:gd name="T12" fmla="*/ 69 w 150"/>
                  <a:gd name="T13" fmla="*/ 147 h 163"/>
                  <a:gd name="T14" fmla="*/ 34 w 150"/>
                  <a:gd name="T15" fmla="*/ 118 h 163"/>
                  <a:gd name="T16" fmla="*/ 136 w 150"/>
                  <a:gd name="T17" fmla="*/ 59 h 163"/>
                  <a:gd name="T18" fmla="*/ 150 w 150"/>
                  <a:gd name="T19" fmla="*/ 42 h 163"/>
                  <a:gd name="T20" fmla="*/ 96 w 150"/>
                  <a:gd name="T2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63">
                    <a:moveTo>
                      <a:pt x="96" y="0"/>
                    </a:moveTo>
                    <a:lnTo>
                      <a:pt x="82" y="17"/>
                    </a:lnTo>
                    <a:lnTo>
                      <a:pt x="118" y="44"/>
                    </a:lnTo>
                    <a:lnTo>
                      <a:pt x="13" y="103"/>
                    </a:lnTo>
                    <a:lnTo>
                      <a:pt x="0" y="120"/>
                    </a:lnTo>
                    <a:lnTo>
                      <a:pt x="57" y="163"/>
                    </a:lnTo>
                    <a:lnTo>
                      <a:pt x="69" y="147"/>
                    </a:lnTo>
                    <a:lnTo>
                      <a:pt x="34" y="118"/>
                    </a:lnTo>
                    <a:lnTo>
                      <a:pt x="136" y="59"/>
                    </a:lnTo>
                    <a:lnTo>
                      <a:pt x="150" y="42"/>
                    </a:lnTo>
                    <a:lnTo>
                      <a:pt x="9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19" name="íŝḻîḑè">
                <a:extLst>
                  <a:ext uri="{FF2B5EF4-FFF2-40B4-BE49-F238E27FC236}">
                    <a16:creationId xmlns:a16="http://schemas.microsoft.com/office/drawing/2014/main" id="{76A28DC0-4371-405F-B282-FD3849E67589}"/>
                  </a:ext>
                </a:extLst>
              </p:cNvPr>
              <p:cNvSpPr/>
              <p:nvPr/>
            </p:nvSpPr>
            <p:spPr bwMode="auto">
              <a:xfrm>
                <a:off x="7582462" y="1524050"/>
                <a:ext cx="100435" cy="156347"/>
              </a:xfrm>
              <a:custGeom>
                <a:avLst/>
                <a:gdLst>
                  <a:gd name="T0" fmla="*/ 73 w 194"/>
                  <a:gd name="T1" fmla="*/ 0 h 302"/>
                  <a:gd name="T2" fmla="*/ 63 w 194"/>
                  <a:gd name="T3" fmla="*/ 38 h 302"/>
                  <a:gd name="T4" fmla="*/ 140 w 194"/>
                  <a:gd name="T5" fmla="*/ 59 h 302"/>
                  <a:gd name="T6" fmla="*/ 11 w 194"/>
                  <a:gd name="T7" fmla="*/ 233 h 302"/>
                  <a:gd name="T8" fmla="*/ 0 w 194"/>
                  <a:gd name="T9" fmla="*/ 272 h 302"/>
                  <a:gd name="T10" fmla="*/ 125 w 194"/>
                  <a:gd name="T11" fmla="*/ 302 h 302"/>
                  <a:gd name="T12" fmla="*/ 135 w 194"/>
                  <a:gd name="T13" fmla="*/ 264 h 302"/>
                  <a:gd name="T14" fmla="*/ 54 w 194"/>
                  <a:gd name="T15" fmla="*/ 243 h 302"/>
                  <a:gd name="T16" fmla="*/ 184 w 194"/>
                  <a:gd name="T17" fmla="*/ 69 h 302"/>
                  <a:gd name="T18" fmla="*/ 194 w 194"/>
                  <a:gd name="T19" fmla="*/ 32 h 302"/>
                  <a:gd name="T20" fmla="*/ 73 w 194"/>
                  <a:gd name="T2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302">
                    <a:moveTo>
                      <a:pt x="73" y="0"/>
                    </a:moveTo>
                    <a:lnTo>
                      <a:pt x="63" y="38"/>
                    </a:lnTo>
                    <a:lnTo>
                      <a:pt x="140" y="59"/>
                    </a:lnTo>
                    <a:lnTo>
                      <a:pt x="11" y="233"/>
                    </a:lnTo>
                    <a:lnTo>
                      <a:pt x="0" y="272"/>
                    </a:lnTo>
                    <a:lnTo>
                      <a:pt x="125" y="302"/>
                    </a:lnTo>
                    <a:lnTo>
                      <a:pt x="135" y="264"/>
                    </a:lnTo>
                    <a:lnTo>
                      <a:pt x="54" y="243"/>
                    </a:lnTo>
                    <a:lnTo>
                      <a:pt x="184" y="69"/>
                    </a:lnTo>
                    <a:lnTo>
                      <a:pt x="194" y="3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7A7A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0" name="í$ľíḋè">
                <a:extLst>
                  <a:ext uri="{FF2B5EF4-FFF2-40B4-BE49-F238E27FC236}">
                    <a16:creationId xmlns:a16="http://schemas.microsoft.com/office/drawing/2014/main" id="{96B54DB0-121B-4894-B825-C01B09926A5F}"/>
                  </a:ext>
                </a:extLst>
              </p:cNvPr>
              <p:cNvSpPr/>
              <p:nvPr/>
            </p:nvSpPr>
            <p:spPr bwMode="auto">
              <a:xfrm>
                <a:off x="7582462" y="1524050"/>
                <a:ext cx="100435" cy="156347"/>
              </a:xfrm>
              <a:custGeom>
                <a:avLst/>
                <a:gdLst>
                  <a:gd name="T0" fmla="*/ 73 w 194"/>
                  <a:gd name="T1" fmla="*/ 0 h 302"/>
                  <a:gd name="T2" fmla="*/ 63 w 194"/>
                  <a:gd name="T3" fmla="*/ 38 h 302"/>
                  <a:gd name="T4" fmla="*/ 140 w 194"/>
                  <a:gd name="T5" fmla="*/ 59 h 302"/>
                  <a:gd name="T6" fmla="*/ 11 w 194"/>
                  <a:gd name="T7" fmla="*/ 233 h 302"/>
                  <a:gd name="T8" fmla="*/ 0 w 194"/>
                  <a:gd name="T9" fmla="*/ 272 h 302"/>
                  <a:gd name="T10" fmla="*/ 125 w 194"/>
                  <a:gd name="T11" fmla="*/ 302 h 302"/>
                  <a:gd name="T12" fmla="*/ 135 w 194"/>
                  <a:gd name="T13" fmla="*/ 264 h 302"/>
                  <a:gd name="T14" fmla="*/ 54 w 194"/>
                  <a:gd name="T15" fmla="*/ 243 h 302"/>
                  <a:gd name="T16" fmla="*/ 184 w 194"/>
                  <a:gd name="T17" fmla="*/ 69 h 302"/>
                  <a:gd name="T18" fmla="*/ 194 w 194"/>
                  <a:gd name="T19" fmla="*/ 32 h 302"/>
                  <a:gd name="T20" fmla="*/ 73 w 194"/>
                  <a:gd name="T2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302">
                    <a:moveTo>
                      <a:pt x="73" y="0"/>
                    </a:moveTo>
                    <a:lnTo>
                      <a:pt x="63" y="38"/>
                    </a:lnTo>
                    <a:lnTo>
                      <a:pt x="140" y="59"/>
                    </a:lnTo>
                    <a:lnTo>
                      <a:pt x="11" y="233"/>
                    </a:lnTo>
                    <a:lnTo>
                      <a:pt x="0" y="272"/>
                    </a:lnTo>
                    <a:lnTo>
                      <a:pt x="125" y="302"/>
                    </a:lnTo>
                    <a:lnTo>
                      <a:pt x="135" y="264"/>
                    </a:lnTo>
                    <a:lnTo>
                      <a:pt x="54" y="243"/>
                    </a:lnTo>
                    <a:lnTo>
                      <a:pt x="184" y="69"/>
                    </a:lnTo>
                    <a:lnTo>
                      <a:pt x="194" y="3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311EFC3E-15F1-4FA0-9AF8-9EB6A8979247}"/>
              </a:ext>
            </a:extLst>
          </p:cNvPr>
          <p:cNvGrpSpPr/>
          <p:nvPr/>
        </p:nvGrpSpPr>
        <p:grpSpPr>
          <a:xfrm>
            <a:off x="5454501" y="2124148"/>
            <a:ext cx="1371564" cy="1444466"/>
            <a:chOff x="4990682" y="2200346"/>
            <a:chExt cx="1371564" cy="1444466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C3DCBC14-407E-4B70-B891-520CFD99BC24}"/>
                </a:ext>
              </a:extLst>
            </p:cNvPr>
            <p:cNvSpPr txBox="1"/>
            <p:nvPr/>
          </p:nvSpPr>
          <p:spPr>
            <a:xfrm>
              <a:off x="5181624" y="3275480"/>
              <a:ext cx="1142970" cy="369332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小学生</a:t>
              </a:r>
            </a:p>
          </p:txBody>
        </p:sp>
        <p:grpSp>
          <p:nvGrpSpPr>
            <p:cNvPr id="123" name="88c29f52-4437-46e5-b751-43edfc61ac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59EC623E-B265-46F3-96CC-DC11595425D2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4990682" y="2200346"/>
              <a:ext cx="1371564" cy="1116444"/>
              <a:chOff x="3295651" y="1085851"/>
              <a:chExt cx="5581650" cy="4543425"/>
            </a:xfrm>
          </p:grpSpPr>
          <p:sp>
            <p:nvSpPr>
              <p:cNvPr id="124" name="iSļïḍé">
                <a:extLst>
                  <a:ext uri="{FF2B5EF4-FFF2-40B4-BE49-F238E27FC236}">
                    <a16:creationId xmlns:a16="http://schemas.microsoft.com/office/drawing/2014/main" id="{F7A7B4BD-5E0B-4C98-B663-72D7DC23E3DC}"/>
                  </a:ext>
                </a:extLst>
              </p:cNvPr>
              <p:cNvSpPr/>
              <p:nvPr/>
            </p:nvSpPr>
            <p:spPr bwMode="auto">
              <a:xfrm>
                <a:off x="5414963" y="1085851"/>
                <a:ext cx="866775" cy="1892300"/>
              </a:xfrm>
              <a:custGeom>
                <a:avLst/>
                <a:gdLst>
                  <a:gd name="T0" fmla="*/ 49 w 49"/>
                  <a:gd name="T1" fmla="*/ 24 h 107"/>
                  <a:gd name="T2" fmla="*/ 0 w 49"/>
                  <a:gd name="T3" fmla="*/ 38 h 107"/>
                  <a:gd name="T4" fmla="*/ 18 w 49"/>
                  <a:gd name="T5" fmla="*/ 87 h 107"/>
                  <a:gd name="T6" fmla="*/ 10 w 49"/>
                  <a:gd name="T7" fmla="*/ 98 h 107"/>
                  <a:gd name="T8" fmla="*/ 24 w 49"/>
                  <a:gd name="T9" fmla="*/ 107 h 107"/>
                  <a:gd name="T10" fmla="*/ 39 w 49"/>
                  <a:gd name="T11" fmla="*/ 100 h 107"/>
                  <a:gd name="T12" fmla="*/ 49 w 49"/>
                  <a:gd name="T1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07">
                    <a:moveTo>
                      <a:pt x="49" y="24"/>
                    </a:moveTo>
                    <a:cubicBezTo>
                      <a:pt x="40" y="2"/>
                      <a:pt x="0" y="0"/>
                      <a:pt x="0" y="38"/>
                    </a:cubicBezTo>
                    <a:cubicBezTo>
                      <a:pt x="0" y="68"/>
                      <a:pt x="18" y="68"/>
                      <a:pt x="18" y="87"/>
                    </a:cubicBezTo>
                    <a:cubicBezTo>
                      <a:pt x="18" y="95"/>
                      <a:pt x="10" y="98"/>
                      <a:pt x="10" y="98"/>
                    </a:cubicBezTo>
                    <a:cubicBezTo>
                      <a:pt x="10" y="98"/>
                      <a:pt x="11" y="107"/>
                      <a:pt x="24" y="107"/>
                    </a:cubicBezTo>
                    <a:cubicBezTo>
                      <a:pt x="35" y="107"/>
                      <a:pt x="39" y="100"/>
                      <a:pt x="39" y="100"/>
                    </a:cubicBezTo>
                    <a:lnTo>
                      <a:pt x="49" y="24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5" name="îS1ïḑé">
                <a:extLst>
                  <a:ext uri="{FF2B5EF4-FFF2-40B4-BE49-F238E27FC236}">
                    <a16:creationId xmlns:a16="http://schemas.microsoft.com/office/drawing/2014/main" id="{AEC56AB7-FAA7-4C14-84DB-8CCFF4095DAF}"/>
                  </a:ext>
                </a:extLst>
              </p:cNvPr>
              <p:cNvSpPr/>
              <p:nvPr/>
            </p:nvSpPr>
            <p:spPr bwMode="auto">
              <a:xfrm>
                <a:off x="7412038" y="1085851"/>
                <a:ext cx="865188" cy="1892300"/>
              </a:xfrm>
              <a:custGeom>
                <a:avLst/>
                <a:gdLst>
                  <a:gd name="T0" fmla="*/ 0 w 49"/>
                  <a:gd name="T1" fmla="*/ 24 h 107"/>
                  <a:gd name="T2" fmla="*/ 49 w 49"/>
                  <a:gd name="T3" fmla="*/ 38 h 107"/>
                  <a:gd name="T4" fmla="*/ 30 w 49"/>
                  <a:gd name="T5" fmla="*/ 87 h 107"/>
                  <a:gd name="T6" fmla="*/ 39 w 49"/>
                  <a:gd name="T7" fmla="*/ 98 h 107"/>
                  <a:gd name="T8" fmla="*/ 24 w 49"/>
                  <a:gd name="T9" fmla="*/ 107 h 107"/>
                  <a:gd name="T10" fmla="*/ 9 w 49"/>
                  <a:gd name="T11" fmla="*/ 100 h 107"/>
                  <a:gd name="T12" fmla="*/ 0 w 49"/>
                  <a:gd name="T1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07">
                    <a:moveTo>
                      <a:pt x="0" y="24"/>
                    </a:moveTo>
                    <a:cubicBezTo>
                      <a:pt x="9" y="2"/>
                      <a:pt x="49" y="0"/>
                      <a:pt x="49" y="38"/>
                    </a:cubicBezTo>
                    <a:cubicBezTo>
                      <a:pt x="49" y="68"/>
                      <a:pt x="30" y="68"/>
                      <a:pt x="30" y="87"/>
                    </a:cubicBezTo>
                    <a:cubicBezTo>
                      <a:pt x="30" y="95"/>
                      <a:pt x="39" y="98"/>
                      <a:pt x="39" y="98"/>
                    </a:cubicBezTo>
                    <a:cubicBezTo>
                      <a:pt x="39" y="98"/>
                      <a:pt x="37" y="107"/>
                      <a:pt x="24" y="107"/>
                    </a:cubicBezTo>
                    <a:cubicBezTo>
                      <a:pt x="13" y="107"/>
                      <a:pt x="9" y="100"/>
                      <a:pt x="9" y="10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6" name="îṧḷïdê">
                <a:extLst>
                  <a:ext uri="{FF2B5EF4-FFF2-40B4-BE49-F238E27FC236}">
                    <a16:creationId xmlns:a16="http://schemas.microsoft.com/office/drawing/2014/main" id="{4697A62B-C1E8-4BE4-ABCD-89E88059EAE7}"/>
                  </a:ext>
                </a:extLst>
              </p:cNvPr>
              <p:cNvSpPr/>
              <p:nvPr/>
            </p:nvSpPr>
            <p:spPr bwMode="auto">
              <a:xfrm>
                <a:off x="5821363" y="1262063"/>
                <a:ext cx="2049463" cy="1998663"/>
              </a:xfrm>
              <a:custGeom>
                <a:avLst/>
                <a:gdLst>
                  <a:gd name="T0" fmla="*/ 58 w 116"/>
                  <a:gd name="T1" fmla="*/ 8 h 113"/>
                  <a:gd name="T2" fmla="*/ 5 w 116"/>
                  <a:gd name="T3" fmla="*/ 76 h 113"/>
                  <a:gd name="T4" fmla="*/ 35 w 116"/>
                  <a:gd name="T5" fmla="*/ 113 h 113"/>
                  <a:gd name="T6" fmla="*/ 58 w 116"/>
                  <a:gd name="T7" fmla="*/ 113 h 113"/>
                  <a:gd name="T8" fmla="*/ 58 w 116"/>
                  <a:gd name="T9" fmla="*/ 113 h 113"/>
                  <a:gd name="T10" fmla="*/ 81 w 116"/>
                  <a:gd name="T11" fmla="*/ 113 h 113"/>
                  <a:gd name="T12" fmla="*/ 110 w 116"/>
                  <a:gd name="T13" fmla="*/ 76 h 113"/>
                  <a:gd name="T14" fmla="*/ 58 w 116"/>
                  <a:gd name="T15" fmla="*/ 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13">
                    <a:moveTo>
                      <a:pt x="58" y="8"/>
                    </a:moveTo>
                    <a:cubicBezTo>
                      <a:pt x="51" y="0"/>
                      <a:pt x="0" y="10"/>
                      <a:pt x="5" y="76"/>
                    </a:cubicBezTo>
                    <a:cubicBezTo>
                      <a:pt x="8" y="101"/>
                      <a:pt x="35" y="113"/>
                      <a:pt x="35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108" y="101"/>
                      <a:pt x="110" y="76"/>
                    </a:cubicBezTo>
                    <a:cubicBezTo>
                      <a:pt x="116" y="10"/>
                      <a:pt x="65" y="0"/>
                      <a:pt x="58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7" name="ïṧlídé">
                <a:extLst>
                  <a:ext uri="{FF2B5EF4-FFF2-40B4-BE49-F238E27FC236}">
                    <a16:creationId xmlns:a16="http://schemas.microsoft.com/office/drawing/2014/main" id="{C10B9815-B2A4-4EF6-B95F-450DD3AC2B92}"/>
                  </a:ext>
                </a:extLst>
              </p:cNvPr>
              <p:cNvSpPr/>
              <p:nvPr/>
            </p:nvSpPr>
            <p:spPr bwMode="auto">
              <a:xfrm>
                <a:off x="6457951" y="3454401"/>
                <a:ext cx="777875" cy="619125"/>
              </a:xfrm>
              <a:custGeom>
                <a:avLst/>
                <a:gdLst>
                  <a:gd name="T0" fmla="*/ 22 w 44"/>
                  <a:gd name="T1" fmla="*/ 35 h 35"/>
                  <a:gd name="T2" fmla="*/ 44 w 44"/>
                  <a:gd name="T3" fmla="*/ 18 h 35"/>
                  <a:gd name="T4" fmla="*/ 39 w 44"/>
                  <a:gd name="T5" fmla="*/ 0 h 35"/>
                  <a:gd name="T6" fmla="*/ 22 w 44"/>
                  <a:gd name="T7" fmla="*/ 0 h 35"/>
                  <a:gd name="T8" fmla="*/ 4 w 44"/>
                  <a:gd name="T9" fmla="*/ 0 h 35"/>
                  <a:gd name="T10" fmla="*/ 0 w 44"/>
                  <a:gd name="T11" fmla="*/ 18 h 35"/>
                  <a:gd name="T12" fmla="*/ 22 w 44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5">
                    <a:moveTo>
                      <a:pt x="22" y="35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1" y="14"/>
                      <a:pt x="3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4"/>
                      <a:pt x="0" y="18"/>
                      <a:pt x="0" y="18"/>
                    </a:cubicBezTo>
                    <a:lnTo>
                      <a:pt x="22" y="35"/>
                    </a:lnTo>
                    <a:close/>
                  </a:path>
                </a:pathLst>
              </a:custGeom>
              <a:solidFill>
                <a:srgbClr val="F0C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8" name="îšḷíḍè">
                <a:extLst>
                  <a:ext uri="{FF2B5EF4-FFF2-40B4-BE49-F238E27FC236}">
                    <a16:creationId xmlns:a16="http://schemas.microsoft.com/office/drawing/2014/main" id="{4841449C-8E01-4C8A-BB4D-1595378A38CA}"/>
                  </a:ext>
                </a:extLst>
              </p:cNvPr>
              <p:cNvSpPr/>
              <p:nvPr/>
            </p:nvSpPr>
            <p:spPr bwMode="auto">
              <a:xfrm>
                <a:off x="6527801" y="3454401"/>
                <a:ext cx="636588" cy="195263"/>
              </a:xfrm>
              <a:custGeom>
                <a:avLst/>
                <a:gdLst>
                  <a:gd name="T0" fmla="*/ 35 w 36"/>
                  <a:gd name="T1" fmla="*/ 0 h 11"/>
                  <a:gd name="T2" fmla="*/ 18 w 36"/>
                  <a:gd name="T3" fmla="*/ 0 h 11"/>
                  <a:gd name="T4" fmla="*/ 0 w 36"/>
                  <a:gd name="T5" fmla="*/ 0 h 11"/>
                  <a:gd name="T6" fmla="*/ 0 w 36"/>
                  <a:gd name="T7" fmla="*/ 4 h 11"/>
                  <a:gd name="T8" fmla="*/ 18 w 36"/>
                  <a:gd name="T9" fmla="*/ 11 h 11"/>
                  <a:gd name="T10" fmla="*/ 36 w 36"/>
                  <a:gd name="T11" fmla="*/ 4 h 11"/>
                  <a:gd name="T12" fmla="*/ 35 w 3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5" y="8"/>
                      <a:pt x="11" y="11"/>
                      <a:pt x="18" y="11"/>
                    </a:cubicBezTo>
                    <a:cubicBezTo>
                      <a:pt x="24" y="11"/>
                      <a:pt x="30" y="8"/>
                      <a:pt x="36" y="4"/>
                    </a:cubicBezTo>
                    <a:cubicBezTo>
                      <a:pt x="36" y="3"/>
                      <a:pt x="35" y="2"/>
                      <a:pt x="35" y="0"/>
                    </a:cubicBezTo>
                    <a:close/>
                  </a:path>
                </a:pathLst>
              </a:custGeom>
              <a:solidFill>
                <a:srgbClr val="F0C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29" name="i$lïḋe">
                <a:extLst>
                  <a:ext uri="{FF2B5EF4-FFF2-40B4-BE49-F238E27FC236}">
                    <a16:creationId xmlns:a16="http://schemas.microsoft.com/office/drawing/2014/main" id="{2446C5C1-7C78-4DFA-AC38-7E4D9C017512}"/>
                  </a:ext>
                </a:extLst>
              </p:cNvPr>
              <p:cNvSpPr/>
              <p:nvPr/>
            </p:nvSpPr>
            <p:spPr bwMode="auto">
              <a:xfrm>
                <a:off x="6192838" y="1581151"/>
                <a:ext cx="1289050" cy="1979613"/>
              </a:xfrm>
              <a:custGeom>
                <a:avLst/>
                <a:gdLst>
                  <a:gd name="T0" fmla="*/ 37 w 73"/>
                  <a:gd name="T1" fmla="*/ 112 h 112"/>
                  <a:gd name="T2" fmla="*/ 73 w 73"/>
                  <a:gd name="T3" fmla="*/ 55 h 112"/>
                  <a:gd name="T4" fmla="*/ 37 w 73"/>
                  <a:gd name="T5" fmla="*/ 0 h 112"/>
                  <a:gd name="T6" fmla="*/ 0 w 73"/>
                  <a:gd name="T7" fmla="*/ 55 h 112"/>
                  <a:gd name="T8" fmla="*/ 37 w 73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2">
                    <a:moveTo>
                      <a:pt x="37" y="112"/>
                    </a:moveTo>
                    <a:cubicBezTo>
                      <a:pt x="57" y="112"/>
                      <a:pt x="73" y="91"/>
                      <a:pt x="73" y="55"/>
                    </a:cubicBezTo>
                    <a:cubicBezTo>
                      <a:pt x="73" y="11"/>
                      <a:pt x="60" y="0"/>
                      <a:pt x="37" y="0"/>
                    </a:cubicBezTo>
                    <a:cubicBezTo>
                      <a:pt x="14" y="0"/>
                      <a:pt x="0" y="11"/>
                      <a:pt x="0" y="55"/>
                    </a:cubicBezTo>
                    <a:cubicBezTo>
                      <a:pt x="0" y="91"/>
                      <a:pt x="16" y="112"/>
                      <a:pt x="37" y="112"/>
                    </a:cubicBezTo>
                    <a:close/>
                  </a:path>
                </a:pathLst>
              </a:custGeom>
              <a:solidFill>
                <a:srgbClr val="FED9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0" name="îṧḻîḋé">
                <a:extLst>
                  <a:ext uri="{FF2B5EF4-FFF2-40B4-BE49-F238E27FC236}">
                    <a16:creationId xmlns:a16="http://schemas.microsoft.com/office/drawing/2014/main" id="{0C42E8CD-71D5-4A1C-826F-E8E9694D757C}"/>
                  </a:ext>
                </a:extLst>
              </p:cNvPr>
              <p:cNvSpPr/>
              <p:nvPr/>
            </p:nvSpPr>
            <p:spPr bwMode="auto">
              <a:xfrm>
                <a:off x="6846888" y="1581151"/>
                <a:ext cx="635000" cy="1979613"/>
              </a:xfrm>
              <a:custGeom>
                <a:avLst/>
                <a:gdLst>
                  <a:gd name="T0" fmla="*/ 0 w 36"/>
                  <a:gd name="T1" fmla="*/ 0 h 112"/>
                  <a:gd name="T2" fmla="*/ 0 w 36"/>
                  <a:gd name="T3" fmla="*/ 112 h 112"/>
                  <a:gd name="T4" fmla="*/ 36 w 36"/>
                  <a:gd name="T5" fmla="*/ 55 h 112"/>
                  <a:gd name="T6" fmla="*/ 0 w 36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12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1" y="112"/>
                      <a:pt x="36" y="91"/>
                      <a:pt x="36" y="55"/>
                    </a:cubicBezTo>
                    <a:cubicBezTo>
                      <a:pt x="36" y="11"/>
                      <a:pt x="23" y="1"/>
                      <a:pt x="0" y="0"/>
                    </a:cubicBezTo>
                    <a:close/>
                  </a:path>
                </a:pathLst>
              </a:custGeom>
              <a:solidFill>
                <a:srgbClr val="FFE1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1" name="î$ļîďe">
                <a:extLst>
                  <a:ext uri="{FF2B5EF4-FFF2-40B4-BE49-F238E27FC236}">
                    <a16:creationId xmlns:a16="http://schemas.microsoft.com/office/drawing/2014/main" id="{13F30C39-F291-4CF5-9802-BE0AD215B991}"/>
                  </a:ext>
                </a:extLst>
              </p:cNvPr>
              <p:cNvSpPr/>
              <p:nvPr/>
            </p:nvSpPr>
            <p:spPr bwMode="auto">
              <a:xfrm>
                <a:off x="6051551" y="2341563"/>
                <a:ext cx="193675" cy="723900"/>
              </a:xfrm>
              <a:custGeom>
                <a:avLst/>
                <a:gdLst>
                  <a:gd name="T0" fmla="*/ 11 w 11"/>
                  <a:gd name="T1" fmla="*/ 35 h 41"/>
                  <a:gd name="T2" fmla="*/ 3 w 11"/>
                  <a:gd name="T3" fmla="*/ 27 h 41"/>
                  <a:gd name="T4" fmla="*/ 5 w 11"/>
                  <a:gd name="T5" fmla="*/ 2 h 41"/>
                  <a:gd name="T6" fmla="*/ 10 w 11"/>
                  <a:gd name="T7" fmla="*/ 3 h 41"/>
                  <a:gd name="T8" fmla="*/ 11 w 11"/>
                  <a:gd name="T9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1">
                    <a:moveTo>
                      <a:pt x="11" y="35"/>
                    </a:moveTo>
                    <a:cubicBezTo>
                      <a:pt x="11" y="35"/>
                      <a:pt x="6" y="41"/>
                      <a:pt x="3" y="27"/>
                    </a:cubicBezTo>
                    <a:cubicBezTo>
                      <a:pt x="0" y="12"/>
                      <a:pt x="0" y="3"/>
                      <a:pt x="5" y="2"/>
                    </a:cubicBezTo>
                    <a:cubicBezTo>
                      <a:pt x="9" y="0"/>
                      <a:pt x="10" y="3"/>
                      <a:pt x="10" y="3"/>
                    </a:cubicBezTo>
                    <a:lnTo>
                      <a:pt x="11" y="35"/>
                    </a:lnTo>
                    <a:close/>
                  </a:path>
                </a:pathLst>
              </a:custGeom>
              <a:solidFill>
                <a:srgbClr val="FFD7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2" name="ïślíḋe">
                <a:extLst>
                  <a:ext uri="{FF2B5EF4-FFF2-40B4-BE49-F238E27FC236}">
                    <a16:creationId xmlns:a16="http://schemas.microsoft.com/office/drawing/2014/main" id="{17482F5A-180E-4B61-A2E9-AB39F04D00C3}"/>
                  </a:ext>
                </a:extLst>
              </p:cNvPr>
              <p:cNvSpPr/>
              <p:nvPr/>
            </p:nvSpPr>
            <p:spPr bwMode="auto">
              <a:xfrm>
                <a:off x="7446963" y="2341563"/>
                <a:ext cx="195263" cy="723900"/>
              </a:xfrm>
              <a:custGeom>
                <a:avLst/>
                <a:gdLst>
                  <a:gd name="T0" fmla="*/ 0 w 11"/>
                  <a:gd name="T1" fmla="*/ 35 h 41"/>
                  <a:gd name="T2" fmla="*/ 8 w 11"/>
                  <a:gd name="T3" fmla="*/ 27 h 41"/>
                  <a:gd name="T4" fmla="*/ 6 w 11"/>
                  <a:gd name="T5" fmla="*/ 2 h 41"/>
                  <a:gd name="T6" fmla="*/ 1 w 11"/>
                  <a:gd name="T7" fmla="*/ 3 h 41"/>
                  <a:gd name="T8" fmla="*/ 0 w 11"/>
                  <a:gd name="T9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1">
                    <a:moveTo>
                      <a:pt x="0" y="35"/>
                    </a:moveTo>
                    <a:cubicBezTo>
                      <a:pt x="0" y="35"/>
                      <a:pt x="5" y="41"/>
                      <a:pt x="8" y="27"/>
                    </a:cubicBezTo>
                    <a:cubicBezTo>
                      <a:pt x="11" y="12"/>
                      <a:pt x="11" y="3"/>
                      <a:pt x="6" y="2"/>
                    </a:cubicBezTo>
                    <a:cubicBezTo>
                      <a:pt x="2" y="0"/>
                      <a:pt x="1" y="3"/>
                      <a:pt x="1" y="3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D7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3" name="íṣḻiḋé">
                <a:extLst>
                  <a:ext uri="{FF2B5EF4-FFF2-40B4-BE49-F238E27FC236}">
                    <a16:creationId xmlns:a16="http://schemas.microsoft.com/office/drawing/2014/main" id="{9B1CFAC2-1ABF-4FC6-B719-6B9700C37CAE}"/>
                  </a:ext>
                </a:extLst>
              </p:cNvPr>
              <p:cNvSpPr/>
              <p:nvPr/>
            </p:nvSpPr>
            <p:spPr bwMode="auto">
              <a:xfrm>
                <a:off x="6086476" y="1385888"/>
                <a:ext cx="1536700" cy="1042988"/>
              </a:xfrm>
              <a:custGeom>
                <a:avLst/>
                <a:gdLst>
                  <a:gd name="T0" fmla="*/ 78 w 87"/>
                  <a:gd name="T1" fmla="*/ 59 h 59"/>
                  <a:gd name="T2" fmla="*/ 82 w 87"/>
                  <a:gd name="T3" fmla="*/ 59 h 59"/>
                  <a:gd name="T4" fmla="*/ 77 w 87"/>
                  <a:gd name="T5" fmla="*/ 18 h 59"/>
                  <a:gd name="T6" fmla="*/ 43 w 87"/>
                  <a:gd name="T7" fmla="*/ 2 h 59"/>
                  <a:gd name="T8" fmla="*/ 12 w 87"/>
                  <a:gd name="T9" fmla="*/ 19 h 59"/>
                  <a:gd name="T10" fmla="*/ 5 w 87"/>
                  <a:gd name="T11" fmla="*/ 59 h 59"/>
                  <a:gd name="T12" fmla="*/ 9 w 87"/>
                  <a:gd name="T13" fmla="*/ 59 h 59"/>
                  <a:gd name="T14" fmla="*/ 16 w 87"/>
                  <a:gd name="T15" fmla="*/ 39 h 59"/>
                  <a:gd name="T16" fmla="*/ 16 w 87"/>
                  <a:gd name="T17" fmla="*/ 59 h 59"/>
                  <a:gd name="T18" fmla="*/ 35 w 87"/>
                  <a:gd name="T19" fmla="*/ 59 h 59"/>
                  <a:gd name="T20" fmla="*/ 39 w 87"/>
                  <a:gd name="T21" fmla="*/ 48 h 59"/>
                  <a:gd name="T22" fmla="*/ 41 w 87"/>
                  <a:gd name="T23" fmla="*/ 58 h 59"/>
                  <a:gd name="T24" fmla="*/ 64 w 87"/>
                  <a:gd name="T25" fmla="*/ 58 h 59"/>
                  <a:gd name="T26" fmla="*/ 62 w 87"/>
                  <a:gd name="T27" fmla="*/ 37 h 59"/>
                  <a:gd name="T28" fmla="*/ 69 w 87"/>
                  <a:gd name="T29" fmla="*/ 58 h 59"/>
                  <a:gd name="T30" fmla="*/ 78 w 87"/>
                  <a:gd name="T3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59">
                    <a:moveTo>
                      <a:pt x="78" y="59"/>
                    </a:move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7" y="36"/>
                      <a:pt x="77" y="18"/>
                    </a:cubicBezTo>
                    <a:cubicBezTo>
                      <a:pt x="68" y="0"/>
                      <a:pt x="44" y="2"/>
                      <a:pt x="43" y="2"/>
                    </a:cubicBezTo>
                    <a:cubicBezTo>
                      <a:pt x="42" y="2"/>
                      <a:pt x="20" y="2"/>
                      <a:pt x="12" y="19"/>
                    </a:cubicBezTo>
                    <a:cubicBezTo>
                      <a:pt x="3" y="36"/>
                      <a:pt x="0" y="32"/>
                      <a:pt x="5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42"/>
                      <a:pt x="16" y="39"/>
                    </a:cubicBezTo>
                    <a:cubicBezTo>
                      <a:pt x="14" y="45"/>
                      <a:pt x="16" y="59"/>
                      <a:pt x="16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48"/>
                      <a:pt x="62" y="37"/>
                    </a:cubicBezTo>
                    <a:cubicBezTo>
                      <a:pt x="62" y="37"/>
                      <a:pt x="69" y="52"/>
                      <a:pt x="69" y="58"/>
                    </a:cubicBezTo>
                    <a:lnTo>
                      <a:pt x="78" y="59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4" name="ï$ļïḓè">
                <a:extLst>
                  <a:ext uri="{FF2B5EF4-FFF2-40B4-BE49-F238E27FC236}">
                    <a16:creationId xmlns:a16="http://schemas.microsoft.com/office/drawing/2014/main" id="{F7C45422-B04A-4B06-8674-106C50C3CC5D}"/>
                  </a:ext>
                </a:extLst>
              </p:cNvPr>
              <p:cNvSpPr/>
              <p:nvPr/>
            </p:nvSpPr>
            <p:spPr bwMode="auto">
              <a:xfrm>
                <a:off x="5538788" y="3897313"/>
                <a:ext cx="2614613" cy="1273175"/>
              </a:xfrm>
              <a:custGeom>
                <a:avLst/>
                <a:gdLst>
                  <a:gd name="T0" fmla="*/ 148 w 148"/>
                  <a:gd name="T1" fmla="*/ 72 h 72"/>
                  <a:gd name="T2" fmla="*/ 138 w 148"/>
                  <a:gd name="T3" fmla="*/ 20 h 72"/>
                  <a:gd name="T4" fmla="*/ 132 w 148"/>
                  <a:gd name="T5" fmla="*/ 13 h 72"/>
                  <a:gd name="T6" fmla="*/ 110 w 148"/>
                  <a:gd name="T7" fmla="*/ 1 h 72"/>
                  <a:gd name="T8" fmla="*/ 74 w 148"/>
                  <a:gd name="T9" fmla="*/ 0 h 72"/>
                  <a:gd name="T10" fmla="*/ 74 w 148"/>
                  <a:gd name="T11" fmla="*/ 0 h 72"/>
                  <a:gd name="T12" fmla="*/ 74 w 148"/>
                  <a:gd name="T13" fmla="*/ 0 h 72"/>
                  <a:gd name="T14" fmla="*/ 38 w 148"/>
                  <a:gd name="T15" fmla="*/ 1 h 72"/>
                  <a:gd name="T16" fmla="*/ 16 w 148"/>
                  <a:gd name="T17" fmla="*/ 13 h 72"/>
                  <a:gd name="T18" fmla="*/ 10 w 148"/>
                  <a:gd name="T19" fmla="*/ 20 h 72"/>
                  <a:gd name="T20" fmla="*/ 0 w 148"/>
                  <a:gd name="T21" fmla="*/ 72 h 72"/>
                  <a:gd name="T22" fmla="*/ 74 w 148"/>
                  <a:gd name="T23" fmla="*/ 72 h 72"/>
                  <a:gd name="T24" fmla="*/ 148 w 148"/>
                  <a:gd name="T2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72">
                    <a:moveTo>
                      <a:pt x="148" y="72"/>
                    </a:moveTo>
                    <a:cubicBezTo>
                      <a:pt x="138" y="20"/>
                      <a:pt x="138" y="20"/>
                      <a:pt x="138" y="20"/>
                    </a:cubicBezTo>
                    <a:cubicBezTo>
                      <a:pt x="137" y="17"/>
                      <a:pt x="135" y="15"/>
                      <a:pt x="132" y="13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5"/>
                      <a:pt x="11" y="17"/>
                      <a:pt x="10" y="20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74" y="72"/>
                      <a:pt x="74" y="72"/>
                      <a:pt x="74" y="72"/>
                    </a:cubicBezTo>
                    <a:lnTo>
                      <a:pt x="148" y="72"/>
                    </a:lnTo>
                    <a:close/>
                  </a:path>
                </a:pathLst>
              </a:custGeom>
              <a:solidFill>
                <a:srgbClr val="F05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5" name="íṧľíḋè">
                <a:extLst>
                  <a:ext uri="{FF2B5EF4-FFF2-40B4-BE49-F238E27FC236}">
                    <a16:creationId xmlns:a16="http://schemas.microsoft.com/office/drawing/2014/main" id="{9EBBB8B9-7F47-426B-909E-C7B908E00E81}"/>
                  </a:ext>
                </a:extLst>
              </p:cNvPr>
              <p:cNvSpPr/>
              <p:nvPr/>
            </p:nvSpPr>
            <p:spPr bwMode="auto">
              <a:xfrm>
                <a:off x="6192838" y="3649663"/>
                <a:ext cx="654050" cy="884238"/>
              </a:xfrm>
              <a:custGeom>
                <a:avLst/>
                <a:gdLst>
                  <a:gd name="T0" fmla="*/ 15 w 37"/>
                  <a:gd name="T1" fmla="*/ 0 h 50"/>
                  <a:gd name="T2" fmla="*/ 0 w 37"/>
                  <a:gd name="T3" fmla="*/ 13 h 50"/>
                  <a:gd name="T4" fmla="*/ 37 w 37"/>
                  <a:gd name="T5" fmla="*/ 14 h 50"/>
                  <a:gd name="T6" fmla="*/ 15 w 37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50">
                    <a:moveTo>
                      <a:pt x="1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6" y="50"/>
                      <a:pt x="37" y="14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6" name="ïṡļîḓê">
                <a:extLst>
                  <a:ext uri="{FF2B5EF4-FFF2-40B4-BE49-F238E27FC236}">
                    <a16:creationId xmlns:a16="http://schemas.microsoft.com/office/drawing/2014/main" id="{3C5D6336-B1AA-40F3-AAC9-0E610478FCB2}"/>
                  </a:ext>
                </a:extLst>
              </p:cNvPr>
              <p:cNvSpPr/>
              <p:nvPr/>
            </p:nvSpPr>
            <p:spPr bwMode="auto">
              <a:xfrm>
                <a:off x="6846888" y="3649663"/>
                <a:ext cx="635000" cy="884238"/>
              </a:xfrm>
              <a:custGeom>
                <a:avLst/>
                <a:gdLst>
                  <a:gd name="T0" fmla="*/ 22 w 36"/>
                  <a:gd name="T1" fmla="*/ 0 h 50"/>
                  <a:gd name="T2" fmla="*/ 36 w 36"/>
                  <a:gd name="T3" fmla="*/ 13 h 50"/>
                  <a:gd name="T4" fmla="*/ 0 w 36"/>
                  <a:gd name="T5" fmla="*/ 14 h 50"/>
                  <a:gd name="T6" fmla="*/ 22 w 3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0">
                    <a:moveTo>
                      <a:pt x="22" y="0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21" y="50"/>
                      <a:pt x="0" y="14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7" name="ïšḻíḑe">
                <a:extLst>
                  <a:ext uri="{FF2B5EF4-FFF2-40B4-BE49-F238E27FC236}">
                    <a16:creationId xmlns:a16="http://schemas.microsoft.com/office/drawing/2014/main" id="{EA6F9CDF-5B25-4E6F-96F4-B5DC3A8F70BF}"/>
                  </a:ext>
                </a:extLst>
              </p:cNvPr>
              <p:cNvSpPr/>
              <p:nvPr/>
            </p:nvSpPr>
            <p:spPr bwMode="auto">
              <a:xfrm>
                <a:off x="6140451" y="2676526"/>
                <a:ext cx="671513" cy="1362075"/>
              </a:xfrm>
              <a:custGeom>
                <a:avLst/>
                <a:gdLst>
                  <a:gd name="T0" fmla="*/ 38 w 38"/>
                  <a:gd name="T1" fmla="*/ 77 h 77"/>
                  <a:gd name="T2" fmla="*/ 31 w 38"/>
                  <a:gd name="T3" fmla="*/ 49 h 77"/>
                  <a:gd name="T4" fmla="*/ 13 w 38"/>
                  <a:gd name="T5" fmla="*/ 28 h 77"/>
                  <a:gd name="T6" fmla="*/ 5 w 38"/>
                  <a:gd name="T7" fmla="*/ 0 h 77"/>
                  <a:gd name="T8" fmla="*/ 1 w 38"/>
                  <a:gd name="T9" fmla="*/ 43 h 77"/>
                  <a:gd name="T10" fmla="*/ 22 w 38"/>
                  <a:gd name="T11" fmla="*/ 77 h 77"/>
                  <a:gd name="T12" fmla="*/ 38 w 38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7">
                    <a:moveTo>
                      <a:pt x="38" y="77"/>
                    </a:moveTo>
                    <a:cubicBezTo>
                      <a:pt x="38" y="62"/>
                      <a:pt x="35" y="52"/>
                      <a:pt x="31" y="49"/>
                    </a:cubicBezTo>
                    <a:cubicBezTo>
                      <a:pt x="24" y="42"/>
                      <a:pt x="15" y="42"/>
                      <a:pt x="13" y="28"/>
                    </a:cubicBezTo>
                    <a:cubicBezTo>
                      <a:pt x="11" y="13"/>
                      <a:pt x="12" y="0"/>
                      <a:pt x="5" y="0"/>
                    </a:cubicBezTo>
                    <a:cubicBezTo>
                      <a:pt x="5" y="0"/>
                      <a:pt x="0" y="40"/>
                      <a:pt x="1" y="43"/>
                    </a:cubicBezTo>
                    <a:cubicBezTo>
                      <a:pt x="7" y="51"/>
                      <a:pt x="22" y="61"/>
                      <a:pt x="22" y="77"/>
                    </a:cubicBezTo>
                    <a:lnTo>
                      <a:pt x="38" y="77"/>
                    </a:lnTo>
                    <a:close/>
                  </a:path>
                </a:pathLst>
              </a:custGeom>
              <a:solidFill>
                <a:srgbClr val="FFE6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8" name="iṣ1iḍé">
                <a:extLst>
                  <a:ext uri="{FF2B5EF4-FFF2-40B4-BE49-F238E27FC236}">
                    <a16:creationId xmlns:a16="http://schemas.microsoft.com/office/drawing/2014/main" id="{203EA711-6066-411B-8777-04ECEF6242FD}"/>
                  </a:ext>
                </a:extLst>
              </p:cNvPr>
              <p:cNvSpPr/>
              <p:nvPr/>
            </p:nvSpPr>
            <p:spPr bwMode="auto">
              <a:xfrm>
                <a:off x="6829426" y="2676526"/>
                <a:ext cx="688975" cy="1362075"/>
              </a:xfrm>
              <a:custGeom>
                <a:avLst/>
                <a:gdLst>
                  <a:gd name="T0" fmla="*/ 0 w 39"/>
                  <a:gd name="T1" fmla="*/ 77 h 77"/>
                  <a:gd name="T2" fmla="*/ 7 w 39"/>
                  <a:gd name="T3" fmla="*/ 49 h 77"/>
                  <a:gd name="T4" fmla="*/ 25 w 39"/>
                  <a:gd name="T5" fmla="*/ 28 h 77"/>
                  <a:gd name="T6" fmla="*/ 33 w 39"/>
                  <a:gd name="T7" fmla="*/ 0 h 77"/>
                  <a:gd name="T8" fmla="*/ 37 w 39"/>
                  <a:gd name="T9" fmla="*/ 43 h 77"/>
                  <a:gd name="T10" fmla="*/ 16 w 39"/>
                  <a:gd name="T11" fmla="*/ 77 h 77"/>
                  <a:gd name="T12" fmla="*/ 0 w 39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77">
                    <a:moveTo>
                      <a:pt x="0" y="77"/>
                    </a:moveTo>
                    <a:cubicBezTo>
                      <a:pt x="0" y="62"/>
                      <a:pt x="3" y="52"/>
                      <a:pt x="7" y="49"/>
                    </a:cubicBezTo>
                    <a:cubicBezTo>
                      <a:pt x="14" y="42"/>
                      <a:pt x="23" y="42"/>
                      <a:pt x="25" y="28"/>
                    </a:cubicBezTo>
                    <a:cubicBezTo>
                      <a:pt x="27" y="13"/>
                      <a:pt x="26" y="0"/>
                      <a:pt x="33" y="0"/>
                    </a:cubicBezTo>
                    <a:cubicBezTo>
                      <a:pt x="33" y="0"/>
                      <a:pt x="39" y="40"/>
                      <a:pt x="37" y="43"/>
                    </a:cubicBezTo>
                    <a:cubicBezTo>
                      <a:pt x="31" y="51"/>
                      <a:pt x="16" y="61"/>
                      <a:pt x="16" y="77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ED9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39" name="íŝľíḓê">
                <a:extLst>
                  <a:ext uri="{FF2B5EF4-FFF2-40B4-BE49-F238E27FC236}">
                    <a16:creationId xmlns:a16="http://schemas.microsoft.com/office/drawing/2014/main" id="{49DD34C3-6A62-4C3F-8495-E67787AD8958}"/>
                  </a:ext>
                </a:extLst>
              </p:cNvPr>
              <p:cNvSpPr/>
              <p:nvPr/>
            </p:nvSpPr>
            <p:spPr bwMode="auto">
              <a:xfrm>
                <a:off x="6157913" y="3967163"/>
                <a:ext cx="671513" cy="1203325"/>
              </a:xfrm>
              <a:custGeom>
                <a:avLst/>
                <a:gdLst>
                  <a:gd name="T0" fmla="*/ 334 w 423"/>
                  <a:gd name="T1" fmla="*/ 758 h 758"/>
                  <a:gd name="T2" fmla="*/ 0 w 423"/>
                  <a:gd name="T3" fmla="*/ 758 h 758"/>
                  <a:gd name="T4" fmla="*/ 222 w 423"/>
                  <a:gd name="T5" fmla="*/ 0 h 758"/>
                  <a:gd name="T6" fmla="*/ 423 w 423"/>
                  <a:gd name="T7" fmla="*/ 0 h 758"/>
                  <a:gd name="T8" fmla="*/ 334 w 423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758">
                    <a:moveTo>
                      <a:pt x="334" y="758"/>
                    </a:moveTo>
                    <a:lnTo>
                      <a:pt x="0" y="758"/>
                    </a:lnTo>
                    <a:lnTo>
                      <a:pt x="222" y="0"/>
                    </a:lnTo>
                    <a:lnTo>
                      <a:pt x="423" y="0"/>
                    </a:lnTo>
                    <a:lnTo>
                      <a:pt x="334" y="758"/>
                    </a:lnTo>
                    <a:close/>
                  </a:path>
                </a:pathLst>
              </a:custGeom>
              <a:solidFill>
                <a:srgbClr val="DC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0" name="iṧľíḍe">
                <a:extLst>
                  <a:ext uri="{FF2B5EF4-FFF2-40B4-BE49-F238E27FC236}">
                    <a16:creationId xmlns:a16="http://schemas.microsoft.com/office/drawing/2014/main" id="{2FE0644D-6AA1-422F-ADAF-1F9EE04EA900}"/>
                  </a:ext>
                </a:extLst>
              </p:cNvPr>
              <p:cNvSpPr/>
              <p:nvPr/>
            </p:nvSpPr>
            <p:spPr bwMode="auto">
              <a:xfrm>
                <a:off x="6811963" y="3967163"/>
                <a:ext cx="652463" cy="1203325"/>
              </a:xfrm>
              <a:custGeom>
                <a:avLst/>
                <a:gdLst>
                  <a:gd name="T0" fmla="*/ 89 w 411"/>
                  <a:gd name="T1" fmla="*/ 758 h 758"/>
                  <a:gd name="T2" fmla="*/ 411 w 411"/>
                  <a:gd name="T3" fmla="*/ 758 h 758"/>
                  <a:gd name="T4" fmla="*/ 189 w 411"/>
                  <a:gd name="T5" fmla="*/ 0 h 758"/>
                  <a:gd name="T6" fmla="*/ 0 w 411"/>
                  <a:gd name="T7" fmla="*/ 0 h 758"/>
                  <a:gd name="T8" fmla="*/ 89 w 411"/>
                  <a:gd name="T9" fmla="*/ 758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758">
                    <a:moveTo>
                      <a:pt x="89" y="758"/>
                    </a:moveTo>
                    <a:lnTo>
                      <a:pt x="411" y="758"/>
                    </a:lnTo>
                    <a:lnTo>
                      <a:pt x="189" y="0"/>
                    </a:lnTo>
                    <a:lnTo>
                      <a:pt x="0" y="0"/>
                    </a:lnTo>
                    <a:lnTo>
                      <a:pt x="89" y="758"/>
                    </a:lnTo>
                    <a:close/>
                  </a:path>
                </a:pathLst>
              </a:custGeom>
              <a:solidFill>
                <a:srgbClr val="DC3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1" name="ïś1ïḑê">
                <a:extLst>
                  <a:ext uri="{FF2B5EF4-FFF2-40B4-BE49-F238E27FC236}">
                    <a16:creationId xmlns:a16="http://schemas.microsoft.com/office/drawing/2014/main" id="{B21429B3-6E29-4DC4-99AE-05D3031B5BA4}"/>
                  </a:ext>
                </a:extLst>
              </p:cNvPr>
              <p:cNvSpPr/>
              <p:nvPr/>
            </p:nvSpPr>
            <p:spPr bwMode="auto">
              <a:xfrm>
                <a:off x="3667126" y="5294313"/>
                <a:ext cx="1465263" cy="193675"/>
              </a:xfrm>
              <a:prstGeom prst="rect">
                <a:avLst/>
              </a:prstGeom>
              <a:solidFill>
                <a:srgbClr val="006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2" name="íšḷidè">
                <a:extLst>
                  <a:ext uri="{FF2B5EF4-FFF2-40B4-BE49-F238E27FC236}">
                    <a16:creationId xmlns:a16="http://schemas.microsoft.com/office/drawing/2014/main" id="{7EF6D893-B2DF-4A66-9663-DE851A643D0A}"/>
                  </a:ext>
                </a:extLst>
              </p:cNvPr>
              <p:cNvSpPr/>
              <p:nvPr/>
            </p:nvSpPr>
            <p:spPr bwMode="auto">
              <a:xfrm>
                <a:off x="3773488" y="3436938"/>
                <a:ext cx="1236663" cy="1857375"/>
              </a:xfrm>
              <a:prstGeom prst="ellipse">
                <a:avLst/>
              </a:prstGeom>
              <a:solidFill>
                <a:srgbClr val="00A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3" name="îṡļíḓe">
                <a:extLst>
                  <a:ext uri="{FF2B5EF4-FFF2-40B4-BE49-F238E27FC236}">
                    <a16:creationId xmlns:a16="http://schemas.microsoft.com/office/drawing/2014/main" id="{07BFD8E0-6378-427D-A7F8-480D3E6D75C0}"/>
                  </a:ext>
                </a:extLst>
              </p:cNvPr>
              <p:cNvSpPr/>
              <p:nvPr/>
            </p:nvSpPr>
            <p:spPr bwMode="auto">
              <a:xfrm>
                <a:off x="3843338" y="5187951"/>
                <a:ext cx="1095375" cy="141288"/>
              </a:xfrm>
              <a:prstGeom prst="rect">
                <a:avLst/>
              </a:prstGeom>
              <a:solidFill>
                <a:srgbClr val="006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4" name="i$ľïḋé">
                <a:extLst>
                  <a:ext uri="{FF2B5EF4-FFF2-40B4-BE49-F238E27FC236}">
                    <a16:creationId xmlns:a16="http://schemas.microsoft.com/office/drawing/2014/main" id="{E034B4C6-EB51-40D3-8FF3-8AB7B69DFFD6}"/>
                  </a:ext>
                </a:extLst>
              </p:cNvPr>
              <p:cNvSpPr/>
              <p:nvPr/>
            </p:nvSpPr>
            <p:spPr bwMode="auto">
              <a:xfrm>
                <a:off x="3295651" y="1722438"/>
                <a:ext cx="2190750" cy="1997075"/>
              </a:xfrm>
              <a:custGeom>
                <a:avLst/>
                <a:gdLst>
                  <a:gd name="T0" fmla="*/ 124 w 124"/>
                  <a:gd name="T1" fmla="*/ 113 h 113"/>
                  <a:gd name="T2" fmla="*/ 0 w 124"/>
                  <a:gd name="T3" fmla="*/ 113 h 113"/>
                  <a:gd name="T4" fmla="*/ 2 w 124"/>
                  <a:gd name="T5" fmla="*/ 100 h 113"/>
                  <a:gd name="T6" fmla="*/ 4 w 124"/>
                  <a:gd name="T7" fmla="*/ 90 h 113"/>
                  <a:gd name="T8" fmla="*/ 17 w 124"/>
                  <a:gd name="T9" fmla="*/ 20 h 113"/>
                  <a:gd name="T10" fmla="*/ 19 w 124"/>
                  <a:gd name="T11" fmla="*/ 8 h 113"/>
                  <a:gd name="T12" fmla="*/ 21 w 124"/>
                  <a:gd name="T13" fmla="*/ 0 h 113"/>
                  <a:gd name="T14" fmla="*/ 104 w 124"/>
                  <a:gd name="T15" fmla="*/ 0 h 113"/>
                  <a:gd name="T16" fmla="*/ 105 w 124"/>
                  <a:gd name="T17" fmla="*/ 8 h 113"/>
                  <a:gd name="T18" fmla="*/ 107 w 124"/>
                  <a:gd name="T19" fmla="*/ 20 h 113"/>
                  <a:gd name="T20" fmla="*/ 120 w 124"/>
                  <a:gd name="T21" fmla="*/ 90 h 113"/>
                  <a:gd name="T22" fmla="*/ 122 w 124"/>
                  <a:gd name="T23" fmla="*/ 100 h 113"/>
                  <a:gd name="T24" fmla="*/ 124 w 124"/>
                  <a:gd name="T25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13">
                    <a:moveTo>
                      <a:pt x="124" y="113"/>
                    </a:move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09"/>
                      <a:pt x="2" y="104"/>
                      <a:pt x="2" y="100"/>
                    </a:cubicBezTo>
                    <a:cubicBezTo>
                      <a:pt x="3" y="97"/>
                      <a:pt x="4" y="93"/>
                      <a:pt x="4" y="90"/>
                    </a:cubicBezTo>
                    <a:cubicBezTo>
                      <a:pt x="8" y="67"/>
                      <a:pt x="13" y="43"/>
                      <a:pt x="17" y="20"/>
                    </a:cubicBezTo>
                    <a:cubicBezTo>
                      <a:pt x="18" y="16"/>
                      <a:pt x="18" y="12"/>
                      <a:pt x="19" y="8"/>
                    </a:cubicBezTo>
                    <a:cubicBezTo>
                      <a:pt x="20" y="5"/>
                      <a:pt x="20" y="2"/>
                      <a:pt x="21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2"/>
                      <a:pt x="105" y="5"/>
                      <a:pt x="105" y="8"/>
                    </a:cubicBezTo>
                    <a:cubicBezTo>
                      <a:pt x="106" y="12"/>
                      <a:pt x="107" y="16"/>
                      <a:pt x="107" y="20"/>
                    </a:cubicBezTo>
                    <a:cubicBezTo>
                      <a:pt x="112" y="43"/>
                      <a:pt x="116" y="67"/>
                      <a:pt x="120" y="90"/>
                    </a:cubicBezTo>
                    <a:cubicBezTo>
                      <a:pt x="121" y="93"/>
                      <a:pt x="121" y="97"/>
                      <a:pt x="122" y="100"/>
                    </a:cubicBezTo>
                    <a:cubicBezTo>
                      <a:pt x="123" y="104"/>
                      <a:pt x="123" y="109"/>
                      <a:pt x="124" y="113"/>
                    </a:cubicBezTo>
                  </a:path>
                </a:pathLst>
              </a:custGeom>
              <a:solidFill>
                <a:srgbClr val="FF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5" name="ïṥḷîḍe">
                <a:extLst>
                  <a:ext uri="{FF2B5EF4-FFF2-40B4-BE49-F238E27FC236}">
                    <a16:creationId xmlns:a16="http://schemas.microsoft.com/office/drawing/2014/main" id="{AEB26802-B574-444C-A98A-D03088BDC999}"/>
                  </a:ext>
                </a:extLst>
              </p:cNvPr>
              <p:cNvSpPr/>
              <p:nvPr/>
            </p:nvSpPr>
            <p:spPr bwMode="auto">
              <a:xfrm>
                <a:off x="4391026" y="1722438"/>
                <a:ext cx="760413" cy="141288"/>
              </a:xfrm>
              <a:custGeom>
                <a:avLst/>
                <a:gdLst>
                  <a:gd name="T0" fmla="*/ 42 w 43"/>
                  <a:gd name="T1" fmla="*/ 0 h 8"/>
                  <a:gd name="T2" fmla="*/ 0 w 43"/>
                  <a:gd name="T3" fmla="*/ 0 h 8"/>
                  <a:gd name="T4" fmla="*/ 0 w 43"/>
                  <a:gd name="T5" fmla="*/ 8 h 8"/>
                  <a:gd name="T6" fmla="*/ 43 w 43"/>
                  <a:gd name="T7" fmla="*/ 8 h 8"/>
                  <a:gd name="T8" fmla="*/ 42 w 4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">
                    <a:moveTo>
                      <a:pt x="42" y="0"/>
                    </a:moveTo>
                    <a:cubicBezTo>
                      <a:pt x="25" y="0"/>
                      <a:pt x="13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42" y="2"/>
                      <a:pt x="42" y="0"/>
                    </a:cubicBezTo>
                  </a:path>
                </a:pathLst>
              </a:custGeom>
              <a:solidFill>
                <a:srgbClr val="FFA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6" name="íṣļîḑè">
                <a:extLst>
                  <a:ext uri="{FF2B5EF4-FFF2-40B4-BE49-F238E27FC236}">
                    <a16:creationId xmlns:a16="http://schemas.microsoft.com/office/drawing/2014/main" id="{3367808D-79E2-4B04-BB57-8BB11F951333}"/>
                  </a:ext>
                </a:extLst>
              </p:cNvPr>
              <p:cNvSpPr/>
              <p:nvPr/>
            </p:nvSpPr>
            <p:spPr bwMode="auto">
              <a:xfrm>
                <a:off x="4886326" y="2039938"/>
                <a:ext cx="600075" cy="1679575"/>
              </a:xfrm>
              <a:custGeom>
                <a:avLst/>
                <a:gdLst>
                  <a:gd name="T0" fmla="*/ 32 w 34"/>
                  <a:gd name="T1" fmla="*/ 84 h 95"/>
                  <a:gd name="T2" fmla="*/ 34 w 34"/>
                  <a:gd name="T3" fmla="*/ 95 h 95"/>
                  <a:gd name="T4" fmla="*/ 0 w 34"/>
                  <a:gd name="T5" fmla="*/ 95 h 95"/>
                  <a:gd name="T6" fmla="*/ 0 w 34"/>
                  <a:gd name="T7" fmla="*/ 95 h 95"/>
                  <a:gd name="T8" fmla="*/ 34 w 34"/>
                  <a:gd name="T9" fmla="*/ 95 h 95"/>
                  <a:gd name="T10" fmla="*/ 32 w 34"/>
                  <a:gd name="T11" fmla="*/ 84 h 95"/>
                  <a:gd name="T12" fmla="*/ 17 w 34"/>
                  <a:gd name="T13" fmla="*/ 0 h 95"/>
                  <a:gd name="T14" fmla="*/ 17 w 34"/>
                  <a:gd name="T15" fmla="*/ 2 h 95"/>
                  <a:gd name="T16" fmla="*/ 17 w 34"/>
                  <a:gd name="T17" fmla="*/ 2 h 95"/>
                  <a:gd name="T18" fmla="*/ 17 w 34"/>
                  <a:gd name="T19" fmla="*/ 2 h 95"/>
                  <a:gd name="T20" fmla="*/ 30 w 34"/>
                  <a:gd name="T21" fmla="*/ 72 h 95"/>
                  <a:gd name="T22" fmla="*/ 30 w 34"/>
                  <a:gd name="T23" fmla="*/ 72 h 95"/>
                  <a:gd name="T24" fmla="*/ 31 w 34"/>
                  <a:gd name="T25" fmla="*/ 79 h 95"/>
                  <a:gd name="T26" fmla="*/ 17 w 34"/>
                  <a:gd name="T2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95">
                    <a:moveTo>
                      <a:pt x="32" y="84"/>
                    </a:moveTo>
                    <a:cubicBezTo>
                      <a:pt x="33" y="88"/>
                      <a:pt x="34" y="91"/>
                      <a:pt x="34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1" y="95"/>
                      <a:pt x="23" y="95"/>
                      <a:pt x="34" y="95"/>
                    </a:cubicBezTo>
                    <a:cubicBezTo>
                      <a:pt x="34" y="91"/>
                      <a:pt x="33" y="88"/>
                      <a:pt x="32" y="84"/>
                    </a:cubicBezTo>
                    <a:moveTo>
                      <a:pt x="17" y="0"/>
                    </a:moveTo>
                    <a:cubicBezTo>
                      <a:pt x="17" y="1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2" y="25"/>
                      <a:pt x="26" y="49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4"/>
                      <a:pt x="31" y="77"/>
                      <a:pt x="31" y="79"/>
                    </a:cubicBezTo>
                    <a:cubicBezTo>
                      <a:pt x="27" y="53"/>
                      <a:pt x="22" y="26"/>
                      <a:pt x="17" y="0"/>
                    </a:cubicBezTo>
                  </a:path>
                </a:pathLst>
              </a:custGeom>
              <a:solidFill>
                <a:srgbClr val="FFE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7" name="iś1iḓé">
                <a:extLst>
                  <a:ext uri="{FF2B5EF4-FFF2-40B4-BE49-F238E27FC236}">
                    <a16:creationId xmlns:a16="http://schemas.microsoft.com/office/drawing/2014/main" id="{A8ABCBCA-8F57-443E-A9CA-C398EF9FA502}"/>
                  </a:ext>
                </a:extLst>
              </p:cNvPr>
              <p:cNvSpPr/>
              <p:nvPr/>
            </p:nvSpPr>
            <p:spPr bwMode="auto">
              <a:xfrm>
                <a:off x="4391026" y="3719513"/>
                <a:ext cx="495300" cy="0"/>
              </a:xfrm>
              <a:custGeom>
                <a:avLst/>
                <a:gdLst>
                  <a:gd name="T0" fmla="*/ 28 w 28"/>
                  <a:gd name="T1" fmla="*/ 0 w 28"/>
                  <a:gd name="T2" fmla="*/ 0 w 28"/>
                  <a:gd name="T3" fmla="*/ 28 w 28"/>
                  <a:gd name="T4" fmla="*/ 28 w 2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8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19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33B6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8" name="ïsļiḑè">
                <a:extLst>
                  <a:ext uri="{FF2B5EF4-FFF2-40B4-BE49-F238E27FC236}">
                    <a16:creationId xmlns:a16="http://schemas.microsoft.com/office/drawing/2014/main" id="{CC82D376-B5CF-40C9-A648-8B699CA23587}"/>
                  </a:ext>
                </a:extLst>
              </p:cNvPr>
              <p:cNvSpPr/>
              <p:nvPr/>
            </p:nvSpPr>
            <p:spPr bwMode="auto">
              <a:xfrm>
                <a:off x="4391026" y="2074863"/>
                <a:ext cx="1095375" cy="1644650"/>
              </a:xfrm>
              <a:custGeom>
                <a:avLst/>
                <a:gdLst>
                  <a:gd name="T0" fmla="*/ 60 w 62"/>
                  <a:gd name="T1" fmla="*/ 80 h 93"/>
                  <a:gd name="T2" fmla="*/ 0 w 62"/>
                  <a:gd name="T3" fmla="*/ 80 h 93"/>
                  <a:gd name="T4" fmla="*/ 0 w 62"/>
                  <a:gd name="T5" fmla="*/ 93 h 93"/>
                  <a:gd name="T6" fmla="*/ 28 w 62"/>
                  <a:gd name="T7" fmla="*/ 93 h 93"/>
                  <a:gd name="T8" fmla="*/ 62 w 62"/>
                  <a:gd name="T9" fmla="*/ 93 h 93"/>
                  <a:gd name="T10" fmla="*/ 60 w 62"/>
                  <a:gd name="T11" fmla="*/ 82 h 93"/>
                  <a:gd name="T12" fmla="*/ 60 w 62"/>
                  <a:gd name="T13" fmla="*/ 80 h 93"/>
                  <a:gd name="T14" fmla="*/ 45 w 62"/>
                  <a:gd name="T15" fmla="*/ 0 h 93"/>
                  <a:gd name="T16" fmla="*/ 0 w 62"/>
                  <a:gd name="T17" fmla="*/ 0 h 93"/>
                  <a:gd name="T18" fmla="*/ 0 w 62"/>
                  <a:gd name="T19" fmla="*/ 70 h 93"/>
                  <a:gd name="T20" fmla="*/ 58 w 62"/>
                  <a:gd name="T21" fmla="*/ 70 h 93"/>
                  <a:gd name="T22" fmla="*/ 45 w 62"/>
                  <a:gd name="T23" fmla="*/ 0 h 93"/>
                  <a:gd name="T24" fmla="*/ 45 w 62"/>
                  <a:gd name="T2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93">
                    <a:moveTo>
                      <a:pt x="60" y="80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89"/>
                      <a:pt x="61" y="86"/>
                      <a:pt x="60" y="82"/>
                    </a:cubicBezTo>
                    <a:cubicBezTo>
                      <a:pt x="60" y="81"/>
                      <a:pt x="60" y="81"/>
                      <a:pt x="60" y="80"/>
                    </a:cubicBezTo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4" y="47"/>
                      <a:pt x="50" y="23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FFA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9" name="íṥ1íde">
                <a:extLst>
                  <a:ext uri="{FF2B5EF4-FFF2-40B4-BE49-F238E27FC236}">
                    <a16:creationId xmlns:a16="http://schemas.microsoft.com/office/drawing/2014/main" id="{545F6302-92BC-4E48-AB88-2CB4A1559439}"/>
                  </a:ext>
                </a:extLst>
              </p:cNvPr>
              <p:cNvSpPr/>
              <p:nvPr/>
            </p:nvSpPr>
            <p:spPr bwMode="auto">
              <a:xfrm>
                <a:off x="5151438" y="1863726"/>
                <a:ext cx="34925" cy="176213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2 w 2"/>
                  <a:gd name="T5" fmla="*/ 10 h 10"/>
                  <a:gd name="T6" fmla="*/ 0 w 2"/>
                  <a:gd name="T7" fmla="*/ 0 h 10"/>
                  <a:gd name="T8" fmla="*/ 0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7"/>
                      <a:pt x="2" y="10"/>
                    </a:cubicBezTo>
                    <a:cubicBezTo>
                      <a:pt x="1" y="7"/>
                      <a:pt x="1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A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0" name="ïS1îdê">
                <a:extLst>
                  <a:ext uri="{FF2B5EF4-FFF2-40B4-BE49-F238E27FC236}">
                    <a16:creationId xmlns:a16="http://schemas.microsoft.com/office/drawing/2014/main" id="{CC5AC93A-1A86-44C2-AA59-7A99C0B40956}"/>
                  </a:ext>
                </a:extLst>
              </p:cNvPr>
              <p:cNvSpPr/>
              <p:nvPr/>
            </p:nvSpPr>
            <p:spPr bwMode="auto">
              <a:xfrm>
                <a:off x="3595688" y="1863726"/>
                <a:ext cx="795338" cy="211138"/>
              </a:xfrm>
              <a:custGeom>
                <a:avLst/>
                <a:gdLst>
                  <a:gd name="T0" fmla="*/ 45 w 45"/>
                  <a:gd name="T1" fmla="*/ 0 h 12"/>
                  <a:gd name="T2" fmla="*/ 2 w 45"/>
                  <a:gd name="T3" fmla="*/ 0 h 12"/>
                  <a:gd name="T4" fmla="*/ 2 w 45"/>
                  <a:gd name="T5" fmla="*/ 0 h 12"/>
                  <a:gd name="T6" fmla="*/ 0 w 45"/>
                  <a:gd name="T7" fmla="*/ 12 h 12"/>
                  <a:gd name="T8" fmla="*/ 45 w 45"/>
                  <a:gd name="T9" fmla="*/ 12 h 12"/>
                  <a:gd name="T10" fmla="*/ 45 w 4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2">
                    <a:moveTo>
                      <a:pt x="4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FFA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1" name="išľîḓè">
                <a:extLst>
                  <a:ext uri="{FF2B5EF4-FFF2-40B4-BE49-F238E27FC236}">
                    <a16:creationId xmlns:a16="http://schemas.microsoft.com/office/drawing/2014/main" id="{85CC0B37-FC91-45AC-A381-3CB377DE496E}"/>
                  </a:ext>
                </a:extLst>
              </p:cNvPr>
              <p:cNvSpPr/>
              <p:nvPr/>
            </p:nvSpPr>
            <p:spPr bwMode="auto">
              <a:xfrm>
                <a:off x="4391026" y="1863726"/>
                <a:ext cx="795338" cy="211138"/>
              </a:xfrm>
              <a:custGeom>
                <a:avLst/>
                <a:gdLst>
                  <a:gd name="T0" fmla="*/ 43 w 45"/>
                  <a:gd name="T1" fmla="*/ 0 h 12"/>
                  <a:gd name="T2" fmla="*/ 0 w 45"/>
                  <a:gd name="T3" fmla="*/ 0 h 12"/>
                  <a:gd name="T4" fmla="*/ 0 w 45"/>
                  <a:gd name="T5" fmla="*/ 12 h 12"/>
                  <a:gd name="T6" fmla="*/ 45 w 45"/>
                  <a:gd name="T7" fmla="*/ 12 h 12"/>
                  <a:gd name="T8" fmla="*/ 45 w 45"/>
                  <a:gd name="T9" fmla="*/ 10 h 12"/>
                  <a:gd name="T10" fmla="*/ 43 w 4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1"/>
                      <a:pt x="45" y="11"/>
                      <a:pt x="45" y="10"/>
                    </a:cubicBezTo>
                    <a:cubicBezTo>
                      <a:pt x="44" y="7"/>
                      <a:pt x="44" y="3"/>
                      <a:pt x="43" y="0"/>
                    </a:cubicBezTo>
                  </a:path>
                </a:pathLst>
              </a:custGeom>
              <a:solidFill>
                <a:srgbClr val="FFB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2" name="ïSḷíḍè">
                <a:extLst>
                  <a:ext uri="{FF2B5EF4-FFF2-40B4-BE49-F238E27FC236}">
                    <a16:creationId xmlns:a16="http://schemas.microsoft.com/office/drawing/2014/main" id="{8C837AA4-04EF-4412-AEC9-320E3C5D963F}"/>
                  </a:ext>
                </a:extLst>
              </p:cNvPr>
              <p:cNvSpPr/>
              <p:nvPr/>
            </p:nvSpPr>
            <p:spPr bwMode="auto">
              <a:xfrm>
                <a:off x="3330576" y="3313113"/>
                <a:ext cx="2120900" cy="177800"/>
              </a:xfrm>
              <a:custGeom>
                <a:avLst/>
                <a:gdLst>
                  <a:gd name="T0" fmla="*/ 119 w 120"/>
                  <a:gd name="T1" fmla="*/ 7 h 10"/>
                  <a:gd name="T2" fmla="*/ 120 w 120"/>
                  <a:gd name="T3" fmla="*/ 10 h 10"/>
                  <a:gd name="T4" fmla="*/ 120 w 120"/>
                  <a:gd name="T5" fmla="*/ 10 h 10"/>
                  <a:gd name="T6" fmla="*/ 119 w 120"/>
                  <a:gd name="T7" fmla="*/ 7 h 10"/>
                  <a:gd name="T8" fmla="*/ 60 w 120"/>
                  <a:gd name="T9" fmla="*/ 0 h 10"/>
                  <a:gd name="T10" fmla="*/ 2 w 120"/>
                  <a:gd name="T11" fmla="*/ 0 h 10"/>
                  <a:gd name="T12" fmla="*/ 2 w 120"/>
                  <a:gd name="T13" fmla="*/ 0 h 10"/>
                  <a:gd name="T14" fmla="*/ 0 w 120"/>
                  <a:gd name="T15" fmla="*/ 10 h 10"/>
                  <a:gd name="T16" fmla="*/ 60 w 120"/>
                  <a:gd name="T17" fmla="*/ 10 h 10"/>
                  <a:gd name="T18" fmla="*/ 60 w 12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10">
                    <a:moveTo>
                      <a:pt x="119" y="7"/>
                    </a:moveTo>
                    <a:cubicBezTo>
                      <a:pt x="120" y="8"/>
                      <a:pt x="120" y="9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9"/>
                      <a:pt x="120" y="8"/>
                      <a:pt x="119" y="7"/>
                    </a:cubicBezTo>
                    <a:moveTo>
                      <a:pt x="6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1" y="7"/>
                      <a:pt x="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FFA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3" name="işļïḓe">
                <a:extLst>
                  <a:ext uri="{FF2B5EF4-FFF2-40B4-BE49-F238E27FC236}">
                    <a16:creationId xmlns:a16="http://schemas.microsoft.com/office/drawing/2014/main" id="{374CE277-4A20-4099-AEDF-D0CDBBA945C6}"/>
                  </a:ext>
                </a:extLst>
              </p:cNvPr>
              <p:cNvSpPr/>
              <p:nvPr/>
            </p:nvSpPr>
            <p:spPr bwMode="auto">
              <a:xfrm>
                <a:off x="4391026" y="3313113"/>
                <a:ext cx="1060450" cy="177800"/>
              </a:xfrm>
              <a:custGeom>
                <a:avLst/>
                <a:gdLst>
                  <a:gd name="T0" fmla="*/ 58 w 60"/>
                  <a:gd name="T1" fmla="*/ 0 h 10"/>
                  <a:gd name="T2" fmla="*/ 0 w 60"/>
                  <a:gd name="T3" fmla="*/ 0 h 10"/>
                  <a:gd name="T4" fmla="*/ 0 w 60"/>
                  <a:gd name="T5" fmla="*/ 10 h 10"/>
                  <a:gd name="T6" fmla="*/ 60 w 60"/>
                  <a:gd name="T7" fmla="*/ 10 h 10"/>
                  <a:gd name="T8" fmla="*/ 59 w 60"/>
                  <a:gd name="T9" fmla="*/ 7 h 10"/>
                  <a:gd name="T10" fmla="*/ 58 w 60"/>
                  <a:gd name="T11" fmla="*/ 0 h 10"/>
                  <a:gd name="T12" fmla="*/ 58 w 6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0">
                    <a:moveTo>
                      <a:pt x="5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9"/>
                      <a:pt x="60" y="8"/>
                      <a:pt x="59" y="7"/>
                    </a:cubicBezTo>
                    <a:cubicBezTo>
                      <a:pt x="59" y="5"/>
                      <a:pt x="59" y="2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FFB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4" name="ïṧḻíḋê">
                <a:extLst>
                  <a:ext uri="{FF2B5EF4-FFF2-40B4-BE49-F238E27FC236}">
                    <a16:creationId xmlns:a16="http://schemas.microsoft.com/office/drawing/2014/main" id="{3C660F1B-28B6-4FDC-9517-F37CEAEE86CD}"/>
                  </a:ext>
                </a:extLst>
              </p:cNvPr>
              <p:cNvSpPr/>
              <p:nvPr/>
            </p:nvSpPr>
            <p:spPr bwMode="auto">
              <a:xfrm>
                <a:off x="4938713" y="4622801"/>
                <a:ext cx="1908175" cy="795338"/>
              </a:xfrm>
              <a:custGeom>
                <a:avLst/>
                <a:gdLst>
                  <a:gd name="T0" fmla="*/ 23 w 108"/>
                  <a:gd name="T1" fmla="*/ 8 h 45"/>
                  <a:gd name="T2" fmla="*/ 108 w 108"/>
                  <a:gd name="T3" fmla="*/ 27 h 45"/>
                  <a:gd name="T4" fmla="*/ 108 w 108"/>
                  <a:gd name="T5" fmla="*/ 45 h 45"/>
                  <a:gd name="T6" fmla="*/ 0 w 108"/>
                  <a:gd name="T7" fmla="*/ 45 h 45"/>
                  <a:gd name="T8" fmla="*/ 0 w 108"/>
                  <a:gd name="T9" fmla="*/ 41 h 45"/>
                  <a:gd name="T10" fmla="*/ 5 w 108"/>
                  <a:gd name="T11" fmla="*/ 32 h 45"/>
                  <a:gd name="T12" fmla="*/ 10 w 108"/>
                  <a:gd name="T13" fmla="*/ 27 h 45"/>
                  <a:gd name="T14" fmla="*/ 14 w 108"/>
                  <a:gd name="T15" fmla="*/ 19 h 45"/>
                  <a:gd name="T16" fmla="*/ 78 w 108"/>
                  <a:gd name="T17" fmla="*/ 15 h 45"/>
                  <a:gd name="T18" fmla="*/ 20 w 108"/>
                  <a:gd name="T19" fmla="*/ 12 h 45"/>
                  <a:gd name="T20" fmla="*/ 23 w 108"/>
                  <a:gd name="T2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45">
                    <a:moveTo>
                      <a:pt x="23" y="8"/>
                    </a:moveTo>
                    <a:cubicBezTo>
                      <a:pt x="54" y="8"/>
                      <a:pt x="101" y="0"/>
                      <a:pt x="108" y="27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53" y="13"/>
                      <a:pt x="78" y="15"/>
                    </a:cubicBezTo>
                    <a:cubicBezTo>
                      <a:pt x="78" y="15"/>
                      <a:pt x="58" y="12"/>
                      <a:pt x="20" y="12"/>
                    </a:cubicBezTo>
                    <a:lnTo>
                      <a:pt x="23" y="8"/>
                    </a:lnTo>
                    <a:close/>
                  </a:path>
                </a:pathLst>
              </a:custGeom>
              <a:solidFill>
                <a:srgbClr val="FF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5" name="ïsļíḓé">
                <a:extLst>
                  <a:ext uri="{FF2B5EF4-FFF2-40B4-BE49-F238E27FC236}">
                    <a16:creationId xmlns:a16="http://schemas.microsoft.com/office/drawing/2014/main" id="{064CFAC3-0B67-4EBF-94AB-AE8DE4B3111D}"/>
                  </a:ext>
                </a:extLst>
              </p:cNvPr>
              <p:cNvSpPr/>
              <p:nvPr/>
            </p:nvSpPr>
            <p:spPr bwMode="auto">
              <a:xfrm>
                <a:off x="6616701" y="5346701"/>
                <a:ext cx="441325" cy="282575"/>
              </a:xfrm>
              <a:prstGeom prst="ellipse">
                <a:avLst/>
              </a:prstGeom>
              <a:solidFill>
                <a:srgbClr val="FF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6" name="iṥlidê">
                <a:extLst>
                  <a:ext uri="{FF2B5EF4-FFF2-40B4-BE49-F238E27FC236}">
                    <a16:creationId xmlns:a16="http://schemas.microsoft.com/office/drawing/2014/main" id="{E3C87D54-DACA-42D2-887F-0348C6067797}"/>
                  </a:ext>
                </a:extLst>
              </p:cNvPr>
              <p:cNvSpPr/>
              <p:nvPr/>
            </p:nvSpPr>
            <p:spPr bwMode="auto">
              <a:xfrm>
                <a:off x="4814888" y="5346701"/>
                <a:ext cx="1836738" cy="141288"/>
              </a:xfrm>
              <a:custGeom>
                <a:avLst/>
                <a:gdLst>
                  <a:gd name="T0" fmla="*/ 104 w 104"/>
                  <a:gd name="T1" fmla="*/ 8 h 8"/>
                  <a:gd name="T2" fmla="*/ 0 w 104"/>
                  <a:gd name="T3" fmla="*/ 8 h 8"/>
                  <a:gd name="T4" fmla="*/ 0 w 104"/>
                  <a:gd name="T5" fmla="*/ 5 h 8"/>
                  <a:gd name="T6" fmla="*/ 5 w 104"/>
                  <a:gd name="T7" fmla="*/ 0 h 8"/>
                  <a:gd name="T8" fmla="*/ 99 w 104"/>
                  <a:gd name="T9" fmla="*/ 0 h 8"/>
                  <a:gd name="T10" fmla="*/ 104 w 104"/>
                  <a:gd name="T11" fmla="*/ 5 h 8"/>
                  <a:gd name="T12" fmla="*/ 104 w 10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8">
                    <a:moveTo>
                      <a:pt x="104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4" y="2"/>
                      <a:pt x="104" y="5"/>
                    </a:cubicBezTo>
                    <a:lnTo>
                      <a:pt x="104" y="8"/>
                    </a:lnTo>
                    <a:close/>
                  </a:path>
                </a:pathLst>
              </a:custGeom>
              <a:solidFill>
                <a:srgbClr val="008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7" name="i$ľidé">
                <a:extLst>
                  <a:ext uri="{FF2B5EF4-FFF2-40B4-BE49-F238E27FC236}">
                    <a16:creationId xmlns:a16="http://schemas.microsoft.com/office/drawing/2014/main" id="{ADFFE417-0F4F-4EFC-9689-E69E959F4EA9}"/>
                  </a:ext>
                </a:extLst>
              </p:cNvPr>
              <p:cNvSpPr/>
              <p:nvPr/>
            </p:nvSpPr>
            <p:spPr bwMode="auto">
              <a:xfrm>
                <a:off x="6564313" y="5487988"/>
                <a:ext cx="565150" cy="141288"/>
              </a:xfrm>
              <a:custGeom>
                <a:avLst/>
                <a:gdLst>
                  <a:gd name="T0" fmla="*/ 32 w 32"/>
                  <a:gd name="T1" fmla="*/ 3 h 8"/>
                  <a:gd name="T2" fmla="*/ 24 w 32"/>
                  <a:gd name="T3" fmla="*/ 8 h 8"/>
                  <a:gd name="T4" fmla="*/ 8 w 32"/>
                  <a:gd name="T5" fmla="*/ 8 h 8"/>
                  <a:gd name="T6" fmla="*/ 0 w 32"/>
                  <a:gd name="T7" fmla="*/ 3 h 8"/>
                  <a:gd name="T8" fmla="*/ 0 w 32"/>
                  <a:gd name="T9" fmla="*/ 0 h 8"/>
                  <a:gd name="T10" fmla="*/ 32 w 32"/>
                  <a:gd name="T11" fmla="*/ 0 h 8"/>
                  <a:gd name="T12" fmla="*/ 32 w 3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32" y="3"/>
                    </a:moveTo>
                    <a:cubicBezTo>
                      <a:pt x="32" y="6"/>
                      <a:pt x="28" y="8"/>
                      <a:pt x="2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4" y="8"/>
                      <a:pt x="0" y="6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008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8" name="îşlîḋe">
                <a:extLst>
                  <a:ext uri="{FF2B5EF4-FFF2-40B4-BE49-F238E27FC236}">
                    <a16:creationId xmlns:a16="http://schemas.microsoft.com/office/drawing/2014/main" id="{47672BD3-BCE2-4690-95B2-F6346B042430}"/>
                  </a:ext>
                </a:extLst>
              </p:cNvPr>
              <p:cNvSpPr/>
              <p:nvPr/>
            </p:nvSpPr>
            <p:spPr bwMode="auto">
              <a:xfrm>
                <a:off x="6846888" y="4622801"/>
                <a:ext cx="1908175" cy="795338"/>
              </a:xfrm>
              <a:custGeom>
                <a:avLst/>
                <a:gdLst>
                  <a:gd name="T0" fmla="*/ 85 w 108"/>
                  <a:gd name="T1" fmla="*/ 8 h 45"/>
                  <a:gd name="T2" fmla="*/ 0 w 108"/>
                  <a:gd name="T3" fmla="*/ 27 h 45"/>
                  <a:gd name="T4" fmla="*/ 0 w 108"/>
                  <a:gd name="T5" fmla="*/ 45 h 45"/>
                  <a:gd name="T6" fmla="*/ 108 w 108"/>
                  <a:gd name="T7" fmla="*/ 45 h 45"/>
                  <a:gd name="T8" fmla="*/ 108 w 108"/>
                  <a:gd name="T9" fmla="*/ 41 h 45"/>
                  <a:gd name="T10" fmla="*/ 102 w 108"/>
                  <a:gd name="T11" fmla="*/ 32 h 45"/>
                  <a:gd name="T12" fmla="*/ 97 w 108"/>
                  <a:gd name="T13" fmla="*/ 27 h 45"/>
                  <a:gd name="T14" fmla="*/ 93 w 108"/>
                  <a:gd name="T15" fmla="*/ 19 h 45"/>
                  <a:gd name="T16" fmla="*/ 29 w 108"/>
                  <a:gd name="T17" fmla="*/ 15 h 45"/>
                  <a:gd name="T18" fmla="*/ 87 w 108"/>
                  <a:gd name="T19" fmla="*/ 12 h 45"/>
                  <a:gd name="T20" fmla="*/ 85 w 108"/>
                  <a:gd name="T21" fmla="*/ 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45">
                    <a:moveTo>
                      <a:pt x="85" y="8"/>
                    </a:moveTo>
                    <a:cubicBezTo>
                      <a:pt x="53" y="8"/>
                      <a:pt x="7" y="0"/>
                      <a:pt x="0" y="2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54" y="13"/>
                      <a:pt x="29" y="15"/>
                    </a:cubicBezTo>
                    <a:cubicBezTo>
                      <a:pt x="29" y="15"/>
                      <a:pt x="50" y="12"/>
                      <a:pt x="87" y="12"/>
                    </a:cubicBezTo>
                    <a:lnTo>
                      <a:pt x="85" y="8"/>
                    </a:lnTo>
                    <a:close/>
                  </a:path>
                </a:pathLst>
              </a:custGeom>
              <a:solidFill>
                <a:srgbClr val="FF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59" name="îSlïḓè">
                <a:extLst>
                  <a:ext uri="{FF2B5EF4-FFF2-40B4-BE49-F238E27FC236}">
                    <a16:creationId xmlns:a16="http://schemas.microsoft.com/office/drawing/2014/main" id="{D59F0F6B-C951-4B7C-BBDD-0B101E10B870}"/>
                  </a:ext>
                </a:extLst>
              </p:cNvPr>
              <p:cNvSpPr/>
              <p:nvPr/>
            </p:nvSpPr>
            <p:spPr bwMode="auto">
              <a:xfrm>
                <a:off x="7040563" y="5346701"/>
                <a:ext cx="1836738" cy="141288"/>
              </a:xfrm>
              <a:custGeom>
                <a:avLst/>
                <a:gdLst>
                  <a:gd name="T0" fmla="*/ 0 w 104"/>
                  <a:gd name="T1" fmla="*/ 8 h 8"/>
                  <a:gd name="T2" fmla="*/ 104 w 104"/>
                  <a:gd name="T3" fmla="*/ 8 h 8"/>
                  <a:gd name="T4" fmla="*/ 104 w 104"/>
                  <a:gd name="T5" fmla="*/ 5 h 8"/>
                  <a:gd name="T6" fmla="*/ 98 w 104"/>
                  <a:gd name="T7" fmla="*/ 0 h 8"/>
                  <a:gd name="T8" fmla="*/ 5 w 104"/>
                  <a:gd name="T9" fmla="*/ 0 h 8"/>
                  <a:gd name="T10" fmla="*/ 0 w 104"/>
                  <a:gd name="T11" fmla="*/ 5 h 8"/>
                  <a:gd name="T12" fmla="*/ 0 w 10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8">
                    <a:moveTo>
                      <a:pt x="0" y="8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2"/>
                      <a:pt x="101" y="0"/>
                      <a:pt x="9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8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0" name="iŝļîḓé">
                <a:extLst>
                  <a:ext uri="{FF2B5EF4-FFF2-40B4-BE49-F238E27FC236}">
                    <a16:creationId xmlns:a16="http://schemas.microsoft.com/office/drawing/2014/main" id="{516501EC-AA0A-4065-8D1D-3A256C8D0F18}"/>
                  </a:ext>
                </a:extLst>
              </p:cNvPr>
              <p:cNvSpPr/>
              <p:nvPr/>
            </p:nvSpPr>
            <p:spPr bwMode="auto">
              <a:xfrm>
                <a:off x="6651626" y="5418138"/>
                <a:ext cx="388938" cy="141288"/>
              </a:xfrm>
              <a:prstGeom prst="ellipse">
                <a:avLst/>
              </a:prstGeom>
              <a:solidFill>
                <a:srgbClr val="FF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A144A81B-69F6-4990-BBD3-2858B9DE7328}"/>
              </a:ext>
            </a:extLst>
          </p:cNvPr>
          <p:cNvGrpSpPr/>
          <p:nvPr/>
        </p:nvGrpSpPr>
        <p:grpSpPr>
          <a:xfrm>
            <a:off x="9869495" y="1981238"/>
            <a:ext cx="1294119" cy="1587376"/>
            <a:chOff x="9297563" y="2057436"/>
            <a:chExt cx="1294119" cy="1587376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0520E284-304E-466D-9805-998C2113D5C1}"/>
                </a:ext>
              </a:extLst>
            </p:cNvPr>
            <p:cNvSpPr txBox="1"/>
            <p:nvPr/>
          </p:nvSpPr>
          <p:spPr>
            <a:xfrm>
              <a:off x="9327288" y="3275480"/>
              <a:ext cx="1142970" cy="369332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高中生</a:t>
              </a:r>
            </a:p>
          </p:txBody>
        </p: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194357A4-6195-42EB-B5C5-2C8F4805A1AD}"/>
                </a:ext>
              </a:extLst>
            </p:cNvPr>
            <p:cNvGrpSpPr/>
            <p:nvPr/>
          </p:nvGrpSpPr>
          <p:grpSpPr>
            <a:xfrm>
              <a:off x="9297563" y="2057436"/>
              <a:ext cx="1294119" cy="1363509"/>
              <a:chOff x="3686707" y="1524050"/>
              <a:chExt cx="2363730" cy="2490474"/>
            </a:xfrm>
          </p:grpSpPr>
          <p:sp>
            <p:nvSpPr>
              <p:cNvPr id="164" name="îṣļiḑê">
                <a:extLst>
                  <a:ext uri="{FF2B5EF4-FFF2-40B4-BE49-F238E27FC236}">
                    <a16:creationId xmlns:a16="http://schemas.microsoft.com/office/drawing/2014/main" id="{08F55E5B-E54F-415D-8113-F0BE26240D71}"/>
                  </a:ext>
                </a:extLst>
              </p:cNvPr>
              <p:cNvSpPr/>
              <p:nvPr/>
            </p:nvSpPr>
            <p:spPr bwMode="auto">
              <a:xfrm>
                <a:off x="4267248" y="2590822"/>
                <a:ext cx="907794" cy="1142970"/>
              </a:xfrm>
              <a:custGeom>
                <a:avLst/>
                <a:gdLst>
                  <a:gd name="T0" fmla="*/ 440 w 440"/>
                  <a:gd name="T1" fmla="*/ 178 h 703"/>
                  <a:gd name="T2" fmla="*/ 440 w 440"/>
                  <a:gd name="T3" fmla="*/ 703 h 703"/>
                  <a:gd name="T4" fmla="*/ 0 w 440"/>
                  <a:gd name="T5" fmla="*/ 703 h 703"/>
                  <a:gd name="T6" fmla="*/ 0 w 440"/>
                  <a:gd name="T7" fmla="*/ 105 h 703"/>
                  <a:gd name="T8" fmla="*/ 105 w 440"/>
                  <a:gd name="T9" fmla="*/ 0 h 703"/>
                  <a:gd name="T10" fmla="*/ 339 w 440"/>
                  <a:gd name="T11" fmla="*/ 0 h 703"/>
                  <a:gd name="T12" fmla="*/ 440 w 440"/>
                  <a:gd name="T13" fmla="*/ 45 h 703"/>
                  <a:gd name="T14" fmla="*/ 440 w 440"/>
                  <a:gd name="T15" fmla="*/ 178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0" h="703">
                    <a:moveTo>
                      <a:pt x="440" y="178"/>
                    </a:moveTo>
                    <a:cubicBezTo>
                      <a:pt x="440" y="703"/>
                      <a:pt x="440" y="703"/>
                      <a:pt x="440" y="703"/>
                    </a:cubicBezTo>
                    <a:cubicBezTo>
                      <a:pt x="0" y="703"/>
                      <a:pt x="0" y="703"/>
                      <a:pt x="0" y="70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47"/>
                      <a:pt x="47" y="0"/>
                      <a:pt x="105" y="0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358" y="0"/>
                      <a:pt x="427" y="33"/>
                      <a:pt x="440" y="45"/>
                    </a:cubicBezTo>
                    <a:cubicBezTo>
                      <a:pt x="440" y="178"/>
                      <a:pt x="440" y="178"/>
                      <a:pt x="440" y="178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5" name="iŝļiḓê">
                <a:extLst>
                  <a:ext uri="{FF2B5EF4-FFF2-40B4-BE49-F238E27FC236}">
                    <a16:creationId xmlns:a16="http://schemas.microsoft.com/office/drawing/2014/main" id="{FE856A26-9250-4F98-80DB-FDF7750A1940}"/>
                  </a:ext>
                </a:extLst>
              </p:cNvPr>
              <p:cNvSpPr/>
              <p:nvPr/>
            </p:nvSpPr>
            <p:spPr bwMode="auto">
              <a:xfrm>
                <a:off x="4282514" y="2564005"/>
                <a:ext cx="907794" cy="1169787"/>
              </a:xfrm>
              <a:custGeom>
                <a:avLst/>
                <a:gdLst>
                  <a:gd name="T0" fmla="*/ 440 w 440"/>
                  <a:gd name="T1" fmla="*/ 178 h 703"/>
                  <a:gd name="T2" fmla="*/ 440 w 440"/>
                  <a:gd name="T3" fmla="*/ 703 h 703"/>
                  <a:gd name="T4" fmla="*/ 0 w 440"/>
                  <a:gd name="T5" fmla="*/ 703 h 703"/>
                  <a:gd name="T6" fmla="*/ 0 w 440"/>
                  <a:gd name="T7" fmla="*/ 105 h 703"/>
                  <a:gd name="T8" fmla="*/ 105 w 440"/>
                  <a:gd name="T9" fmla="*/ 0 h 703"/>
                  <a:gd name="T10" fmla="*/ 339 w 440"/>
                  <a:gd name="T11" fmla="*/ 0 h 703"/>
                  <a:gd name="T12" fmla="*/ 440 w 440"/>
                  <a:gd name="T13" fmla="*/ 4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0" h="703">
                    <a:moveTo>
                      <a:pt x="440" y="178"/>
                    </a:moveTo>
                    <a:cubicBezTo>
                      <a:pt x="440" y="703"/>
                      <a:pt x="440" y="703"/>
                      <a:pt x="440" y="703"/>
                    </a:cubicBezTo>
                    <a:cubicBezTo>
                      <a:pt x="0" y="703"/>
                      <a:pt x="0" y="703"/>
                      <a:pt x="0" y="70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47"/>
                      <a:pt x="47" y="0"/>
                      <a:pt x="105" y="0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358" y="0"/>
                      <a:pt x="427" y="33"/>
                      <a:pt x="440" y="45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6" name="îSḷïdé">
                <a:extLst>
                  <a:ext uri="{FF2B5EF4-FFF2-40B4-BE49-F238E27FC236}">
                    <a16:creationId xmlns:a16="http://schemas.microsoft.com/office/drawing/2014/main" id="{453EC7AD-8133-495F-AA13-CAE479A96949}"/>
                  </a:ext>
                </a:extLst>
              </p:cNvPr>
              <p:cNvSpPr/>
              <p:nvPr/>
            </p:nvSpPr>
            <p:spPr bwMode="auto">
              <a:xfrm>
                <a:off x="4971484" y="2055943"/>
                <a:ext cx="161410" cy="161410"/>
              </a:xfrm>
              <a:custGeom>
                <a:avLst/>
                <a:gdLst>
                  <a:gd name="T0" fmla="*/ 0 w 78"/>
                  <a:gd name="T1" fmla="*/ 39 h 78"/>
                  <a:gd name="T2" fmla="*/ 39 w 78"/>
                  <a:gd name="T3" fmla="*/ 0 h 78"/>
                  <a:gd name="T4" fmla="*/ 78 w 78"/>
                  <a:gd name="T5" fmla="*/ 39 h 78"/>
                  <a:gd name="T6" fmla="*/ 39 w 78"/>
                  <a:gd name="T7" fmla="*/ 78 h 78"/>
                  <a:gd name="T8" fmla="*/ 19 w 78"/>
                  <a:gd name="T9" fmla="*/ 7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8">
                    <a:moveTo>
                      <a:pt x="0" y="39"/>
                    </a:moveTo>
                    <a:cubicBezTo>
                      <a:pt x="0" y="18"/>
                      <a:pt x="17" y="0"/>
                      <a:pt x="39" y="0"/>
                    </a:cubicBezTo>
                    <a:cubicBezTo>
                      <a:pt x="60" y="0"/>
                      <a:pt x="78" y="18"/>
                      <a:pt x="78" y="39"/>
                    </a:cubicBezTo>
                    <a:cubicBezTo>
                      <a:pt x="78" y="61"/>
                      <a:pt x="60" y="78"/>
                      <a:pt x="39" y="78"/>
                    </a:cubicBezTo>
                    <a:cubicBezTo>
                      <a:pt x="32" y="78"/>
                      <a:pt x="25" y="76"/>
                      <a:pt x="19" y="73"/>
                    </a:cubicBezTo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7" name="ïśļíḋé">
                <a:extLst>
                  <a:ext uri="{FF2B5EF4-FFF2-40B4-BE49-F238E27FC236}">
                    <a16:creationId xmlns:a16="http://schemas.microsoft.com/office/drawing/2014/main" id="{1C7625EC-2F1B-4C75-904C-8FB4D166B421}"/>
                  </a:ext>
                </a:extLst>
              </p:cNvPr>
              <p:cNvSpPr/>
              <p:nvPr/>
            </p:nvSpPr>
            <p:spPr bwMode="auto">
              <a:xfrm>
                <a:off x="4961734" y="2045111"/>
                <a:ext cx="181992" cy="181992"/>
              </a:xfrm>
              <a:custGeom>
                <a:avLst/>
                <a:gdLst>
                  <a:gd name="T0" fmla="*/ 10 w 88"/>
                  <a:gd name="T1" fmla="*/ 44 h 88"/>
                  <a:gd name="T2" fmla="*/ 20 w 88"/>
                  <a:gd name="T3" fmla="*/ 20 h 88"/>
                  <a:gd name="T4" fmla="*/ 44 w 88"/>
                  <a:gd name="T5" fmla="*/ 10 h 88"/>
                  <a:gd name="T6" fmla="*/ 68 w 88"/>
                  <a:gd name="T7" fmla="*/ 20 h 88"/>
                  <a:gd name="T8" fmla="*/ 78 w 88"/>
                  <a:gd name="T9" fmla="*/ 44 h 88"/>
                  <a:gd name="T10" fmla="*/ 68 w 88"/>
                  <a:gd name="T11" fmla="*/ 68 h 88"/>
                  <a:gd name="T12" fmla="*/ 44 w 88"/>
                  <a:gd name="T13" fmla="*/ 78 h 88"/>
                  <a:gd name="T14" fmla="*/ 27 w 88"/>
                  <a:gd name="T15" fmla="*/ 74 h 88"/>
                  <a:gd name="T16" fmla="*/ 20 w 88"/>
                  <a:gd name="T17" fmla="*/ 76 h 88"/>
                  <a:gd name="T18" fmla="*/ 22 w 88"/>
                  <a:gd name="T19" fmla="*/ 83 h 88"/>
                  <a:gd name="T20" fmla="*/ 44 w 88"/>
                  <a:gd name="T21" fmla="*/ 88 h 88"/>
                  <a:gd name="T22" fmla="*/ 88 w 88"/>
                  <a:gd name="T23" fmla="*/ 44 h 88"/>
                  <a:gd name="T24" fmla="*/ 44 w 88"/>
                  <a:gd name="T25" fmla="*/ 0 h 88"/>
                  <a:gd name="T26" fmla="*/ 0 w 88"/>
                  <a:gd name="T27" fmla="*/ 44 h 88"/>
                  <a:gd name="T28" fmla="*/ 5 w 88"/>
                  <a:gd name="T29" fmla="*/ 49 h 88"/>
                  <a:gd name="T30" fmla="*/ 10 w 88"/>
                  <a:gd name="T3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88">
                    <a:moveTo>
                      <a:pt x="10" y="44"/>
                    </a:moveTo>
                    <a:cubicBezTo>
                      <a:pt x="10" y="35"/>
                      <a:pt x="14" y="27"/>
                      <a:pt x="20" y="20"/>
                    </a:cubicBezTo>
                    <a:cubicBezTo>
                      <a:pt x="26" y="14"/>
                      <a:pt x="34" y="10"/>
                      <a:pt x="44" y="10"/>
                    </a:cubicBezTo>
                    <a:cubicBezTo>
                      <a:pt x="53" y="10"/>
                      <a:pt x="61" y="14"/>
                      <a:pt x="68" y="20"/>
                    </a:cubicBezTo>
                    <a:cubicBezTo>
                      <a:pt x="74" y="27"/>
                      <a:pt x="78" y="35"/>
                      <a:pt x="78" y="44"/>
                    </a:cubicBezTo>
                    <a:cubicBezTo>
                      <a:pt x="78" y="54"/>
                      <a:pt x="74" y="62"/>
                      <a:pt x="68" y="68"/>
                    </a:cubicBezTo>
                    <a:cubicBezTo>
                      <a:pt x="61" y="74"/>
                      <a:pt x="53" y="78"/>
                      <a:pt x="44" y="78"/>
                    </a:cubicBezTo>
                    <a:cubicBezTo>
                      <a:pt x="38" y="78"/>
                      <a:pt x="32" y="77"/>
                      <a:pt x="27" y="74"/>
                    </a:cubicBezTo>
                    <a:cubicBezTo>
                      <a:pt x="24" y="72"/>
                      <a:pt x="21" y="73"/>
                      <a:pt x="20" y="76"/>
                    </a:cubicBezTo>
                    <a:cubicBezTo>
                      <a:pt x="19" y="78"/>
                      <a:pt x="20" y="81"/>
                      <a:pt x="22" y="83"/>
                    </a:cubicBezTo>
                    <a:cubicBezTo>
                      <a:pt x="28" y="86"/>
                      <a:pt x="36" y="88"/>
                      <a:pt x="44" y="88"/>
                    </a:cubicBezTo>
                    <a:cubicBezTo>
                      <a:pt x="68" y="88"/>
                      <a:pt x="88" y="69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ubicBezTo>
                      <a:pt x="19" y="0"/>
                      <a:pt x="0" y="20"/>
                      <a:pt x="0" y="44"/>
                    </a:cubicBezTo>
                    <a:cubicBezTo>
                      <a:pt x="0" y="47"/>
                      <a:pt x="2" y="49"/>
                      <a:pt x="5" y="49"/>
                    </a:cubicBezTo>
                    <a:cubicBezTo>
                      <a:pt x="8" y="49"/>
                      <a:pt x="10" y="47"/>
                      <a:pt x="10" y="4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8" name="iŝḷíḋé">
                <a:extLst>
                  <a:ext uri="{FF2B5EF4-FFF2-40B4-BE49-F238E27FC236}">
                    <a16:creationId xmlns:a16="http://schemas.microsoft.com/office/drawing/2014/main" id="{091B59A8-0D51-44F5-8469-4C066AF5372D}"/>
                  </a:ext>
                </a:extLst>
              </p:cNvPr>
              <p:cNvSpPr/>
              <p:nvPr/>
            </p:nvSpPr>
            <p:spPr bwMode="auto">
              <a:xfrm>
                <a:off x="5052731" y="2105775"/>
                <a:ext cx="30332" cy="30332"/>
              </a:xfrm>
              <a:custGeom>
                <a:avLst/>
                <a:gdLst>
                  <a:gd name="T0" fmla="*/ 0 w 15"/>
                  <a:gd name="T1" fmla="*/ 0 h 15"/>
                  <a:gd name="T2" fmla="*/ 15 w 15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cubicBezTo>
                      <a:pt x="8" y="0"/>
                      <a:pt x="15" y="7"/>
                      <a:pt x="15" y="15"/>
                    </a:cubicBezTo>
                  </a:path>
                </a:pathLst>
              </a:custGeom>
              <a:solidFill>
                <a:srgbClr val="FFF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69" name="íSļiḑê">
                <a:extLst>
                  <a:ext uri="{FF2B5EF4-FFF2-40B4-BE49-F238E27FC236}">
                    <a16:creationId xmlns:a16="http://schemas.microsoft.com/office/drawing/2014/main" id="{D8984428-5AD9-488E-8729-65950B7B02BA}"/>
                  </a:ext>
                </a:extLst>
              </p:cNvPr>
              <p:cNvSpPr/>
              <p:nvPr/>
            </p:nvSpPr>
            <p:spPr bwMode="auto">
              <a:xfrm>
                <a:off x="5052731" y="2105775"/>
                <a:ext cx="30332" cy="30332"/>
              </a:xfrm>
              <a:custGeom>
                <a:avLst/>
                <a:gdLst>
                  <a:gd name="T0" fmla="*/ 0 w 15"/>
                  <a:gd name="T1" fmla="*/ 0 h 15"/>
                  <a:gd name="T2" fmla="*/ 15 w 15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cubicBezTo>
                      <a:pt x="8" y="0"/>
                      <a:pt x="15" y="7"/>
                      <a:pt x="15" y="15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0" name="íś1iḋè">
                <a:extLst>
                  <a:ext uri="{FF2B5EF4-FFF2-40B4-BE49-F238E27FC236}">
                    <a16:creationId xmlns:a16="http://schemas.microsoft.com/office/drawing/2014/main" id="{751BA24C-592A-4069-8127-9EE3EC9C6742}"/>
                  </a:ext>
                </a:extLst>
              </p:cNvPr>
              <p:cNvSpPr/>
              <p:nvPr/>
            </p:nvSpPr>
            <p:spPr bwMode="auto">
              <a:xfrm>
                <a:off x="4333428" y="2055943"/>
                <a:ext cx="161410" cy="161410"/>
              </a:xfrm>
              <a:custGeom>
                <a:avLst/>
                <a:gdLst>
                  <a:gd name="T0" fmla="*/ 78 w 78"/>
                  <a:gd name="T1" fmla="*/ 39 h 78"/>
                  <a:gd name="T2" fmla="*/ 39 w 78"/>
                  <a:gd name="T3" fmla="*/ 0 h 78"/>
                  <a:gd name="T4" fmla="*/ 0 w 78"/>
                  <a:gd name="T5" fmla="*/ 39 h 78"/>
                  <a:gd name="T6" fmla="*/ 39 w 78"/>
                  <a:gd name="T7" fmla="*/ 78 h 78"/>
                  <a:gd name="T8" fmla="*/ 58 w 78"/>
                  <a:gd name="T9" fmla="*/ 7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8">
                    <a:moveTo>
                      <a:pt x="78" y="39"/>
                    </a:move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61"/>
                      <a:pt x="17" y="78"/>
                      <a:pt x="39" y="78"/>
                    </a:cubicBezTo>
                    <a:cubicBezTo>
                      <a:pt x="46" y="78"/>
                      <a:pt x="52" y="76"/>
                      <a:pt x="58" y="73"/>
                    </a:cubicBezTo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1" name="íṩliḋê">
                <a:extLst>
                  <a:ext uri="{FF2B5EF4-FFF2-40B4-BE49-F238E27FC236}">
                    <a16:creationId xmlns:a16="http://schemas.microsoft.com/office/drawing/2014/main" id="{48AD2D13-1ADA-490C-8FC5-DC920D0816EF}"/>
                  </a:ext>
                </a:extLst>
              </p:cNvPr>
              <p:cNvSpPr/>
              <p:nvPr/>
            </p:nvSpPr>
            <p:spPr bwMode="auto">
              <a:xfrm>
                <a:off x="4323679" y="2045111"/>
                <a:ext cx="180909" cy="181992"/>
              </a:xfrm>
              <a:custGeom>
                <a:avLst/>
                <a:gdLst>
                  <a:gd name="T0" fmla="*/ 88 w 88"/>
                  <a:gd name="T1" fmla="*/ 44 h 88"/>
                  <a:gd name="T2" fmla="*/ 44 w 88"/>
                  <a:gd name="T3" fmla="*/ 0 h 88"/>
                  <a:gd name="T4" fmla="*/ 0 w 88"/>
                  <a:gd name="T5" fmla="*/ 44 h 88"/>
                  <a:gd name="T6" fmla="*/ 44 w 88"/>
                  <a:gd name="T7" fmla="*/ 88 h 88"/>
                  <a:gd name="T8" fmla="*/ 66 w 88"/>
                  <a:gd name="T9" fmla="*/ 83 h 88"/>
                  <a:gd name="T10" fmla="*/ 67 w 88"/>
                  <a:gd name="T11" fmla="*/ 76 h 88"/>
                  <a:gd name="T12" fmla="*/ 61 w 88"/>
                  <a:gd name="T13" fmla="*/ 74 h 88"/>
                  <a:gd name="T14" fmla="*/ 44 w 88"/>
                  <a:gd name="T15" fmla="*/ 78 h 88"/>
                  <a:gd name="T16" fmla="*/ 20 w 88"/>
                  <a:gd name="T17" fmla="*/ 68 h 88"/>
                  <a:gd name="T18" fmla="*/ 10 w 88"/>
                  <a:gd name="T19" fmla="*/ 44 h 88"/>
                  <a:gd name="T20" fmla="*/ 20 w 88"/>
                  <a:gd name="T21" fmla="*/ 20 h 88"/>
                  <a:gd name="T22" fmla="*/ 44 w 88"/>
                  <a:gd name="T23" fmla="*/ 10 h 88"/>
                  <a:gd name="T24" fmla="*/ 68 w 88"/>
                  <a:gd name="T25" fmla="*/ 20 h 88"/>
                  <a:gd name="T26" fmla="*/ 78 w 88"/>
                  <a:gd name="T27" fmla="*/ 44 h 88"/>
                  <a:gd name="T28" fmla="*/ 83 w 88"/>
                  <a:gd name="T29" fmla="*/ 49 h 88"/>
                  <a:gd name="T30" fmla="*/ 88 w 88"/>
                  <a:gd name="T3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88" y="20"/>
                      <a:pt x="68" y="0"/>
                      <a:pt x="44" y="0"/>
                    </a:cubicBezTo>
                    <a:cubicBezTo>
                      <a:pt x="20" y="0"/>
                      <a:pt x="0" y="20"/>
                      <a:pt x="0" y="44"/>
                    </a:cubicBezTo>
                    <a:cubicBezTo>
                      <a:pt x="0" y="69"/>
                      <a:pt x="20" y="88"/>
                      <a:pt x="44" y="88"/>
                    </a:cubicBezTo>
                    <a:cubicBezTo>
                      <a:pt x="52" y="88"/>
                      <a:pt x="59" y="86"/>
                      <a:pt x="66" y="83"/>
                    </a:cubicBezTo>
                    <a:cubicBezTo>
                      <a:pt x="68" y="81"/>
                      <a:pt x="69" y="78"/>
                      <a:pt x="67" y="76"/>
                    </a:cubicBezTo>
                    <a:cubicBezTo>
                      <a:pt x="66" y="73"/>
                      <a:pt x="63" y="72"/>
                      <a:pt x="61" y="74"/>
                    </a:cubicBezTo>
                    <a:cubicBezTo>
                      <a:pt x="56" y="77"/>
                      <a:pt x="50" y="78"/>
                      <a:pt x="44" y="78"/>
                    </a:cubicBezTo>
                    <a:cubicBezTo>
                      <a:pt x="34" y="78"/>
                      <a:pt x="26" y="74"/>
                      <a:pt x="20" y="68"/>
                    </a:cubicBezTo>
                    <a:cubicBezTo>
                      <a:pt x="14" y="62"/>
                      <a:pt x="10" y="54"/>
                      <a:pt x="10" y="44"/>
                    </a:cubicBezTo>
                    <a:cubicBezTo>
                      <a:pt x="10" y="35"/>
                      <a:pt x="14" y="27"/>
                      <a:pt x="20" y="20"/>
                    </a:cubicBezTo>
                    <a:cubicBezTo>
                      <a:pt x="26" y="14"/>
                      <a:pt x="34" y="10"/>
                      <a:pt x="44" y="10"/>
                    </a:cubicBezTo>
                    <a:cubicBezTo>
                      <a:pt x="53" y="10"/>
                      <a:pt x="62" y="14"/>
                      <a:pt x="68" y="20"/>
                    </a:cubicBezTo>
                    <a:cubicBezTo>
                      <a:pt x="74" y="27"/>
                      <a:pt x="78" y="35"/>
                      <a:pt x="78" y="44"/>
                    </a:cubicBezTo>
                    <a:cubicBezTo>
                      <a:pt x="78" y="47"/>
                      <a:pt x="80" y="49"/>
                      <a:pt x="83" y="49"/>
                    </a:cubicBezTo>
                    <a:cubicBezTo>
                      <a:pt x="85" y="49"/>
                      <a:pt x="88" y="47"/>
                      <a:pt x="88" y="4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2" name="îS1ïdè">
                <a:extLst>
                  <a:ext uri="{FF2B5EF4-FFF2-40B4-BE49-F238E27FC236}">
                    <a16:creationId xmlns:a16="http://schemas.microsoft.com/office/drawing/2014/main" id="{BAB2CE6F-B93B-4E46-9E9D-A42B95F89AF5}"/>
                  </a:ext>
                </a:extLst>
              </p:cNvPr>
              <p:cNvSpPr/>
              <p:nvPr/>
            </p:nvSpPr>
            <p:spPr bwMode="auto">
              <a:xfrm>
                <a:off x="4381093" y="2105775"/>
                <a:ext cx="33582" cy="30332"/>
              </a:xfrm>
              <a:custGeom>
                <a:avLst/>
                <a:gdLst>
                  <a:gd name="T0" fmla="*/ 16 w 16"/>
                  <a:gd name="T1" fmla="*/ 0 h 15"/>
                  <a:gd name="T2" fmla="*/ 0 w 16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" h="15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</a:path>
                </a:pathLst>
              </a:custGeom>
              <a:solidFill>
                <a:srgbClr val="FFF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3" name="ïṩľïdê">
                <a:extLst>
                  <a:ext uri="{FF2B5EF4-FFF2-40B4-BE49-F238E27FC236}">
                    <a16:creationId xmlns:a16="http://schemas.microsoft.com/office/drawing/2014/main" id="{13F09E15-FDEB-4143-847E-AAD077E679C5}"/>
                  </a:ext>
                </a:extLst>
              </p:cNvPr>
              <p:cNvSpPr/>
              <p:nvPr/>
            </p:nvSpPr>
            <p:spPr bwMode="auto">
              <a:xfrm>
                <a:off x="4381093" y="2105775"/>
                <a:ext cx="33582" cy="30332"/>
              </a:xfrm>
              <a:custGeom>
                <a:avLst/>
                <a:gdLst>
                  <a:gd name="T0" fmla="*/ 16 w 16"/>
                  <a:gd name="T1" fmla="*/ 0 h 15"/>
                  <a:gd name="T2" fmla="*/ 0 w 16"/>
                  <a:gd name="T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6" h="15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4" name="iṣľïďé">
                <a:extLst>
                  <a:ext uri="{FF2B5EF4-FFF2-40B4-BE49-F238E27FC236}">
                    <a16:creationId xmlns:a16="http://schemas.microsoft.com/office/drawing/2014/main" id="{EF6325A6-0F65-4E15-A767-E01EB5353EA8}"/>
                  </a:ext>
                </a:extLst>
              </p:cNvPr>
              <p:cNvSpPr/>
              <p:nvPr/>
            </p:nvSpPr>
            <p:spPr bwMode="auto">
              <a:xfrm>
                <a:off x="4581501" y="2454593"/>
                <a:ext cx="301154" cy="246989"/>
              </a:xfrm>
              <a:custGeom>
                <a:avLst/>
                <a:gdLst>
                  <a:gd name="T0" fmla="*/ 94 w 146"/>
                  <a:gd name="T1" fmla="*/ 120 h 120"/>
                  <a:gd name="T2" fmla="*/ 52 w 146"/>
                  <a:gd name="T3" fmla="*/ 120 h 120"/>
                  <a:gd name="T4" fmla="*/ 0 w 146"/>
                  <a:gd name="T5" fmla="*/ 68 h 120"/>
                  <a:gd name="T6" fmla="*/ 0 w 146"/>
                  <a:gd name="T7" fmla="*/ 0 h 120"/>
                  <a:gd name="T8" fmla="*/ 146 w 146"/>
                  <a:gd name="T9" fmla="*/ 0 h 120"/>
                  <a:gd name="T10" fmla="*/ 146 w 146"/>
                  <a:gd name="T11" fmla="*/ 68 h 120"/>
                  <a:gd name="T12" fmla="*/ 94 w 146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20">
                    <a:moveTo>
                      <a:pt x="94" y="120"/>
                    </a:moveTo>
                    <a:cubicBezTo>
                      <a:pt x="52" y="120"/>
                      <a:pt x="52" y="120"/>
                      <a:pt x="52" y="120"/>
                    </a:cubicBezTo>
                    <a:cubicBezTo>
                      <a:pt x="23" y="120"/>
                      <a:pt x="0" y="97"/>
                      <a:pt x="0" y="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68"/>
                      <a:pt x="146" y="68"/>
                      <a:pt x="146" y="68"/>
                    </a:cubicBezTo>
                    <a:cubicBezTo>
                      <a:pt x="146" y="97"/>
                      <a:pt x="123" y="120"/>
                      <a:pt x="94" y="12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5" name="iṥľïḑé">
                <a:extLst>
                  <a:ext uri="{FF2B5EF4-FFF2-40B4-BE49-F238E27FC236}">
                    <a16:creationId xmlns:a16="http://schemas.microsoft.com/office/drawing/2014/main" id="{2BCE83A9-FCBB-402B-A3C3-1D5AAD37447C}"/>
                  </a:ext>
                </a:extLst>
              </p:cNvPr>
              <p:cNvSpPr/>
              <p:nvPr/>
            </p:nvSpPr>
            <p:spPr bwMode="auto">
              <a:xfrm>
                <a:off x="4570668" y="2443760"/>
                <a:ext cx="322819" cy="268655"/>
              </a:xfrm>
              <a:custGeom>
                <a:avLst/>
                <a:gdLst>
                  <a:gd name="T0" fmla="*/ 99 w 156"/>
                  <a:gd name="T1" fmla="*/ 125 h 130"/>
                  <a:gd name="T2" fmla="*/ 99 w 156"/>
                  <a:gd name="T3" fmla="*/ 120 h 130"/>
                  <a:gd name="T4" fmla="*/ 57 w 156"/>
                  <a:gd name="T5" fmla="*/ 120 h 130"/>
                  <a:gd name="T6" fmla="*/ 24 w 156"/>
                  <a:gd name="T7" fmla="*/ 106 h 130"/>
                  <a:gd name="T8" fmla="*/ 10 w 156"/>
                  <a:gd name="T9" fmla="*/ 73 h 130"/>
                  <a:gd name="T10" fmla="*/ 10 w 156"/>
                  <a:gd name="T11" fmla="*/ 10 h 130"/>
                  <a:gd name="T12" fmla="*/ 146 w 156"/>
                  <a:gd name="T13" fmla="*/ 10 h 130"/>
                  <a:gd name="T14" fmla="*/ 146 w 156"/>
                  <a:gd name="T15" fmla="*/ 73 h 130"/>
                  <a:gd name="T16" fmla="*/ 133 w 156"/>
                  <a:gd name="T17" fmla="*/ 106 h 130"/>
                  <a:gd name="T18" fmla="*/ 99 w 156"/>
                  <a:gd name="T19" fmla="*/ 120 h 130"/>
                  <a:gd name="T20" fmla="*/ 99 w 156"/>
                  <a:gd name="T21" fmla="*/ 125 h 130"/>
                  <a:gd name="T22" fmla="*/ 99 w 156"/>
                  <a:gd name="T23" fmla="*/ 130 h 130"/>
                  <a:gd name="T24" fmla="*/ 156 w 156"/>
                  <a:gd name="T25" fmla="*/ 73 h 130"/>
                  <a:gd name="T26" fmla="*/ 156 w 156"/>
                  <a:gd name="T27" fmla="*/ 0 h 130"/>
                  <a:gd name="T28" fmla="*/ 0 w 156"/>
                  <a:gd name="T29" fmla="*/ 0 h 130"/>
                  <a:gd name="T30" fmla="*/ 0 w 156"/>
                  <a:gd name="T31" fmla="*/ 73 h 130"/>
                  <a:gd name="T32" fmla="*/ 57 w 156"/>
                  <a:gd name="T33" fmla="*/ 130 h 130"/>
                  <a:gd name="T34" fmla="*/ 99 w 156"/>
                  <a:gd name="T35" fmla="*/ 130 h 130"/>
                  <a:gd name="T36" fmla="*/ 99 w 156"/>
                  <a:gd name="T37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30">
                    <a:moveTo>
                      <a:pt x="99" y="125"/>
                    </a:moveTo>
                    <a:cubicBezTo>
                      <a:pt x="99" y="120"/>
                      <a:pt x="99" y="120"/>
                      <a:pt x="99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44" y="120"/>
                      <a:pt x="32" y="115"/>
                      <a:pt x="24" y="106"/>
                    </a:cubicBezTo>
                    <a:cubicBezTo>
                      <a:pt x="15" y="98"/>
                      <a:pt x="10" y="86"/>
                      <a:pt x="10" y="7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6" y="86"/>
                      <a:pt x="141" y="98"/>
                      <a:pt x="133" y="106"/>
                    </a:cubicBezTo>
                    <a:cubicBezTo>
                      <a:pt x="124" y="115"/>
                      <a:pt x="112" y="120"/>
                      <a:pt x="99" y="120"/>
                    </a:cubicBez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131" y="130"/>
                      <a:pt x="156" y="104"/>
                      <a:pt x="156" y="73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104"/>
                      <a:pt x="26" y="130"/>
                      <a:pt x="57" y="130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99" y="125"/>
                      <a:pt x="99" y="125"/>
                      <a:pt x="99" y="125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6" name="îŝḻiďê">
                <a:extLst>
                  <a:ext uri="{FF2B5EF4-FFF2-40B4-BE49-F238E27FC236}">
                    <a16:creationId xmlns:a16="http://schemas.microsoft.com/office/drawing/2014/main" id="{5C044116-23F1-44EB-9C94-152C55DB51B8}"/>
                  </a:ext>
                </a:extLst>
              </p:cNvPr>
              <p:cNvSpPr/>
              <p:nvPr/>
            </p:nvSpPr>
            <p:spPr bwMode="auto">
              <a:xfrm>
                <a:off x="4521920" y="2503340"/>
                <a:ext cx="59581" cy="45498"/>
              </a:xfrm>
              <a:custGeom>
                <a:avLst/>
                <a:gdLst>
                  <a:gd name="T0" fmla="*/ 29 w 29"/>
                  <a:gd name="T1" fmla="*/ 22 h 22"/>
                  <a:gd name="T2" fmla="*/ 0 w 29"/>
                  <a:gd name="T3" fmla="*/ 22 h 22"/>
                  <a:gd name="T4" fmla="*/ 0 w 29"/>
                  <a:gd name="T5" fmla="*/ 7 h 22"/>
                  <a:gd name="T6" fmla="*/ 7 w 29"/>
                  <a:gd name="T7" fmla="*/ 0 h 22"/>
                  <a:gd name="T8" fmla="*/ 29 w 29"/>
                  <a:gd name="T9" fmla="*/ 0 h 22"/>
                  <a:gd name="T10" fmla="*/ 29 w 2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2">
                    <a:moveTo>
                      <a:pt x="29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29" y="22"/>
                    </a:lnTo>
                    <a:close/>
                  </a:path>
                </a:pathLst>
              </a:custGeom>
              <a:solidFill>
                <a:srgbClr val="F7F0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7" name="ísľîḓè">
                <a:extLst>
                  <a:ext uri="{FF2B5EF4-FFF2-40B4-BE49-F238E27FC236}">
                    <a16:creationId xmlns:a16="http://schemas.microsoft.com/office/drawing/2014/main" id="{5659A98E-1DC4-4347-A73E-2A4F41E1E0F1}"/>
                  </a:ext>
                </a:extLst>
              </p:cNvPr>
              <p:cNvSpPr/>
              <p:nvPr/>
            </p:nvSpPr>
            <p:spPr bwMode="auto">
              <a:xfrm>
                <a:off x="4521920" y="2503340"/>
                <a:ext cx="59581" cy="45498"/>
              </a:xfrm>
              <a:custGeom>
                <a:avLst/>
                <a:gdLst>
                  <a:gd name="T0" fmla="*/ 29 w 29"/>
                  <a:gd name="T1" fmla="*/ 22 h 22"/>
                  <a:gd name="T2" fmla="*/ 0 w 29"/>
                  <a:gd name="T3" fmla="*/ 22 h 22"/>
                  <a:gd name="T4" fmla="*/ 0 w 29"/>
                  <a:gd name="T5" fmla="*/ 7 h 22"/>
                  <a:gd name="T6" fmla="*/ 7 w 29"/>
                  <a:gd name="T7" fmla="*/ 0 h 22"/>
                  <a:gd name="T8" fmla="*/ 29 w 29"/>
                  <a:gd name="T9" fmla="*/ 0 h 22"/>
                  <a:gd name="T10" fmla="*/ 29 w 29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2">
                    <a:moveTo>
                      <a:pt x="29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29" y="22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8" name="îṡ1íḋe">
                <a:extLst>
                  <a:ext uri="{FF2B5EF4-FFF2-40B4-BE49-F238E27FC236}">
                    <a16:creationId xmlns:a16="http://schemas.microsoft.com/office/drawing/2014/main" id="{AB8FF00B-F99A-48FC-859F-1823E5860FA9}"/>
                  </a:ext>
                </a:extLst>
              </p:cNvPr>
              <p:cNvSpPr/>
              <p:nvPr/>
            </p:nvSpPr>
            <p:spPr bwMode="auto">
              <a:xfrm>
                <a:off x="4581501" y="2454593"/>
                <a:ext cx="301154" cy="114828"/>
              </a:xfrm>
              <a:custGeom>
                <a:avLst/>
                <a:gdLst>
                  <a:gd name="T0" fmla="*/ 146 w 146"/>
                  <a:gd name="T1" fmla="*/ 0 h 56"/>
                  <a:gd name="T2" fmla="*/ 146 w 146"/>
                  <a:gd name="T3" fmla="*/ 43 h 56"/>
                  <a:gd name="T4" fmla="*/ 86 w 146"/>
                  <a:gd name="T5" fmla="*/ 56 h 56"/>
                  <a:gd name="T6" fmla="*/ 60 w 146"/>
                  <a:gd name="T7" fmla="*/ 56 h 56"/>
                  <a:gd name="T8" fmla="*/ 0 w 146"/>
                  <a:gd name="T9" fmla="*/ 43 h 56"/>
                  <a:gd name="T10" fmla="*/ 0 w 146"/>
                  <a:gd name="T11" fmla="*/ 0 h 56"/>
                  <a:gd name="T12" fmla="*/ 146 w 146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56">
                    <a:moveTo>
                      <a:pt x="146" y="0"/>
                    </a:moveTo>
                    <a:cubicBezTo>
                      <a:pt x="146" y="43"/>
                      <a:pt x="146" y="43"/>
                      <a:pt x="146" y="43"/>
                    </a:cubicBezTo>
                    <a:cubicBezTo>
                      <a:pt x="128" y="52"/>
                      <a:pt x="108" y="56"/>
                      <a:pt x="86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39" y="56"/>
                      <a:pt x="18" y="52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9" name="îṡliďé">
                <a:extLst>
                  <a:ext uri="{FF2B5EF4-FFF2-40B4-BE49-F238E27FC236}">
                    <a16:creationId xmlns:a16="http://schemas.microsoft.com/office/drawing/2014/main" id="{B55681C3-83B3-4C0D-8759-47E6477AAF18}"/>
                  </a:ext>
                </a:extLst>
              </p:cNvPr>
              <p:cNvSpPr/>
              <p:nvPr/>
            </p:nvSpPr>
            <p:spPr bwMode="auto">
              <a:xfrm>
                <a:off x="4570668" y="2443760"/>
                <a:ext cx="322819" cy="268655"/>
              </a:xfrm>
              <a:custGeom>
                <a:avLst/>
                <a:gdLst>
                  <a:gd name="T0" fmla="*/ 99 w 156"/>
                  <a:gd name="T1" fmla="*/ 125 h 130"/>
                  <a:gd name="T2" fmla="*/ 99 w 156"/>
                  <a:gd name="T3" fmla="*/ 120 h 130"/>
                  <a:gd name="T4" fmla="*/ 57 w 156"/>
                  <a:gd name="T5" fmla="*/ 120 h 130"/>
                  <a:gd name="T6" fmla="*/ 24 w 156"/>
                  <a:gd name="T7" fmla="*/ 106 h 130"/>
                  <a:gd name="T8" fmla="*/ 10 w 156"/>
                  <a:gd name="T9" fmla="*/ 73 h 130"/>
                  <a:gd name="T10" fmla="*/ 10 w 156"/>
                  <a:gd name="T11" fmla="*/ 10 h 130"/>
                  <a:gd name="T12" fmla="*/ 146 w 156"/>
                  <a:gd name="T13" fmla="*/ 10 h 130"/>
                  <a:gd name="T14" fmla="*/ 146 w 156"/>
                  <a:gd name="T15" fmla="*/ 73 h 130"/>
                  <a:gd name="T16" fmla="*/ 133 w 156"/>
                  <a:gd name="T17" fmla="*/ 106 h 130"/>
                  <a:gd name="T18" fmla="*/ 99 w 156"/>
                  <a:gd name="T19" fmla="*/ 120 h 130"/>
                  <a:gd name="T20" fmla="*/ 99 w 156"/>
                  <a:gd name="T21" fmla="*/ 125 h 130"/>
                  <a:gd name="T22" fmla="*/ 99 w 156"/>
                  <a:gd name="T23" fmla="*/ 130 h 130"/>
                  <a:gd name="T24" fmla="*/ 156 w 156"/>
                  <a:gd name="T25" fmla="*/ 73 h 130"/>
                  <a:gd name="T26" fmla="*/ 156 w 156"/>
                  <a:gd name="T27" fmla="*/ 0 h 130"/>
                  <a:gd name="T28" fmla="*/ 0 w 156"/>
                  <a:gd name="T29" fmla="*/ 0 h 130"/>
                  <a:gd name="T30" fmla="*/ 0 w 156"/>
                  <a:gd name="T31" fmla="*/ 73 h 130"/>
                  <a:gd name="T32" fmla="*/ 57 w 156"/>
                  <a:gd name="T33" fmla="*/ 130 h 130"/>
                  <a:gd name="T34" fmla="*/ 99 w 156"/>
                  <a:gd name="T35" fmla="*/ 130 h 130"/>
                  <a:gd name="T36" fmla="*/ 99 w 156"/>
                  <a:gd name="T37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30">
                    <a:moveTo>
                      <a:pt x="99" y="125"/>
                    </a:moveTo>
                    <a:cubicBezTo>
                      <a:pt x="99" y="120"/>
                      <a:pt x="99" y="120"/>
                      <a:pt x="99" y="120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44" y="120"/>
                      <a:pt x="32" y="115"/>
                      <a:pt x="24" y="106"/>
                    </a:cubicBezTo>
                    <a:cubicBezTo>
                      <a:pt x="15" y="98"/>
                      <a:pt x="10" y="86"/>
                      <a:pt x="10" y="7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6" y="86"/>
                      <a:pt x="141" y="98"/>
                      <a:pt x="133" y="106"/>
                    </a:cubicBezTo>
                    <a:cubicBezTo>
                      <a:pt x="124" y="115"/>
                      <a:pt x="112" y="120"/>
                      <a:pt x="99" y="120"/>
                    </a:cubicBez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131" y="130"/>
                      <a:pt x="156" y="104"/>
                      <a:pt x="156" y="73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104"/>
                      <a:pt x="26" y="130"/>
                      <a:pt x="57" y="130"/>
                    </a:cubicBezTo>
                    <a:cubicBezTo>
                      <a:pt x="99" y="130"/>
                      <a:pt x="99" y="130"/>
                      <a:pt x="99" y="130"/>
                    </a:cubicBezTo>
                    <a:cubicBezTo>
                      <a:pt x="99" y="125"/>
                      <a:pt x="99" y="125"/>
                      <a:pt x="99" y="125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0" name="iṩļîďé">
                <a:extLst>
                  <a:ext uri="{FF2B5EF4-FFF2-40B4-BE49-F238E27FC236}">
                    <a16:creationId xmlns:a16="http://schemas.microsoft.com/office/drawing/2014/main" id="{7A1ED7A5-F858-486E-8C4F-9BCD4E356576}"/>
                  </a:ext>
                </a:extLst>
              </p:cNvPr>
              <p:cNvSpPr/>
              <p:nvPr/>
            </p:nvSpPr>
            <p:spPr bwMode="auto">
              <a:xfrm>
                <a:off x="4414675" y="1798121"/>
                <a:ext cx="638056" cy="705219"/>
              </a:xfrm>
              <a:custGeom>
                <a:avLst/>
                <a:gdLst>
                  <a:gd name="T0" fmla="*/ 184 w 309"/>
                  <a:gd name="T1" fmla="*/ 342 h 342"/>
                  <a:gd name="T2" fmla="*/ 124 w 309"/>
                  <a:gd name="T3" fmla="*/ 342 h 342"/>
                  <a:gd name="T4" fmla="*/ 0 w 309"/>
                  <a:gd name="T5" fmla="*/ 217 h 342"/>
                  <a:gd name="T6" fmla="*/ 0 w 309"/>
                  <a:gd name="T7" fmla="*/ 19 h 342"/>
                  <a:gd name="T8" fmla="*/ 19 w 309"/>
                  <a:gd name="T9" fmla="*/ 0 h 342"/>
                  <a:gd name="T10" fmla="*/ 309 w 309"/>
                  <a:gd name="T11" fmla="*/ 0 h 342"/>
                  <a:gd name="T12" fmla="*/ 309 w 309"/>
                  <a:gd name="T13" fmla="*/ 217 h 342"/>
                  <a:gd name="T14" fmla="*/ 184 w 309"/>
                  <a:gd name="T15" fmla="*/ 34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9" h="342">
                    <a:moveTo>
                      <a:pt x="184" y="342"/>
                    </a:moveTo>
                    <a:cubicBezTo>
                      <a:pt x="124" y="342"/>
                      <a:pt x="124" y="342"/>
                      <a:pt x="124" y="342"/>
                    </a:cubicBezTo>
                    <a:cubicBezTo>
                      <a:pt x="56" y="342"/>
                      <a:pt x="0" y="286"/>
                      <a:pt x="0" y="2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09" y="217"/>
                      <a:pt x="309" y="217"/>
                      <a:pt x="309" y="217"/>
                    </a:cubicBezTo>
                    <a:cubicBezTo>
                      <a:pt x="309" y="286"/>
                      <a:pt x="253" y="342"/>
                      <a:pt x="184" y="342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1" name="îŝľíḋè">
                <a:extLst>
                  <a:ext uri="{FF2B5EF4-FFF2-40B4-BE49-F238E27FC236}">
                    <a16:creationId xmlns:a16="http://schemas.microsoft.com/office/drawing/2014/main" id="{907E336B-B951-4FCB-9C4A-908ED76E4E9D}"/>
                  </a:ext>
                </a:extLst>
              </p:cNvPr>
              <p:cNvSpPr/>
              <p:nvPr/>
            </p:nvSpPr>
            <p:spPr bwMode="auto">
              <a:xfrm>
                <a:off x="4403842" y="1787288"/>
                <a:ext cx="658638" cy="726885"/>
              </a:xfrm>
              <a:custGeom>
                <a:avLst/>
                <a:gdLst>
                  <a:gd name="T0" fmla="*/ 189 w 319"/>
                  <a:gd name="T1" fmla="*/ 347 h 352"/>
                  <a:gd name="T2" fmla="*/ 189 w 319"/>
                  <a:gd name="T3" fmla="*/ 342 h 352"/>
                  <a:gd name="T4" fmla="*/ 129 w 319"/>
                  <a:gd name="T5" fmla="*/ 342 h 352"/>
                  <a:gd name="T6" fmla="*/ 45 w 319"/>
                  <a:gd name="T7" fmla="*/ 307 h 352"/>
                  <a:gd name="T8" fmla="*/ 10 w 319"/>
                  <a:gd name="T9" fmla="*/ 222 h 352"/>
                  <a:gd name="T10" fmla="*/ 10 w 319"/>
                  <a:gd name="T11" fmla="*/ 24 h 352"/>
                  <a:gd name="T12" fmla="*/ 14 w 319"/>
                  <a:gd name="T13" fmla="*/ 14 h 352"/>
                  <a:gd name="T14" fmla="*/ 24 w 319"/>
                  <a:gd name="T15" fmla="*/ 10 h 352"/>
                  <a:gd name="T16" fmla="*/ 309 w 319"/>
                  <a:gd name="T17" fmla="*/ 10 h 352"/>
                  <a:gd name="T18" fmla="*/ 309 w 319"/>
                  <a:gd name="T19" fmla="*/ 222 h 352"/>
                  <a:gd name="T20" fmla="*/ 274 w 319"/>
                  <a:gd name="T21" fmla="*/ 307 h 352"/>
                  <a:gd name="T22" fmla="*/ 189 w 319"/>
                  <a:gd name="T23" fmla="*/ 342 h 352"/>
                  <a:gd name="T24" fmla="*/ 189 w 319"/>
                  <a:gd name="T25" fmla="*/ 347 h 352"/>
                  <a:gd name="T26" fmla="*/ 189 w 319"/>
                  <a:gd name="T27" fmla="*/ 352 h 352"/>
                  <a:gd name="T28" fmla="*/ 319 w 319"/>
                  <a:gd name="T29" fmla="*/ 222 h 352"/>
                  <a:gd name="T30" fmla="*/ 319 w 319"/>
                  <a:gd name="T31" fmla="*/ 0 h 352"/>
                  <a:gd name="T32" fmla="*/ 24 w 319"/>
                  <a:gd name="T33" fmla="*/ 0 h 352"/>
                  <a:gd name="T34" fmla="*/ 0 w 319"/>
                  <a:gd name="T35" fmla="*/ 24 h 352"/>
                  <a:gd name="T36" fmla="*/ 0 w 319"/>
                  <a:gd name="T37" fmla="*/ 222 h 352"/>
                  <a:gd name="T38" fmla="*/ 129 w 319"/>
                  <a:gd name="T39" fmla="*/ 352 h 352"/>
                  <a:gd name="T40" fmla="*/ 189 w 319"/>
                  <a:gd name="T41" fmla="*/ 352 h 352"/>
                  <a:gd name="T42" fmla="*/ 189 w 319"/>
                  <a:gd name="T43" fmla="*/ 34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9" h="352">
                    <a:moveTo>
                      <a:pt x="189" y="347"/>
                    </a:moveTo>
                    <a:cubicBezTo>
                      <a:pt x="189" y="342"/>
                      <a:pt x="189" y="342"/>
                      <a:pt x="189" y="342"/>
                    </a:cubicBezTo>
                    <a:cubicBezTo>
                      <a:pt x="129" y="342"/>
                      <a:pt x="129" y="342"/>
                      <a:pt x="129" y="342"/>
                    </a:cubicBezTo>
                    <a:cubicBezTo>
                      <a:pt x="96" y="342"/>
                      <a:pt x="67" y="329"/>
                      <a:pt x="45" y="307"/>
                    </a:cubicBezTo>
                    <a:cubicBezTo>
                      <a:pt x="23" y="285"/>
                      <a:pt x="10" y="255"/>
                      <a:pt x="10" y="222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0"/>
                      <a:pt x="11" y="17"/>
                      <a:pt x="14" y="14"/>
                    </a:cubicBezTo>
                    <a:cubicBezTo>
                      <a:pt x="17" y="11"/>
                      <a:pt x="20" y="10"/>
                      <a:pt x="24" y="10"/>
                    </a:cubicBezTo>
                    <a:cubicBezTo>
                      <a:pt x="309" y="10"/>
                      <a:pt x="309" y="10"/>
                      <a:pt x="309" y="10"/>
                    </a:cubicBezTo>
                    <a:cubicBezTo>
                      <a:pt x="309" y="222"/>
                      <a:pt x="309" y="222"/>
                      <a:pt x="309" y="222"/>
                    </a:cubicBezTo>
                    <a:cubicBezTo>
                      <a:pt x="309" y="255"/>
                      <a:pt x="295" y="285"/>
                      <a:pt x="274" y="307"/>
                    </a:cubicBezTo>
                    <a:cubicBezTo>
                      <a:pt x="252" y="329"/>
                      <a:pt x="222" y="342"/>
                      <a:pt x="189" y="342"/>
                    </a:cubicBezTo>
                    <a:cubicBezTo>
                      <a:pt x="189" y="347"/>
                      <a:pt x="189" y="347"/>
                      <a:pt x="189" y="347"/>
                    </a:cubicBezTo>
                    <a:cubicBezTo>
                      <a:pt x="189" y="352"/>
                      <a:pt x="189" y="352"/>
                      <a:pt x="189" y="352"/>
                    </a:cubicBezTo>
                    <a:cubicBezTo>
                      <a:pt x="261" y="352"/>
                      <a:pt x="319" y="294"/>
                      <a:pt x="319" y="222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94"/>
                      <a:pt x="58" y="352"/>
                      <a:pt x="129" y="352"/>
                    </a:cubicBezTo>
                    <a:cubicBezTo>
                      <a:pt x="189" y="352"/>
                      <a:pt x="189" y="352"/>
                      <a:pt x="189" y="352"/>
                    </a:cubicBezTo>
                    <a:cubicBezTo>
                      <a:pt x="189" y="347"/>
                      <a:pt x="189" y="347"/>
                      <a:pt x="189" y="347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2" name="íŝļîḓê">
                <a:extLst>
                  <a:ext uri="{FF2B5EF4-FFF2-40B4-BE49-F238E27FC236}">
                    <a16:creationId xmlns:a16="http://schemas.microsoft.com/office/drawing/2014/main" id="{F0A25334-81EA-4C7A-A97C-653BF7A1C340}"/>
                  </a:ext>
                </a:extLst>
              </p:cNvPr>
              <p:cNvSpPr/>
              <p:nvPr/>
            </p:nvSpPr>
            <p:spPr bwMode="auto">
              <a:xfrm>
                <a:off x="4804658" y="1996363"/>
                <a:ext cx="168993" cy="73663"/>
              </a:xfrm>
              <a:custGeom>
                <a:avLst/>
                <a:gdLst>
                  <a:gd name="T0" fmla="*/ 69 w 82"/>
                  <a:gd name="T1" fmla="*/ 36 h 36"/>
                  <a:gd name="T2" fmla="*/ 13 w 82"/>
                  <a:gd name="T3" fmla="*/ 36 h 36"/>
                  <a:gd name="T4" fmla="*/ 0 w 82"/>
                  <a:gd name="T5" fmla="*/ 23 h 36"/>
                  <a:gd name="T6" fmla="*/ 0 w 82"/>
                  <a:gd name="T7" fmla="*/ 0 h 36"/>
                  <a:gd name="T8" fmla="*/ 82 w 82"/>
                  <a:gd name="T9" fmla="*/ 0 h 36"/>
                  <a:gd name="T10" fmla="*/ 82 w 82"/>
                  <a:gd name="T11" fmla="*/ 24 h 36"/>
                  <a:gd name="T12" fmla="*/ 69 w 8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6">
                    <a:moveTo>
                      <a:pt x="69" y="36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30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31"/>
                      <a:pt x="76" y="36"/>
                      <a:pt x="69" y="36"/>
                    </a:cubicBezTo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3" name="íṩḷiḍè">
                <a:extLst>
                  <a:ext uri="{FF2B5EF4-FFF2-40B4-BE49-F238E27FC236}">
                    <a16:creationId xmlns:a16="http://schemas.microsoft.com/office/drawing/2014/main" id="{3C45A0F2-B346-4CEB-8B2F-66A2D08BE39B}"/>
                  </a:ext>
                </a:extLst>
              </p:cNvPr>
              <p:cNvSpPr/>
              <p:nvPr/>
            </p:nvSpPr>
            <p:spPr bwMode="auto">
              <a:xfrm>
                <a:off x="4724495" y="2078692"/>
                <a:ext cx="46581" cy="157076"/>
              </a:xfrm>
              <a:custGeom>
                <a:avLst/>
                <a:gdLst>
                  <a:gd name="T0" fmla="*/ 23 w 23"/>
                  <a:gd name="T1" fmla="*/ 76 h 76"/>
                  <a:gd name="T2" fmla="*/ 0 w 23"/>
                  <a:gd name="T3" fmla="*/ 53 h 76"/>
                  <a:gd name="T4" fmla="*/ 0 w 23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76">
                    <a:moveTo>
                      <a:pt x="23" y="76"/>
                    </a:moveTo>
                    <a:cubicBezTo>
                      <a:pt x="10" y="76"/>
                      <a:pt x="0" y="66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4" name="îṧlíḍè">
                <a:extLst>
                  <a:ext uri="{FF2B5EF4-FFF2-40B4-BE49-F238E27FC236}">
                    <a16:creationId xmlns:a16="http://schemas.microsoft.com/office/drawing/2014/main" id="{BBEADE6C-071C-4D7D-A8C4-B2346079724F}"/>
                  </a:ext>
                </a:extLst>
              </p:cNvPr>
              <p:cNvSpPr/>
              <p:nvPr/>
            </p:nvSpPr>
            <p:spPr bwMode="auto">
              <a:xfrm>
                <a:off x="4806825" y="1960614"/>
                <a:ext cx="166826" cy="41165"/>
              </a:xfrm>
              <a:custGeom>
                <a:avLst/>
                <a:gdLst>
                  <a:gd name="T0" fmla="*/ 72 w 81"/>
                  <a:gd name="T1" fmla="*/ 20 h 20"/>
                  <a:gd name="T2" fmla="*/ 8 w 81"/>
                  <a:gd name="T3" fmla="*/ 20 h 20"/>
                  <a:gd name="T4" fmla="*/ 0 w 81"/>
                  <a:gd name="T5" fmla="*/ 12 h 20"/>
                  <a:gd name="T6" fmla="*/ 0 w 81"/>
                  <a:gd name="T7" fmla="*/ 8 h 20"/>
                  <a:gd name="T8" fmla="*/ 8 w 81"/>
                  <a:gd name="T9" fmla="*/ 0 h 20"/>
                  <a:gd name="T10" fmla="*/ 72 w 81"/>
                  <a:gd name="T11" fmla="*/ 0 h 20"/>
                  <a:gd name="T12" fmla="*/ 81 w 81"/>
                  <a:gd name="T13" fmla="*/ 8 h 20"/>
                  <a:gd name="T14" fmla="*/ 81 w 81"/>
                  <a:gd name="T15" fmla="*/ 12 h 20"/>
                  <a:gd name="T16" fmla="*/ 72 w 8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0">
                    <a:moveTo>
                      <a:pt x="72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7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81" y="4"/>
                      <a:pt x="81" y="8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7"/>
                      <a:pt x="77" y="20"/>
                      <a:pt x="72" y="20"/>
                    </a:cubicBezTo>
                    <a:close/>
                  </a:path>
                </a:pathLst>
              </a:custGeom>
              <a:solidFill>
                <a:srgbClr val="AA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5" name="îṡḻídè">
                <a:extLst>
                  <a:ext uri="{FF2B5EF4-FFF2-40B4-BE49-F238E27FC236}">
                    <a16:creationId xmlns:a16="http://schemas.microsoft.com/office/drawing/2014/main" id="{09F90C51-3A28-450E-A324-E458BAFCD364}"/>
                  </a:ext>
                </a:extLst>
              </p:cNvPr>
              <p:cNvSpPr/>
              <p:nvPr/>
            </p:nvSpPr>
            <p:spPr bwMode="auto">
              <a:xfrm>
                <a:off x="4806825" y="1960614"/>
                <a:ext cx="166826" cy="41165"/>
              </a:xfrm>
              <a:custGeom>
                <a:avLst/>
                <a:gdLst>
                  <a:gd name="T0" fmla="*/ 72 w 81"/>
                  <a:gd name="T1" fmla="*/ 20 h 20"/>
                  <a:gd name="T2" fmla="*/ 8 w 81"/>
                  <a:gd name="T3" fmla="*/ 20 h 20"/>
                  <a:gd name="T4" fmla="*/ 0 w 81"/>
                  <a:gd name="T5" fmla="*/ 12 h 20"/>
                  <a:gd name="T6" fmla="*/ 0 w 81"/>
                  <a:gd name="T7" fmla="*/ 8 h 20"/>
                  <a:gd name="T8" fmla="*/ 8 w 81"/>
                  <a:gd name="T9" fmla="*/ 0 h 20"/>
                  <a:gd name="T10" fmla="*/ 72 w 81"/>
                  <a:gd name="T11" fmla="*/ 0 h 20"/>
                  <a:gd name="T12" fmla="*/ 81 w 81"/>
                  <a:gd name="T13" fmla="*/ 8 h 20"/>
                  <a:gd name="T14" fmla="*/ 81 w 81"/>
                  <a:gd name="T15" fmla="*/ 12 h 20"/>
                  <a:gd name="T16" fmla="*/ 72 w 8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0">
                    <a:moveTo>
                      <a:pt x="72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3" y="20"/>
                      <a:pt x="0" y="17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81" y="4"/>
                      <a:pt x="81" y="8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7"/>
                      <a:pt x="77" y="20"/>
                      <a:pt x="72" y="20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6" name="iŝlïḋe">
                <a:extLst>
                  <a:ext uri="{FF2B5EF4-FFF2-40B4-BE49-F238E27FC236}">
                    <a16:creationId xmlns:a16="http://schemas.microsoft.com/office/drawing/2014/main" id="{6154552E-D850-4327-95AC-12BC22E1BBEF}"/>
                  </a:ext>
                </a:extLst>
              </p:cNvPr>
              <p:cNvSpPr/>
              <p:nvPr/>
            </p:nvSpPr>
            <p:spPr bwMode="auto">
              <a:xfrm>
                <a:off x="4497005" y="1996363"/>
                <a:ext cx="168993" cy="73663"/>
              </a:xfrm>
              <a:custGeom>
                <a:avLst/>
                <a:gdLst>
                  <a:gd name="T0" fmla="*/ 70 w 82"/>
                  <a:gd name="T1" fmla="*/ 36 h 36"/>
                  <a:gd name="T2" fmla="*/ 13 w 82"/>
                  <a:gd name="T3" fmla="*/ 36 h 36"/>
                  <a:gd name="T4" fmla="*/ 0 w 82"/>
                  <a:gd name="T5" fmla="*/ 22 h 36"/>
                  <a:gd name="T6" fmla="*/ 0 w 82"/>
                  <a:gd name="T7" fmla="*/ 0 h 36"/>
                  <a:gd name="T8" fmla="*/ 82 w 82"/>
                  <a:gd name="T9" fmla="*/ 0 h 36"/>
                  <a:gd name="T10" fmla="*/ 82 w 82"/>
                  <a:gd name="T11" fmla="*/ 23 h 36"/>
                  <a:gd name="T12" fmla="*/ 70 w 8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6">
                    <a:moveTo>
                      <a:pt x="70" y="36"/>
                    </a:move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30"/>
                      <a:pt x="0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30"/>
                      <a:pt x="76" y="36"/>
                      <a:pt x="70" y="36"/>
                    </a:cubicBezTo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7" name="ïś1îďé">
                <a:extLst>
                  <a:ext uri="{FF2B5EF4-FFF2-40B4-BE49-F238E27FC236}">
                    <a16:creationId xmlns:a16="http://schemas.microsoft.com/office/drawing/2014/main" id="{E45F661E-C387-4EB3-9E3A-919D825053B0}"/>
                  </a:ext>
                </a:extLst>
              </p:cNvPr>
              <p:cNvSpPr/>
              <p:nvPr/>
            </p:nvSpPr>
            <p:spPr bwMode="auto">
              <a:xfrm>
                <a:off x="4499171" y="1960614"/>
                <a:ext cx="166826" cy="41165"/>
              </a:xfrm>
              <a:custGeom>
                <a:avLst/>
                <a:gdLst>
                  <a:gd name="T0" fmla="*/ 73 w 81"/>
                  <a:gd name="T1" fmla="*/ 20 h 20"/>
                  <a:gd name="T2" fmla="*/ 8 w 81"/>
                  <a:gd name="T3" fmla="*/ 20 h 20"/>
                  <a:gd name="T4" fmla="*/ 0 w 81"/>
                  <a:gd name="T5" fmla="*/ 12 h 20"/>
                  <a:gd name="T6" fmla="*/ 0 w 81"/>
                  <a:gd name="T7" fmla="*/ 8 h 20"/>
                  <a:gd name="T8" fmla="*/ 8 w 81"/>
                  <a:gd name="T9" fmla="*/ 0 h 20"/>
                  <a:gd name="T10" fmla="*/ 73 w 81"/>
                  <a:gd name="T11" fmla="*/ 0 h 20"/>
                  <a:gd name="T12" fmla="*/ 81 w 81"/>
                  <a:gd name="T13" fmla="*/ 8 h 20"/>
                  <a:gd name="T14" fmla="*/ 81 w 81"/>
                  <a:gd name="T15" fmla="*/ 12 h 20"/>
                  <a:gd name="T16" fmla="*/ 73 w 8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0">
                    <a:moveTo>
                      <a:pt x="73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1" y="4"/>
                      <a:pt x="81" y="8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7"/>
                      <a:pt x="77" y="20"/>
                      <a:pt x="73" y="20"/>
                    </a:cubicBezTo>
                    <a:close/>
                  </a:path>
                </a:pathLst>
              </a:custGeom>
              <a:solidFill>
                <a:srgbClr val="AA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8" name="íşļiḓè">
                <a:extLst>
                  <a:ext uri="{FF2B5EF4-FFF2-40B4-BE49-F238E27FC236}">
                    <a16:creationId xmlns:a16="http://schemas.microsoft.com/office/drawing/2014/main" id="{2C63AB06-3A83-4272-81C8-054E5502D396}"/>
                  </a:ext>
                </a:extLst>
              </p:cNvPr>
              <p:cNvSpPr/>
              <p:nvPr/>
            </p:nvSpPr>
            <p:spPr bwMode="auto">
              <a:xfrm>
                <a:off x="4499171" y="1960614"/>
                <a:ext cx="166826" cy="41165"/>
              </a:xfrm>
              <a:custGeom>
                <a:avLst/>
                <a:gdLst>
                  <a:gd name="T0" fmla="*/ 73 w 81"/>
                  <a:gd name="T1" fmla="*/ 20 h 20"/>
                  <a:gd name="T2" fmla="*/ 8 w 81"/>
                  <a:gd name="T3" fmla="*/ 20 h 20"/>
                  <a:gd name="T4" fmla="*/ 0 w 81"/>
                  <a:gd name="T5" fmla="*/ 12 h 20"/>
                  <a:gd name="T6" fmla="*/ 0 w 81"/>
                  <a:gd name="T7" fmla="*/ 8 h 20"/>
                  <a:gd name="T8" fmla="*/ 8 w 81"/>
                  <a:gd name="T9" fmla="*/ 0 h 20"/>
                  <a:gd name="T10" fmla="*/ 73 w 81"/>
                  <a:gd name="T11" fmla="*/ 0 h 20"/>
                  <a:gd name="T12" fmla="*/ 81 w 81"/>
                  <a:gd name="T13" fmla="*/ 8 h 20"/>
                  <a:gd name="T14" fmla="*/ 81 w 81"/>
                  <a:gd name="T15" fmla="*/ 12 h 20"/>
                  <a:gd name="T16" fmla="*/ 73 w 8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0">
                    <a:moveTo>
                      <a:pt x="73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4" y="20"/>
                      <a:pt x="0" y="17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1" y="4"/>
                      <a:pt x="81" y="8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7"/>
                      <a:pt x="77" y="20"/>
                      <a:pt x="73" y="20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89" name="ïš1ide">
                <a:extLst>
                  <a:ext uri="{FF2B5EF4-FFF2-40B4-BE49-F238E27FC236}">
                    <a16:creationId xmlns:a16="http://schemas.microsoft.com/office/drawing/2014/main" id="{145D24E1-CA42-4EEA-8A1F-6EA707AEFF96}"/>
                  </a:ext>
                </a:extLst>
              </p:cNvPr>
              <p:cNvSpPr/>
              <p:nvPr/>
            </p:nvSpPr>
            <p:spPr bwMode="auto">
              <a:xfrm>
                <a:off x="4658414" y="2299683"/>
                <a:ext cx="148410" cy="88829"/>
              </a:xfrm>
              <a:custGeom>
                <a:avLst/>
                <a:gdLst>
                  <a:gd name="T0" fmla="*/ 43 w 72"/>
                  <a:gd name="T1" fmla="*/ 43 h 43"/>
                  <a:gd name="T2" fmla="*/ 29 w 72"/>
                  <a:gd name="T3" fmla="*/ 43 h 43"/>
                  <a:gd name="T4" fmla="*/ 0 w 72"/>
                  <a:gd name="T5" fmla="*/ 14 h 43"/>
                  <a:gd name="T6" fmla="*/ 0 w 72"/>
                  <a:gd name="T7" fmla="*/ 0 h 43"/>
                  <a:gd name="T8" fmla="*/ 72 w 72"/>
                  <a:gd name="T9" fmla="*/ 0 h 43"/>
                  <a:gd name="T10" fmla="*/ 72 w 72"/>
                  <a:gd name="T11" fmla="*/ 14 h 43"/>
                  <a:gd name="T12" fmla="*/ 43 w 7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3">
                    <a:moveTo>
                      <a:pt x="43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13" y="43"/>
                      <a:pt x="0" y="30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30"/>
                      <a:pt x="59" y="43"/>
                      <a:pt x="43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0" name="ísľiḓê">
                <a:extLst>
                  <a:ext uri="{FF2B5EF4-FFF2-40B4-BE49-F238E27FC236}">
                    <a16:creationId xmlns:a16="http://schemas.microsoft.com/office/drawing/2014/main" id="{AE863D7E-11D4-4546-A94C-89BDB3188299}"/>
                  </a:ext>
                </a:extLst>
              </p:cNvPr>
              <p:cNvSpPr/>
              <p:nvPr/>
            </p:nvSpPr>
            <p:spPr bwMode="auto">
              <a:xfrm>
                <a:off x="4658414" y="2299683"/>
                <a:ext cx="148410" cy="88829"/>
              </a:xfrm>
              <a:custGeom>
                <a:avLst/>
                <a:gdLst>
                  <a:gd name="T0" fmla="*/ 43 w 72"/>
                  <a:gd name="T1" fmla="*/ 43 h 43"/>
                  <a:gd name="T2" fmla="*/ 29 w 72"/>
                  <a:gd name="T3" fmla="*/ 43 h 43"/>
                  <a:gd name="T4" fmla="*/ 0 w 72"/>
                  <a:gd name="T5" fmla="*/ 14 h 43"/>
                  <a:gd name="T6" fmla="*/ 0 w 72"/>
                  <a:gd name="T7" fmla="*/ 0 h 43"/>
                  <a:gd name="T8" fmla="*/ 72 w 72"/>
                  <a:gd name="T9" fmla="*/ 0 h 43"/>
                  <a:gd name="T10" fmla="*/ 72 w 72"/>
                  <a:gd name="T11" fmla="*/ 14 h 43"/>
                  <a:gd name="T12" fmla="*/ 43 w 7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43">
                    <a:moveTo>
                      <a:pt x="43" y="43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13" y="43"/>
                      <a:pt x="0" y="30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30"/>
                      <a:pt x="59" y="43"/>
                      <a:pt x="43" y="43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1" name="ísḷiḍe">
                <a:extLst>
                  <a:ext uri="{FF2B5EF4-FFF2-40B4-BE49-F238E27FC236}">
                    <a16:creationId xmlns:a16="http://schemas.microsoft.com/office/drawing/2014/main" id="{AC38247D-824A-4989-B7A3-CF2D63101738}"/>
                  </a:ext>
                </a:extLst>
              </p:cNvPr>
              <p:cNvSpPr/>
              <p:nvPr/>
            </p:nvSpPr>
            <p:spPr bwMode="auto">
              <a:xfrm>
                <a:off x="4544669" y="2039694"/>
                <a:ext cx="82330" cy="801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2" name="ïṣlîḋe">
                <a:extLst>
                  <a:ext uri="{FF2B5EF4-FFF2-40B4-BE49-F238E27FC236}">
                    <a16:creationId xmlns:a16="http://schemas.microsoft.com/office/drawing/2014/main" id="{17E6DF1D-1C4C-4A0E-A963-8FA2E17F4C9B}"/>
                  </a:ext>
                </a:extLst>
              </p:cNvPr>
              <p:cNvSpPr/>
              <p:nvPr/>
            </p:nvSpPr>
            <p:spPr bwMode="auto">
              <a:xfrm>
                <a:off x="4533836" y="2028861"/>
                <a:ext cx="102912" cy="101829"/>
              </a:xfrm>
              <a:custGeom>
                <a:avLst/>
                <a:gdLst>
                  <a:gd name="T0" fmla="*/ 45 w 50"/>
                  <a:gd name="T1" fmla="*/ 24 h 49"/>
                  <a:gd name="T2" fmla="*/ 40 w 50"/>
                  <a:gd name="T3" fmla="*/ 24 h 49"/>
                  <a:gd name="T4" fmla="*/ 35 w 50"/>
                  <a:gd name="T5" fmla="*/ 35 h 49"/>
                  <a:gd name="T6" fmla="*/ 25 w 50"/>
                  <a:gd name="T7" fmla="*/ 39 h 49"/>
                  <a:gd name="T8" fmla="*/ 15 w 50"/>
                  <a:gd name="T9" fmla="*/ 35 h 49"/>
                  <a:gd name="T10" fmla="*/ 10 w 50"/>
                  <a:gd name="T11" fmla="*/ 24 h 49"/>
                  <a:gd name="T12" fmla="*/ 15 w 50"/>
                  <a:gd name="T13" fmla="*/ 14 h 49"/>
                  <a:gd name="T14" fmla="*/ 25 w 50"/>
                  <a:gd name="T15" fmla="*/ 10 h 49"/>
                  <a:gd name="T16" fmla="*/ 35 w 50"/>
                  <a:gd name="T17" fmla="*/ 14 h 49"/>
                  <a:gd name="T18" fmla="*/ 40 w 50"/>
                  <a:gd name="T19" fmla="*/ 24 h 49"/>
                  <a:gd name="T20" fmla="*/ 45 w 50"/>
                  <a:gd name="T21" fmla="*/ 24 h 49"/>
                  <a:gd name="T22" fmla="*/ 50 w 50"/>
                  <a:gd name="T23" fmla="*/ 24 h 49"/>
                  <a:gd name="T24" fmla="*/ 25 w 50"/>
                  <a:gd name="T25" fmla="*/ 0 h 49"/>
                  <a:gd name="T26" fmla="*/ 0 w 50"/>
                  <a:gd name="T27" fmla="*/ 24 h 49"/>
                  <a:gd name="T28" fmla="*/ 25 w 50"/>
                  <a:gd name="T29" fmla="*/ 49 h 49"/>
                  <a:gd name="T30" fmla="*/ 50 w 50"/>
                  <a:gd name="T31" fmla="*/ 24 h 49"/>
                  <a:gd name="T32" fmla="*/ 45 w 50"/>
                  <a:gd name="T33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9">
                    <a:moveTo>
                      <a:pt x="45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8"/>
                      <a:pt x="38" y="32"/>
                      <a:pt x="35" y="35"/>
                    </a:cubicBezTo>
                    <a:cubicBezTo>
                      <a:pt x="33" y="37"/>
                      <a:pt x="29" y="39"/>
                      <a:pt x="25" y="39"/>
                    </a:cubicBezTo>
                    <a:cubicBezTo>
                      <a:pt x="21" y="39"/>
                      <a:pt x="17" y="37"/>
                      <a:pt x="15" y="35"/>
                    </a:cubicBezTo>
                    <a:cubicBezTo>
                      <a:pt x="12" y="32"/>
                      <a:pt x="10" y="28"/>
                      <a:pt x="10" y="24"/>
                    </a:cubicBezTo>
                    <a:cubicBezTo>
                      <a:pt x="10" y="20"/>
                      <a:pt x="12" y="17"/>
                      <a:pt x="15" y="14"/>
                    </a:cubicBezTo>
                    <a:cubicBezTo>
                      <a:pt x="17" y="11"/>
                      <a:pt x="21" y="10"/>
                      <a:pt x="25" y="10"/>
                    </a:cubicBezTo>
                    <a:cubicBezTo>
                      <a:pt x="29" y="10"/>
                      <a:pt x="33" y="11"/>
                      <a:pt x="35" y="14"/>
                    </a:cubicBezTo>
                    <a:cubicBezTo>
                      <a:pt x="38" y="17"/>
                      <a:pt x="40" y="20"/>
                      <a:pt x="40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11"/>
                      <a:pt x="39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9" y="49"/>
                      <a:pt x="50" y="38"/>
                      <a:pt x="50" y="24"/>
                    </a:cubicBezTo>
                    <a:cubicBezTo>
                      <a:pt x="45" y="24"/>
                      <a:pt x="45" y="24"/>
                      <a:pt x="45" y="2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3" name="íšḻîďè">
                <a:extLst>
                  <a:ext uri="{FF2B5EF4-FFF2-40B4-BE49-F238E27FC236}">
                    <a16:creationId xmlns:a16="http://schemas.microsoft.com/office/drawing/2014/main" id="{D8ED8C26-62F3-4DA3-BAF8-C4CE89D509DE}"/>
                  </a:ext>
                </a:extLst>
              </p:cNvPr>
              <p:cNvSpPr/>
              <p:nvPr/>
            </p:nvSpPr>
            <p:spPr bwMode="auto">
              <a:xfrm>
                <a:off x="4521920" y="2565088"/>
                <a:ext cx="360734" cy="608807"/>
              </a:xfrm>
              <a:custGeom>
                <a:avLst/>
                <a:gdLst>
                  <a:gd name="T0" fmla="*/ 0 w 333"/>
                  <a:gd name="T1" fmla="*/ 0 h 562"/>
                  <a:gd name="T2" fmla="*/ 198 w 333"/>
                  <a:gd name="T3" fmla="*/ 562 h 562"/>
                  <a:gd name="T4" fmla="*/ 333 w 333"/>
                  <a:gd name="T5" fmla="*/ 185 h 562"/>
                  <a:gd name="T6" fmla="*/ 0 w 333"/>
                  <a:gd name="T7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3" h="562">
                    <a:moveTo>
                      <a:pt x="0" y="0"/>
                    </a:moveTo>
                    <a:lnTo>
                      <a:pt x="198" y="562"/>
                    </a:lnTo>
                    <a:lnTo>
                      <a:pt x="333" y="1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0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4" name="îśļíḍe">
                <a:extLst>
                  <a:ext uri="{FF2B5EF4-FFF2-40B4-BE49-F238E27FC236}">
                    <a16:creationId xmlns:a16="http://schemas.microsoft.com/office/drawing/2014/main" id="{A90A9D0F-2924-4366-9F16-6B6DBDF197BB}"/>
                  </a:ext>
                </a:extLst>
              </p:cNvPr>
              <p:cNvSpPr/>
              <p:nvPr/>
            </p:nvSpPr>
            <p:spPr bwMode="auto">
              <a:xfrm>
                <a:off x="4521920" y="2565088"/>
                <a:ext cx="360734" cy="608807"/>
              </a:xfrm>
              <a:custGeom>
                <a:avLst/>
                <a:gdLst>
                  <a:gd name="T0" fmla="*/ 0 w 333"/>
                  <a:gd name="T1" fmla="*/ 0 h 562"/>
                  <a:gd name="T2" fmla="*/ 198 w 333"/>
                  <a:gd name="T3" fmla="*/ 562 h 562"/>
                  <a:gd name="T4" fmla="*/ 333 w 333"/>
                  <a:gd name="T5" fmla="*/ 185 h 562"/>
                  <a:gd name="T6" fmla="*/ 0 w 333"/>
                  <a:gd name="T7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3" h="562">
                    <a:moveTo>
                      <a:pt x="0" y="0"/>
                    </a:moveTo>
                    <a:lnTo>
                      <a:pt x="198" y="562"/>
                    </a:lnTo>
                    <a:lnTo>
                      <a:pt x="333" y="18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5" name="í$ļiḍe">
                <a:extLst>
                  <a:ext uri="{FF2B5EF4-FFF2-40B4-BE49-F238E27FC236}">
                    <a16:creationId xmlns:a16="http://schemas.microsoft.com/office/drawing/2014/main" id="{A3B8F113-294C-4398-8612-941589C07F53}"/>
                  </a:ext>
                </a:extLst>
              </p:cNvPr>
              <p:cNvSpPr/>
              <p:nvPr/>
            </p:nvSpPr>
            <p:spPr bwMode="auto">
              <a:xfrm>
                <a:off x="4781909" y="2557505"/>
                <a:ext cx="163576" cy="241573"/>
              </a:xfrm>
              <a:custGeom>
                <a:avLst/>
                <a:gdLst>
                  <a:gd name="T0" fmla="*/ 151 w 151"/>
                  <a:gd name="T1" fmla="*/ 0 h 223"/>
                  <a:gd name="T2" fmla="*/ 99 w 151"/>
                  <a:gd name="T3" fmla="*/ 223 h 223"/>
                  <a:gd name="T4" fmla="*/ 0 w 151"/>
                  <a:gd name="T5" fmla="*/ 167 h 223"/>
                  <a:gd name="T6" fmla="*/ 151 w 151"/>
                  <a:gd name="T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" h="223">
                    <a:moveTo>
                      <a:pt x="151" y="0"/>
                    </a:moveTo>
                    <a:lnTo>
                      <a:pt x="99" y="223"/>
                    </a:lnTo>
                    <a:lnTo>
                      <a:pt x="0" y="167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7F0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6" name="îṧļiḋê">
                <a:extLst>
                  <a:ext uri="{FF2B5EF4-FFF2-40B4-BE49-F238E27FC236}">
                    <a16:creationId xmlns:a16="http://schemas.microsoft.com/office/drawing/2014/main" id="{7939149E-F370-4395-B988-F257FACDEBB0}"/>
                  </a:ext>
                </a:extLst>
              </p:cNvPr>
              <p:cNvSpPr/>
              <p:nvPr/>
            </p:nvSpPr>
            <p:spPr bwMode="auto">
              <a:xfrm>
                <a:off x="4781909" y="2557505"/>
                <a:ext cx="163576" cy="241573"/>
              </a:xfrm>
              <a:custGeom>
                <a:avLst/>
                <a:gdLst>
                  <a:gd name="T0" fmla="*/ 151 w 151"/>
                  <a:gd name="T1" fmla="*/ 0 h 223"/>
                  <a:gd name="T2" fmla="*/ 99 w 151"/>
                  <a:gd name="T3" fmla="*/ 223 h 223"/>
                  <a:gd name="T4" fmla="*/ 0 w 151"/>
                  <a:gd name="T5" fmla="*/ 167 h 223"/>
                  <a:gd name="T6" fmla="*/ 151 w 151"/>
                  <a:gd name="T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1" h="223">
                    <a:moveTo>
                      <a:pt x="151" y="0"/>
                    </a:moveTo>
                    <a:lnTo>
                      <a:pt x="99" y="223"/>
                    </a:lnTo>
                    <a:lnTo>
                      <a:pt x="0" y="167"/>
                    </a:lnTo>
                    <a:lnTo>
                      <a:pt x="1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7" name="ïṡļîḍe">
                <a:extLst>
                  <a:ext uri="{FF2B5EF4-FFF2-40B4-BE49-F238E27FC236}">
                    <a16:creationId xmlns:a16="http://schemas.microsoft.com/office/drawing/2014/main" id="{1AE993C2-EE85-49BF-9E4C-EB61BE72671E}"/>
                  </a:ext>
                </a:extLst>
              </p:cNvPr>
              <p:cNvSpPr/>
              <p:nvPr/>
            </p:nvSpPr>
            <p:spPr bwMode="auto">
              <a:xfrm>
                <a:off x="4936819" y="2235769"/>
                <a:ext cx="29249" cy="28165"/>
              </a:xfrm>
              <a:prstGeom prst="ellipse">
                <a:avLst/>
              </a:pr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8" name="i$ļïḓe">
                <a:extLst>
                  <a:ext uri="{FF2B5EF4-FFF2-40B4-BE49-F238E27FC236}">
                    <a16:creationId xmlns:a16="http://schemas.microsoft.com/office/drawing/2014/main" id="{3FA33A52-DF10-4585-BCF6-473332131986}"/>
                  </a:ext>
                </a:extLst>
              </p:cNvPr>
              <p:cNvSpPr/>
              <p:nvPr/>
            </p:nvSpPr>
            <p:spPr bwMode="auto">
              <a:xfrm>
                <a:off x="4668164" y="2703748"/>
                <a:ext cx="136494" cy="121328"/>
              </a:xfrm>
              <a:custGeom>
                <a:avLst/>
                <a:gdLst>
                  <a:gd name="T0" fmla="*/ 49 w 66"/>
                  <a:gd name="T1" fmla="*/ 59 h 59"/>
                  <a:gd name="T2" fmla="*/ 17 w 66"/>
                  <a:gd name="T3" fmla="*/ 59 h 59"/>
                  <a:gd name="T4" fmla="*/ 0 w 66"/>
                  <a:gd name="T5" fmla="*/ 41 h 59"/>
                  <a:gd name="T6" fmla="*/ 0 w 66"/>
                  <a:gd name="T7" fmla="*/ 18 h 59"/>
                  <a:gd name="T8" fmla="*/ 17 w 66"/>
                  <a:gd name="T9" fmla="*/ 0 h 59"/>
                  <a:gd name="T10" fmla="*/ 49 w 66"/>
                  <a:gd name="T11" fmla="*/ 0 h 59"/>
                  <a:gd name="T12" fmla="*/ 66 w 66"/>
                  <a:gd name="T13" fmla="*/ 18 h 59"/>
                  <a:gd name="T14" fmla="*/ 66 w 66"/>
                  <a:gd name="T15" fmla="*/ 41 h 59"/>
                  <a:gd name="T16" fmla="*/ 49 w 66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59">
                    <a:moveTo>
                      <a:pt x="49" y="59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8" y="59"/>
                      <a:pt x="0" y="51"/>
                      <a:pt x="0" y="4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8" y="0"/>
                      <a:pt x="66" y="8"/>
                      <a:pt x="66" y="18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51"/>
                      <a:pt x="58" y="59"/>
                      <a:pt x="49" y="59"/>
                    </a:cubicBezTo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9" name="íŝlïḍè">
                <a:extLst>
                  <a:ext uri="{FF2B5EF4-FFF2-40B4-BE49-F238E27FC236}">
                    <a16:creationId xmlns:a16="http://schemas.microsoft.com/office/drawing/2014/main" id="{C91ECFBF-B3A6-4EC0-841B-3D41740691E9}"/>
                  </a:ext>
                </a:extLst>
              </p:cNvPr>
              <p:cNvSpPr/>
              <p:nvPr/>
            </p:nvSpPr>
            <p:spPr bwMode="auto">
              <a:xfrm>
                <a:off x="4658414" y="2693999"/>
                <a:ext cx="155993" cy="141910"/>
              </a:xfrm>
              <a:custGeom>
                <a:avLst/>
                <a:gdLst>
                  <a:gd name="T0" fmla="*/ 54 w 76"/>
                  <a:gd name="T1" fmla="*/ 64 h 69"/>
                  <a:gd name="T2" fmla="*/ 54 w 76"/>
                  <a:gd name="T3" fmla="*/ 59 h 69"/>
                  <a:gd name="T4" fmla="*/ 22 w 76"/>
                  <a:gd name="T5" fmla="*/ 59 h 69"/>
                  <a:gd name="T6" fmla="*/ 10 w 76"/>
                  <a:gd name="T7" fmla="*/ 46 h 69"/>
                  <a:gd name="T8" fmla="*/ 10 w 76"/>
                  <a:gd name="T9" fmla="*/ 23 h 69"/>
                  <a:gd name="T10" fmla="*/ 22 w 76"/>
                  <a:gd name="T11" fmla="*/ 10 h 69"/>
                  <a:gd name="T12" fmla="*/ 54 w 76"/>
                  <a:gd name="T13" fmla="*/ 10 h 69"/>
                  <a:gd name="T14" fmla="*/ 66 w 76"/>
                  <a:gd name="T15" fmla="*/ 23 h 69"/>
                  <a:gd name="T16" fmla="*/ 66 w 76"/>
                  <a:gd name="T17" fmla="*/ 46 h 69"/>
                  <a:gd name="T18" fmla="*/ 54 w 76"/>
                  <a:gd name="T19" fmla="*/ 59 h 69"/>
                  <a:gd name="T20" fmla="*/ 54 w 76"/>
                  <a:gd name="T21" fmla="*/ 64 h 69"/>
                  <a:gd name="T22" fmla="*/ 54 w 76"/>
                  <a:gd name="T23" fmla="*/ 69 h 69"/>
                  <a:gd name="T24" fmla="*/ 76 w 76"/>
                  <a:gd name="T25" fmla="*/ 46 h 69"/>
                  <a:gd name="T26" fmla="*/ 76 w 76"/>
                  <a:gd name="T27" fmla="*/ 23 h 69"/>
                  <a:gd name="T28" fmla="*/ 54 w 76"/>
                  <a:gd name="T29" fmla="*/ 0 h 69"/>
                  <a:gd name="T30" fmla="*/ 22 w 76"/>
                  <a:gd name="T31" fmla="*/ 0 h 69"/>
                  <a:gd name="T32" fmla="*/ 0 w 76"/>
                  <a:gd name="T33" fmla="*/ 23 h 69"/>
                  <a:gd name="T34" fmla="*/ 0 w 76"/>
                  <a:gd name="T35" fmla="*/ 46 h 69"/>
                  <a:gd name="T36" fmla="*/ 22 w 76"/>
                  <a:gd name="T37" fmla="*/ 69 h 69"/>
                  <a:gd name="T38" fmla="*/ 54 w 76"/>
                  <a:gd name="T39" fmla="*/ 69 h 69"/>
                  <a:gd name="T40" fmla="*/ 54 w 76"/>
                  <a:gd name="T4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69">
                    <a:moveTo>
                      <a:pt x="54" y="64"/>
                    </a:moveTo>
                    <a:cubicBezTo>
                      <a:pt x="54" y="59"/>
                      <a:pt x="54" y="59"/>
                      <a:pt x="54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5" y="59"/>
                      <a:pt x="10" y="53"/>
                      <a:pt x="10" y="46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6"/>
                      <a:pt x="15" y="10"/>
                      <a:pt x="22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61" y="10"/>
                      <a:pt x="66" y="16"/>
                      <a:pt x="66" y="23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53"/>
                      <a:pt x="61" y="59"/>
                      <a:pt x="54" y="59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66" y="69"/>
                      <a:pt x="76" y="59"/>
                      <a:pt x="76" y="4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10"/>
                      <a:pt x="66" y="0"/>
                      <a:pt x="5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9"/>
                      <a:pt x="10" y="69"/>
                      <a:pt x="22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4"/>
                      <a:pt x="54" y="64"/>
                      <a:pt x="54" y="6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0" name="iSḷîḓe">
                <a:extLst>
                  <a:ext uri="{FF2B5EF4-FFF2-40B4-BE49-F238E27FC236}">
                    <a16:creationId xmlns:a16="http://schemas.microsoft.com/office/drawing/2014/main" id="{20BF6922-625D-4EEB-98D8-AAC75CBFCA31}"/>
                  </a:ext>
                </a:extLst>
              </p:cNvPr>
              <p:cNvSpPr/>
              <p:nvPr/>
            </p:nvSpPr>
            <p:spPr bwMode="auto">
              <a:xfrm>
                <a:off x="4678997" y="2714581"/>
                <a:ext cx="114828" cy="59581"/>
              </a:xfrm>
              <a:custGeom>
                <a:avLst/>
                <a:gdLst>
                  <a:gd name="T0" fmla="*/ 37 w 56"/>
                  <a:gd name="T1" fmla="*/ 0 h 29"/>
                  <a:gd name="T2" fmla="*/ 17 w 56"/>
                  <a:gd name="T3" fmla="*/ 0 h 29"/>
                  <a:gd name="T4" fmla="*/ 0 w 56"/>
                  <a:gd name="T5" fmla="*/ 8 h 29"/>
                  <a:gd name="T6" fmla="*/ 0 w 56"/>
                  <a:gd name="T7" fmla="*/ 13 h 29"/>
                  <a:gd name="T8" fmla="*/ 0 w 56"/>
                  <a:gd name="T9" fmla="*/ 29 h 29"/>
                  <a:gd name="T10" fmla="*/ 26 w 56"/>
                  <a:gd name="T11" fmla="*/ 14 h 29"/>
                  <a:gd name="T12" fmla="*/ 56 w 56"/>
                  <a:gd name="T13" fmla="*/ 28 h 29"/>
                  <a:gd name="T14" fmla="*/ 56 w 56"/>
                  <a:gd name="T15" fmla="*/ 13 h 29"/>
                  <a:gd name="T16" fmla="*/ 56 w 56"/>
                  <a:gd name="T17" fmla="*/ 9 h 29"/>
                  <a:gd name="T18" fmla="*/ 37 w 56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29">
                    <a:moveTo>
                      <a:pt x="3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1"/>
                      <a:pt x="0" y="1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" y="25"/>
                      <a:pt x="26" y="14"/>
                      <a:pt x="26" y="14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1"/>
                      <a:pt x="56" y="10"/>
                      <a:pt x="56" y="9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CB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1" name="íŝliďé">
                <a:extLst>
                  <a:ext uri="{FF2B5EF4-FFF2-40B4-BE49-F238E27FC236}">
                    <a16:creationId xmlns:a16="http://schemas.microsoft.com/office/drawing/2014/main" id="{42BADB88-5A72-4EF1-ABE2-E5FC4E0F86CC}"/>
                  </a:ext>
                </a:extLst>
              </p:cNvPr>
              <p:cNvSpPr/>
              <p:nvPr/>
            </p:nvSpPr>
            <p:spPr bwMode="auto">
              <a:xfrm>
                <a:off x="4668164" y="2703748"/>
                <a:ext cx="138661" cy="74747"/>
              </a:xfrm>
              <a:custGeom>
                <a:avLst/>
                <a:gdLst>
                  <a:gd name="T0" fmla="*/ 61 w 67"/>
                  <a:gd name="T1" fmla="*/ 14 h 36"/>
                  <a:gd name="T2" fmla="*/ 61 w 67"/>
                  <a:gd name="T3" fmla="*/ 18 h 36"/>
                  <a:gd name="T4" fmla="*/ 61 w 67"/>
                  <a:gd name="T5" fmla="*/ 33 h 36"/>
                  <a:gd name="T6" fmla="*/ 64 w 67"/>
                  <a:gd name="T7" fmla="*/ 34 h 36"/>
                  <a:gd name="T8" fmla="*/ 67 w 67"/>
                  <a:gd name="T9" fmla="*/ 17 h 36"/>
                  <a:gd name="T10" fmla="*/ 61 w 67"/>
                  <a:gd name="T11" fmla="*/ 14 h 36"/>
                  <a:gd name="T12" fmla="*/ 5 w 67"/>
                  <a:gd name="T13" fmla="*/ 13 h 36"/>
                  <a:gd name="T14" fmla="*/ 0 w 67"/>
                  <a:gd name="T15" fmla="*/ 16 h 36"/>
                  <a:gd name="T16" fmla="*/ 0 w 67"/>
                  <a:gd name="T17" fmla="*/ 36 h 36"/>
                  <a:gd name="T18" fmla="*/ 3 w 67"/>
                  <a:gd name="T19" fmla="*/ 35 h 36"/>
                  <a:gd name="T20" fmla="*/ 5 w 67"/>
                  <a:gd name="T21" fmla="*/ 34 h 36"/>
                  <a:gd name="T22" fmla="*/ 5 w 67"/>
                  <a:gd name="T23" fmla="*/ 18 h 36"/>
                  <a:gd name="T24" fmla="*/ 5 w 67"/>
                  <a:gd name="T25" fmla="*/ 13 h 36"/>
                  <a:gd name="T26" fmla="*/ 31 w 67"/>
                  <a:gd name="T27" fmla="*/ 0 h 36"/>
                  <a:gd name="T28" fmla="*/ 22 w 67"/>
                  <a:gd name="T29" fmla="*/ 5 h 36"/>
                  <a:gd name="T30" fmla="*/ 42 w 67"/>
                  <a:gd name="T31" fmla="*/ 5 h 36"/>
                  <a:gd name="T32" fmla="*/ 31 w 67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36">
                    <a:moveTo>
                      <a:pt x="61" y="14"/>
                    </a:moveTo>
                    <a:cubicBezTo>
                      <a:pt x="61" y="15"/>
                      <a:pt x="61" y="16"/>
                      <a:pt x="61" y="18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1" y="14"/>
                      <a:pt x="61" y="14"/>
                      <a:pt x="61" y="14"/>
                    </a:cubicBezTo>
                    <a:moveTo>
                      <a:pt x="5" y="13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4" y="35"/>
                      <a:pt x="5" y="3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6"/>
                      <a:pt x="5" y="15"/>
                      <a:pt x="5" y="13"/>
                    </a:cubicBezTo>
                    <a:moveTo>
                      <a:pt x="31" y="0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640B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2" name="îsļïďé">
                <a:extLst>
                  <a:ext uri="{FF2B5EF4-FFF2-40B4-BE49-F238E27FC236}">
                    <a16:creationId xmlns:a16="http://schemas.microsoft.com/office/drawing/2014/main" id="{C3467DA4-936E-4914-B415-74DD19B72D09}"/>
                  </a:ext>
                </a:extLst>
              </p:cNvPr>
              <p:cNvSpPr/>
              <p:nvPr/>
            </p:nvSpPr>
            <p:spPr bwMode="auto">
              <a:xfrm>
                <a:off x="4323679" y="1581464"/>
                <a:ext cx="813548" cy="486395"/>
              </a:xfrm>
              <a:custGeom>
                <a:avLst/>
                <a:gdLst>
                  <a:gd name="T0" fmla="*/ 43 w 394"/>
                  <a:gd name="T1" fmla="*/ 236 h 236"/>
                  <a:gd name="T2" fmla="*/ 12 w 394"/>
                  <a:gd name="T3" fmla="*/ 154 h 236"/>
                  <a:gd name="T4" fmla="*/ 39 w 394"/>
                  <a:gd name="T5" fmla="*/ 60 h 236"/>
                  <a:gd name="T6" fmla="*/ 36 w 394"/>
                  <a:gd name="T7" fmla="*/ 42 h 236"/>
                  <a:gd name="T8" fmla="*/ 72 w 394"/>
                  <a:gd name="T9" fmla="*/ 14 h 236"/>
                  <a:gd name="T10" fmla="*/ 331 w 394"/>
                  <a:gd name="T11" fmla="*/ 33 h 236"/>
                  <a:gd name="T12" fmla="*/ 385 w 394"/>
                  <a:gd name="T13" fmla="*/ 134 h 236"/>
                  <a:gd name="T14" fmla="*/ 354 w 394"/>
                  <a:gd name="T15" fmla="*/ 230 h 236"/>
                  <a:gd name="T16" fmla="*/ 353 w 394"/>
                  <a:gd name="T17" fmla="*/ 142 h 236"/>
                  <a:gd name="T18" fmla="*/ 143 w 394"/>
                  <a:gd name="T19" fmla="*/ 105 h 236"/>
                  <a:gd name="T20" fmla="*/ 44 w 394"/>
                  <a:gd name="T21" fmla="*/ 152 h 236"/>
                  <a:gd name="T22" fmla="*/ 43 w 394"/>
                  <a:gd name="T23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4" h="236">
                    <a:moveTo>
                      <a:pt x="43" y="236"/>
                    </a:move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20"/>
                      <a:pt x="9" y="81"/>
                      <a:pt x="39" y="60"/>
                    </a:cubicBezTo>
                    <a:cubicBezTo>
                      <a:pt x="39" y="60"/>
                      <a:pt x="37" y="52"/>
                      <a:pt x="36" y="42"/>
                    </a:cubicBezTo>
                    <a:cubicBezTo>
                      <a:pt x="33" y="18"/>
                      <a:pt x="47" y="15"/>
                      <a:pt x="72" y="14"/>
                    </a:cubicBezTo>
                    <a:cubicBezTo>
                      <a:pt x="272" y="2"/>
                      <a:pt x="271" y="0"/>
                      <a:pt x="331" y="33"/>
                    </a:cubicBezTo>
                    <a:cubicBezTo>
                      <a:pt x="394" y="73"/>
                      <a:pt x="385" y="134"/>
                      <a:pt x="385" y="134"/>
                    </a:cubicBezTo>
                    <a:cubicBezTo>
                      <a:pt x="354" y="230"/>
                      <a:pt x="354" y="230"/>
                      <a:pt x="354" y="230"/>
                    </a:cubicBezTo>
                    <a:cubicBezTo>
                      <a:pt x="353" y="142"/>
                      <a:pt x="353" y="142"/>
                      <a:pt x="353" y="142"/>
                    </a:cubicBezTo>
                    <a:cubicBezTo>
                      <a:pt x="256" y="167"/>
                      <a:pt x="143" y="105"/>
                      <a:pt x="143" y="105"/>
                    </a:cubicBezTo>
                    <a:cubicBezTo>
                      <a:pt x="105" y="113"/>
                      <a:pt x="57" y="115"/>
                      <a:pt x="44" y="152"/>
                    </a:cubicBezTo>
                    <a:cubicBezTo>
                      <a:pt x="43" y="236"/>
                      <a:pt x="43" y="236"/>
                      <a:pt x="43" y="236"/>
                    </a:cubicBezTo>
                  </a:path>
                </a:pathLst>
              </a:custGeom>
              <a:solidFill>
                <a:srgbClr val="AA6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3" name="ïSḻíde">
                <a:extLst>
                  <a:ext uri="{FF2B5EF4-FFF2-40B4-BE49-F238E27FC236}">
                    <a16:creationId xmlns:a16="http://schemas.microsoft.com/office/drawing/2014/main" id="{B9523F49-5A9A-4870-9DAF-E99E83806739}"/>
                  </a:ext>
                </a:extLst>
              </p:cNvPr>
              <p:cNvSpPr/>
              <p:nvPr/>
            </p:nvSpPr>
            <p:spPr bwMode="auto">
              <a:xfrm>
                <a:off x="4326929" y="1583631"/>
                <a:ext cx="801632" cy="540560"/>
              </a:xfrm>
              <a:custGeom>
                <a:avLst/>
                <a:gdLst>
                  <a:gd name="T0" fmla="*/ 46 w 388"/>
                  <a:gd name="T1" fmla="*/ 233 h 262"/>
                  <a:gd name="T2" fmla="*/ 10 w 388"/>
                  <a:gd name="T3" fmla="*/ 153 h 262"/>
                  <a:gd name="T4" fmla="*/ 10 w 388"/>
                  <a:gd name="T5" fmla="*/ 123 h 262"/>
                  <a:gd name="T6" fmla="*/ 42 w 388"/>
                  <a:gd name="T7" fmla="*/ 61 h 262"/>
                  <a:gd name="T8" fmla="*/ 41 w 388"/>
                  <a:gd name="T9" fmla="*/ 57 h 262"/>
                  <a:gd name="T10" fmla="*/ 39 w 388"/>
                  <a:gd name="T11" fmla="*/ 35 h 262"/>
                  <a:gd name="T12" fmla="*/ 44 w 388"/>
                  <a:gd name="T13" fmla="*/ 23 h 262"/>
                  <a:gd name="T14" fmla="*/ 70 w 388"/>
                  <a:gd name="T15" fmla="*/ 18 h 262"/>
                  <a:gd name="T16" fmla="*/ 283 w 388"/>
                  <a:gd name="T17" fmla="*/ 16 h 262"/>
                  <a:gd name="T18" fmla="*/ 329 w 388"/>
                  <a:gd name="T19" fmla="*/ 32 h 262"/>
                  <a:gd name="T20" fmla="*/ 370 w 388"/>
                  <a:gd name="T21" fmla="*/ 86 h 262"/>
                  <a:gd name="T22" fmla="*/ 378 w 388"/>
                  <a:gd name="T23" fmla="*/ 131 h 262"/>
                  <a:gd name="T24" fmla="*/ 378 w 388"/>
                  <a:gd name="T25" fmla="*/ 132 h 262"/>
                  <a:gd name="T26" fmla="*/ 379 w 388"/>
                  <a:gd name="T27" fmla="*/ 132 h 262"/>
                  <a:gd name="T28" fmla="*/ 378 w 388"/>
                  <a:gd name="T29" fmla="*/ 132 h 262"/>
                  <a:gd name="T30" fmla="*/ 378 w 388"/>
                  <a:gd name="T31" fmla="*/ 132 h 262"/>
                  <a:gd name="T32" fmla="*/ 378 w 388"/>
                  <a:gd name="T33" fmla="*/ 132 h 262"/>
                  <a:gd name="T34" fmla="*/ 356 w 388"/>
                  <a:gd name="T35" fmla="*/ 135 h 262"/>
                  <a:gd name="T36" fmla="*/ 301 w 388"/>
                  <a:gd name="T37" fmla="*/ 142 h 262"/>
                  <a:gd name="T38" fmla="*/ 157 w 388"/>
                  <a:gd name="T39" fmla="*/ 106 h 262"/>
                  <a:gd name="T40" fmla="*/ 144 w 388"/>
                  <a:gd name="T41" fmla="*/ 100 h 262"/>
                  <a:gd name="T42" fmla="*/ 143 w 388"/>
                  <a:gd name="T43" fmla="*/ 99 h 262"/>
                  <a:gd name="T44" fmla="*/ 140 w 388"/>
                  <a:gd name="T45" fmla="*/ 99 h 262"/>
                  <a:gd name="T46" fmla="*/ 55 w 388"/>
                  <a:gd name="T47" fmla="*/ 125 h 262"/>
                  <a:gd name="T48" fmla="*/ 37 w 388"/>
                  <a:gd name="T49" fmla="*/ 150 h 262"/>
                  <a:gd name="T50" fmla="*/ 41 w 388"/>
                  <a:gd name="T51" fmla="*/ 235 h 262"/>
                  <a:gd name="T52" fmla="*/ 41 w 388"/>
                  <a:gd name="T53" fmla="*/ 235 h 262"/>
                  <a:gd name="T54" fmla="*/ 47 w 388"/>
                  <a:gd name="T55" fmla="*/ 151 h 262"/>
                  <a:gd name="T56" fmla="*/ 46 w 388"/>
                  <a:gd name="T57" fmla="*/ 153 h 262"/>
                  <a:gd name="T58" fmla="*/ 98 w 388"/>
                  <a:gd name="T59" fmla="*/ 117 h 262"/>
                  <a:gd name="T60" fmla="*/ 141 w 388"/>
                  <a:gd name="T61" fmla="*/ 104 h 262"/>
                  <a:gd name="T62" fmla="*/ 189 w 388"/>
                  <a:gd name="T63" fmla="*/ 130 h 262"/>
                  <a:gd name="T64" fmla="*/ 352 w 388"/>
                  <a:gd name="T65" fmla="*/ 146 h 262"/>
                  <a:gd name="T66" fmla="*/ 346 w 388"/>
                  <a:gd name="T67" fmla="*/ 141 h 262"/>
                  <a:gd name="T68" fmla="*/ 388 w 388"/>
                  <a:gd name="T69" fmla="*/ 134 h 262"/>
                  <a:gd name="T70" fmla="*/ 388 w 388"/>
                  <a:gd name="T71" fmla="*/ 125 h 262"/>
                  <a:gd name="T72" fmla="*/ 332 w 388"/>
                  <a:gd name="T73" fmla="*/ 28 h 262"/>
                  <a:gd name="T74" fmla="*/ 331 w 388"/>
                  <a:gd name="T75" fmla="*/ 28 h 262"/>
                  <a:gd name="T76" fmla="*/ 230 w 388"/>
                  <a:gd name="T77" fmla="*/ 0 h 262"/>
                  <a:gd name="T78" fmla="*/ 54 w 388"/>
                  <a:gd name="T79" fmla="*/ 9 h 262"/>
                  <a:gd name="T80" fmla="*/ 30 w 388"/>
                  <a:gd name="T81" fmla="*/ 25 h 262"/>
                  <a:gd name="T82" fmla="*/ 29 w 388"/>
                  <a:gd name="T83" fmla="*/ 42 h 262"/>
                  <a:gd name="T84" fmla="*/ 37 w 388"/>
                  <a:gd name="T85" fmla="*/ 59 h 262"/>
                  <a:gd name="T86" fmla="*/ 0 w 388"/>
                  <a:gd name="T87" fmla="*/ 123 h 262"/>
                  <a:gd name="T88" fmla="*/ 5 w 388"/>
                  <a:gd name="T89" fmla="*/ 155 h 262"/>
                  <a:gd name="T90" fmla="*/ 46 w 388"/>
                  <a:gd name="T91" fmla="*/ 23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88" h="262">
                    <a:moveTo>
                      <a:pt x="41" y="235"/>
                    </a:moveTo>
                    <a:cubicBezTo>
                      <a:pt x="46" y="233"/>
                      <a:pt x="46" y="233"/>
                      <a:pt x="46" y="233"/>
                    </a:cubicBezTo>
                    <a:cubicBezTo>
                      <a:pt x="15" y="151"/>
                      <a:pt x="15" y="151"/>
                      <a:pt x="15" y="151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5" y="151"/>
                      <a:pt x="15" y="151"/>
                      <a:pt x="15" y="151"/>
                    </a:cubicBezTo>
                    <a:cubicBezTo>
                      <a:pt x="12" y="142"/>
                      <a:pt x="10" y="132"/>
                      <a:pt x="10" y="123"/>
                    </a:cubicBezTo>
                    <a:cubicBezTo>
                      <a:pt x="10" y="99"/>
                      <a:pt x="20" y="77"/>
                      <a:pt x="40" y="63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8"/>
                      <a:pt x="41" y="57"/>
                      <a:pt x="41" y="57"/>
                    </a:cubicBezTo>
                    <a:cubicBezTo>
                      <a:pt x="41" y="54"/>
                      <a:pt x="40" y="48"/>
                      <a:pt x="39" y="41"/>
                    </a:cubicBezTo>
                    <a:cubicBezTo>
                      <a:pt x="39" y="39"/>
                      <a:pt x="39" y="37"/>
                      <a:pt x="39" y="35"/>
                    </a:cubicBezTo>
                    <a:cubicBezTo>
                      <a:pt x="39" y="31"/>
                      <a:pt x="39" y="29"/>
                      <a:pt x="40" y="27"/>
                    </a:cubicBezTo>
                    <a:cubicBezTo>
                      <a:pt x="41" y="25"/>
                      <a:pt x="42" y="24"/>
                      <a:pt x="44" y="23"/>
                    </a:cubicBezTo>
                    <a:cubicBezTo>
                      <a:pt x="46" y="21"/>
                      <a:pt x="49" y="20"/>
                      <a:pt x="54" y="19"/>
                    </a:cubicBezTo>
                    <a:cubicBezTo>
                      <a:pt x="58" y="18"/>
                      <a:pt x="64" y="18"/>
                      <a:pt x="70" y="18"/>
                    </a:cubicBezTo>
                    <a:cubicBezTo>
                      <a:pt x="150" y="13"/>
                      <a:pt x="198" y="10"/>
                      <a:pt x="230" y="10"/>
                    </a:cubicBezTo>
                    <a:cubicBezTo>
                      <a:pt x="254" y="10"/>
                      <a:pt x="269" y="12"/>
                      <a:pt x="283" y="16"/>
                    </a:cubicBezTo>
                    <a:cubicBezTo>
                      <a:pt x="296" y="20"/>
                      <a:pt x="308" y="27"/>
                      <a:pt x="326" y="37"/>
                    </a:cubicBezTo>
                    <a:cubicBezTo>
                      <a:pt x="329" y="32"/>
                      <a:pt x="329" y="32"/>
                      <a:pt x="329" y="32"/>
                    </a:cubicBezTo>
                    <a:cubicBezTo>
                      <a:pt x="326" y="37"/>
                      <a:pt x="326" y="37"/>
                      <a:pt x="326" y="37"/>
                    </a:cubicBezTo>
                    <a:cubicBezTo>
                      <a:pt x="350" y="52"/>
                      <a:pt x="363" y="70"/>
                      <a:pt x="370" y="86"/>
                    </a:cubicBezTo>
                    <a:cubicBezTo>
                      <a:pt x="377" y="102"/>
                      <a:pt x="378" y="117"/>
                      <a:pt x="378" y="125"/>
                    </a:cubicBezTo>
                    <a:cubicBezTo>
                      <a:pt x="378" y="128"/>
                      <a:pt x="378" y="129"/>
                      <a:pt x="378" y="131"/>
                    </a:cubicBezTo>
                    <a:cubicBezTo>
                      <a:pt x="378" y="131"/>
                      <a:pt x="378" y="132"/>
                      <a:pt x="378" y="132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79" y="132"/>
                      <a:pt x="379" y="132"/>
                      <a:pt x="379" y="132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79" y="132"/>
                      <a:pt x="379" y="132"/>
                      <a:pt x="379" y="132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83" y="133"/>
                      <a:pt x="383" y="133"/>
                      <a:pt x="383" y="133"/>
                    </a:cubicBezTo>
                    <a:cubicBezTo>
                      <a:pt x="378" y="132"/>
                      <a:pt x="378" y="132"/>
                      <a:pt x="378" y="132"/>
                    </a:cubicBezTo>
                    <a:cubicBezTo>
                      <a:pt x="357" y="199"/>
                      <a:pt x="357" y="199"/>
                      <a:pt x="357" y="199"/>
                    </a:cubicBezTo>
                    <a:cubicBezTo>
                      <a:pt x="356" y="135"/>
                      <a:pt x="356" y="135"/>
                      <a:pt x="356" y="135"/>
                    </a:cubicBezTo>
                    <a:cubicBezTo>
                      <a:pt x="349" y="136"/>
                      <a:pt x="349" y="136"/>
                      <a:pt x="349" y="136"/>
                    </a:cubicBezTo>
                    <a:cubicBezTo>
                      <a:pt x="334" y="140"/>
                      <a:pt x="317" y="142"/>
                      <a:pt x="301" y="142"/>
                    </a:cubicBezTo>
                    <a:cubicBezTo>
                      <a:pt x="261" y="142"/>
                      <a:pt x="221" y="131"/>
                      <a:pt x="192" y="121"/>
                    </a:cubicBezTo>
                    <a:cubicBezTo>
                      <a:pt x="177" y="115"/>
                      <a:pt x="165" y="110"/>
                      <a:pt x="157" y="106"/>
                    </a:cubicBezTo>
                    <a:cubicBezTo>
                      <a:pt x="152" y="104"/>
                      <a:pt x="149" y="102"/>
                      <a:pt x="147" y="101"/>
                    </a:cubicBezTo>
                    <a:cubicBezTo>
                      <a:pt x="146" y="101"/>
                      <a:pt x="145" y="100"/>
                      <a:pt x="144" y="100"/>
                    </a:cubicBezTo>
                    <a:cubicBezTo>
                      <a:pt x="144" y="99"/>
                      <a:pt x="144" y="99"/>
                      <a:pt x="144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40" y="99"/>
                      <a:pt x="140" y="99"/>
                      <a:pt x="140" y="99"/>
                    </a:cubicBezTo>
                    <a:cubicBezTo>
                      <a:pt x="121" y="103"/>
                      <a:pt x="100" y="105"/>
                      <a:pt x="81" y="112"/>
                    </a:cubicBezTo>
                    <a:cubicBezTo>
                      <a:pt x="71" y="115"/>
                      <a:pt x="62" y="119"/>
                      <a:pt x="55" y="125"/>
                    </a:cubicBezTo>
                    <a:cubicBezTo>
                      <a:pt x="47" y="131"/>
                      <a:pt x="41" y="139"/>
                      <a:pt x="37" y="149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6" y="235"/>
                      <a:pt x="36" y="235"/>
                      <a:pt x="36" y="235"/>
                    </a:cubicBezTo>
                    <a:cubicBezTo>
                      <a:pt x="41" y="235"/>
                      <a:pt x="41" y="235"/>
                      <a:pt x="41" y="235"/>
                    </a:cubicBezTo>
                    <a:cubicBezTo>
                      <a:pt x="46" y="233"/>
                      <a:pt x="46" y="233"/>
                      <a:pt x="46" y="233"/>
                    </a:cubicBezTo>
                    <a:cubicBezTo>
                      <a:pt x="41" y="235"/>
                      <a:pt x="41" y="235"/>
                      <a:pt x="41" y="235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6" y="153"/>
                      <a:pt x="46" y="153"/>
                      <a:pt x="46" y="153"/>
                    </a:cubicBezTo>
                    <a:cubicBezTo>
                      <a:pt x="50" y="144"/>
                      <a:pt x="54" y="138"/>
                      <a:pt x="61" y="133"/>
                    </a:cubicBezTo>
                    <a:cubicBezTo>
                      <a:pt x="70" y="125"/>
                      <a:pt x="83" y="121"/>
                      <a:pt x="98" y="117"/>
                    </a:cubicBezTo>
                    <a:cubicBezTo>
                      <a:pt x="112" y="114"/>
                      <a:pt x="127" y="112"/>
                      <a:pt x="142" y="109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58" y="119"/>
                      <a:pt x="189" y="130"/>
                    </a:cubicBezTo>
                    <a:cubicBezTo>
                      <a:pt x="219" y="141"/>
                      <a:pt x="259" y="152"/>
                      <a:pt x="301" y="152"/>
                    </a:cubicBezTo>
                    <a:cubicBezTo>
                      <a:pt x="318" y="152"/>
                      <a:pt x="335" y="150"/>
                      <a:pt x="352" y="146"/>
                    </a:cubicBezTo>
                    <a:cubicBezTo>
                      <a:pt x="351" y="141"/>
                      <a:pt x="351" y="141"/>
                      <a:pt x="351" y="141"/>
                    </a:cubicBezTo>
                    <a:cubicBezTo>
                      <a:pt x="346" y="141"/>
                      <a:pt x="346" y="141"/>
                      <a:pt x="346" y="141"/>
                    </a:cubicBezTo>
                    <a:cubicBezTo>
                      <a:pt x="348" y="260"/>
                      <a:pt x="348" y="260"/>
                      <a:pt x="348" y="260"/>
                    </a:cubicBezTo>
                    <a:cubicBezTo>
                      <a:pt x="388" y="134"/>
                      <a:pt x="388" y="134"/>
                      <a:pt x="388" y="134"/>
                    </a:cubicBezTo>
                    <a:cubicBezTo>
                      <a:pt x="388" y="134"/>
                      <a:pt x="388" y="134"/>
                      <a:pt x="388" y="134"/>
                    </a:cubicBezTo>
                    <a:cubicBezTo>
                      <a:pt x="388" y="134"/>
                      <a:pt x="388" y="130"/>
                      <a:pt x="388" y="125"/>
                    </a:cubicBezTo>
                    <a:cubicBezTo>
                      <a:pt x="388" y="116"/>
                      <a:pt x="387" y="100"/>
                      <a:pt x="379" y="82"/>
                    </a:cubicBezTo>
                    <a:cubicBezTo>
                      <a:pt x="371" y="64"/>
                      <a:pt x="357" y="44"/>
                      <a:pt x="332" y="28"/>
                    </a:cubicBezTo>
                    <a:cubicBezTo>
                      <a:pt x="331" y="28"/>
                      <a:pt x="331" y="28"/>
                      <a:pt x="331" y="28"/>
                    </a:cubicBezTo>
                    <a:cubicBezTo>
                      <a:pt x="331" y="28"/>
                      <a:pt x="331" y="28"/>
                      <a:pt x="331" y="28"/>
                    </a:cubicBezTo>
                    <a:cubicBezTo>
                      <a:pt x="313" y="18"/>
                      <a:pt x="300" y="11"/>
                      <a:pt x="286" y="6"/>
                    </a:cubicBezTo>
                    <a:cubicBezTo>
                      <a:pt x="271" y="2"/>
                      <a:pt x="255" y="0"/>
                      <a:pt x="230" y="0"/>
                    </a:cubicBezTo>
                    <a:cubicBezTo>
                      <a:pt x="197" y="0"/>
                      <a:pt x="149" y="3"/>
                      <a:pt x="69" y="8"/>
                    </a:cubicBezTo>
                    <a:cubicBezTo>
                      <a:pt x="64" y="8"/>
                      <a:pt x="59" y="8"/>
                      <a:pt x="54" y="9"/>
                    </a:cubicBezTo>
                    <a:cubicBezTo>
                      <a:pt x="47" y="10"/>
                      <a:pt x="41" y="12"/>
                      <a:pt x="36" y="17"/>
                    </a:cubicBezTo>
                    <a:cubicBezTo>
                      <a:pt x="33" y="19"/>
                      <a:pt x="31" y="21"/>
                      <a:pt x="30" y="25"/>
                    </a:cubicBezTo>
                    <a:cubicBezTo>
                      <a:pt x="29" y="28"/>
                      <a:pt x="29" y="31"/>
                      <a:pt x="29" y="35"/>
                    </a:cubicBezTo>
                    <a:cubicBezTo>
                      <a:pt x="29" y="37"/>
                      <a:pt x="29" y="40"/>
                      <a:pt x="29" y="42"/>
                    </a:cubicBezTo>
                    <a:cubicBezTo>
                      <a:pt x="30" y="52"/>
                      <a:pt x="32" y="60"/>
                      <a:pt x="32" y="60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11" y="71"/>
                      <a:pt x="0" y="97"/>
                      <a:pt x="0" y="123"/>
                    </a:cubicBezTo>
                    <a:cubicBezTo>
                      <a:pt x="0" y="133"/>
                      <a:pt x="2" y="144"/>
                      <a:pt x="5" y="155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46" y="262"/>
                      <a:pt x="46" y="262"/>
                      <a:pt x="46" y="262"/>
                    </a:cubicBezTo>
                    <a:cubicBezTo>
                      <a:pt x="46" y="235"/>
                      <a:pt x="46" y="235"/>
                      <a:pt x="46" y="235"/>
                    </a:cubicBezTo>
                    <a:cubicBezTo>
                      <a:pt x="41" y="235"/>
                      <a:pt x="41" y="235"/>
                      <a:pt x="41" y="235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4" name="íṡľíḓé">
                <a:extLst>
                  <a:ext uri="{FF2B5EF4-FFF2-40B4-BE49-F238E27FC236}">
                    <a16:creationId xmlns:a16="http://schemas.microsoft.com/office/drawing/2014/main" id="{AB6AA18E-1D1A-481B-8D22-37326C81CB0E}"/>
                  </a:ext>
                </a:extLst>
              </p:cNvPr>
              <p:cNvSpPr/>
              <p:nvPr/>
            </p:nvSpPr>
            <p:spPr bwMode="auto">
              <a:xfrm>
                <a:off x="4668164" y="2703748"/>
                <a:ext cx="136494" cy="121328"/>
              </a:xfrm>
              <a:custGeom>
                <a:avLst/>
                <a:gdLst>
                  <a:gd name="T0" fmla="*/ 49 w 66"/>
                  <a:gd name="T1" fmla="*/ 59 h 59"/>
                  <a:gd name="T2" fmla="*/ 17 w 66"/>
                  <a:gd name="T3" fmla="*/ 59 h 59"/>
                  <a:gd name="T4" fmla="*/ 0 w 66"/>
                  <a:gd name="T5" fmla="*/ 41 h 59"/>
                  <a:gd name="T6" fmla="*/ 0 w 66"/>
                  <a:gd name="T7" fmla="*/ 18 h 59"/>
                  <a:gd name="T8" fmla="*/ 17 w 66"/>
                  <a:gd name="T9" fmla="*/ 0 h 59"/>
                  <a:gd name="T10" fmla="*/ 49 w 66"/>
                  <a:gd name="T11" fmla="*/ 0 h 59"/>
                  <a:gd name="T12" fmla="*/ 66 w 66"/>
                  <a:gd name="T13" fmla="*/ 18 h 59"/>
                  <a:gd name="T14" fmla="*/ 66 w 66"/>
                  <a:gd name="T15" fmla="*/ 41 h 59"/>
                  <a:gd name="T16" fmla="*/ 49 w 66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59">
                    <a:moveTo>
                      <a:pt x="49" y="59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8" y="59"/>
                      <a:pt x="0" y="51"/>
                      <a:pt x="0" y="4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8" y="0"/>
                      <a:pt x="66" y="8"/>
                      <a:pt x="66" y="18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51"/>
                      <a:pt x="58" y="59"/>
                      <a:pt x="49" y="59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5" name="ïṧľide">
                <a:extLst>
                  <a:ext uri="{FF2B5EF4-FFF2-40B4-BE49-F238E27FC236}">
                    <a16:creationId xmlns:a16="http://schemas.microsoft.com/office/drawing/2014/main" id="{FFD8C29B-FCE4-4806-A1D2-DE0CE045033F}"/>
                  </a:ext>
                </a:extLst>
              </p:cNvPr>
              <p:cNvSpPr/>
              <p:nvPr/>
            </p:nvSpPr>
            <p:spPr bwMode="auto">
              <a:xfrm>
                <a:off x="4521920" y="2507674"/>
                <a:ext cx="214491" cy="266488"/>
              </a:xfrm>
              <a:custGeom>
                <a:avLst/>
                <a:gdLst>
                  <a:gd name="T0" fmla="*/ 3 w 198"/>
                  <a:gd name="T1" fmla="*/ 0 h 246"/>
                  <a:gd name="T2" fmla="*/ 198 w 198"/>
                  <a:gd name="T3" fmla="*/ 181 h 246"/>
                  <a:gd name="T4" fmla="*/ 65 w 198"/>
                  <a:gd name="T5" fmla="*/ 246 h 246"/>
                  <a:gd name="T6" fmla="*/ 0 w 198"/>
                  <a:gd name="T7" fmla="*/ 38 h 246"/>
                  <a:gd name="T8" fmla="*/ 0 w 198"/>
                  <a:gd name="T9" fmla="*/ 8 h 246"/>
                  <a:gd name="T10" fmla="*/ 3 w 198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246">
                    <a:moveTo>
                      <a:pt x="3" y="0"/>
                    </a:moveTo>
                    <a:lnTo>
                      <a:pt x="198" y="181"/>
                    </a:lnTo>
                    <a:lnTo>
                      <a:pt x="65" y="246"/>
                    </a:lnTo>
                    <a:lnTo>
                      <a:pt x="0" y="38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6" name="i$ļíḋé">
                <a:extLst>
                  <a:ext uri="{FF2B5EF4-FFF2-40B4-BE49-F238E27FC236}">
                    <a16:creationId xmlns:a16="http://schemas.microsoft.com/office/drawing/2014/main" id="{D5B40F19-A505-419A-A1E9-2588971E9C28}"/>
                  </a:ext>
                </a:extLst>
              </p:cNvPr>
              <p:cNvSpPr/>
              <p:nvPr/>
            </p:nvSpPr>
            <p:spPr bwMode="auto">
              <a:xfrm>
                <a:off x="4521920" y="2507674"/>
                <a:ext cx="214491" cy="266488"/>
              </a:xfrm>
              <a:custGeom>
                <a:avLst/>
                <a:gdLst>
                  <a:gd name="T0" fmla="*/ 3 w 198"/>
                  <a:gd name="T1" fmla="*/ 0 h 246"/>
                  <a:gd name="T2" fmla="*/ 198 w 198"/>
                  <a:gd name="T3" fmla="*/ 181 h 246"/>
                  <a:gd name="T4" fmla="*/ 65 w 198"/>
                  <a:gd name="T5" fmla="*/ 246 h 246"/>
                  <a:gd name="T6" fmla="*/ 0 w 198"/>
                  <a:gd name="T7" fmla="*/ 38 h 246"/>
                  <a:gd name="T8" fmla="*/ 0 w 198"/>
                  <a:gd name="T9" fmla="*/ 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46">
                    <a:moveTo>
                      <a:pt x="3" y="0"/>
                    </a:moveTo>
                    <a:lnTo>
                      <a:pt x="198" y="181"/>
                    </a:lnTo>
                    <a:lnTo>
                      <a:pt x="65" y="246"/>
                    </a:lnTo>
                    <a:lnTo>
                      <a:pt x="0" y="38"/>
                    </a:lnTo>
                    <a:lnTo>
                      <a:pt x="0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7" name="ïsliḍé">
                <a:extLst>
                  <a:ext uri="{FF2B5EF4-FFF2-40B4-BE49-F238E27FC236}">
                    <a16:creationId xmlns:a16="http://schemas.microsoft.com/office/drawing/2014/main" id="{EFB99108-D1DA-4D30-99AC-EA5E23558FC9}"/>
                  </a:ext>
                </a:extLst>
              </p:cNvPr>
              <p:cNvSpPr/>
              <p:nvPr/>
            </p:nvSpPr>
            <p:spPr bwMode="auto">
              <a:xfrm>
                <a:off x="4521920" y="2507674"/>
                <a:ext cx="214491" cy="266488"/>
              </a:xfrm>
              <a:custGeom>
                <a:avLst/>
                <a:gdLst>
                  <a:gd name="T0" fmla="*/ 3 w 198"/>
                  <a:gd name="T1" fmla="*/ 0 h 246"/>
                  <a:gd name="T2" fmla="*/ 198 w 198"/>
                  <a:gd name="T3" fmla="*/ 181 h 246"/>
                  <a:gd name="T4" fmla="*/ 65 w 198"/>
                  <a:gd name="T5" fmla="*/ 246 h 246"/>
                  <a:gd name="T6" fmla="*/ 0 w 198"/>
                  <a:gd name="T7" fmla="*/ 38 h 246"/>
                  <a:gd name="T8" fmla="*/ 0 w 198"/>
                  <a:gd name="T9" fmla="*/ 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46">
                    <a:moveTo>
                      <a:pt x="3" y="0"/>
                    </a:moveTo>
                    <a:lnTo>
                      <a:pt x="198" y="181"/>
                    </a:lnTo>
                    <a:lnTo>
                      <a:pt x="65" y="246"/>
                    </a:lnTo>
                    <a:lnTo>
                      <a:pt x="0" y="38"/>
                    </a:lnTo>
                    <a:lnTo>
                      <a:pt x="0" y="8"/>
                    </a:ln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8" name="îśḷîdè">
                <a:extLst>
                  <a:ext uri="{FF2B5EF4-FFF2-40B4-BE49-F238E27FC236}">
                    <a16:creationId xmlns:a16="http://schemas.microsoft.com/office/drawing/2014/main" id="{34FA983E-58F5-486E-ADBE-F8EDEF4BE0F3}"/>
                  </a:ext>
                </a:extLst>
              </p:cNvPr>
              <p:cNvSpPr/>
              <p:nvPr/>
            </p:nvSpPr>
            <p:spPr bwMode="auto">
              <a:xfrm>
                <a:off x="4882655" y="2503340"/>
                <a:ext cx="62831" cy="45498"/>
              </a:xfrm>
              <a:custGeom>
                <a:avLst/>
                <a:gdLst>
                  <a:gd name="T0" fmla="*/ 0 w 30"/>
                  <a:gd name="T1" fmla="*/ 22 h 22"/>
                  <a:gd name="T2" fmla="*/ 30 w 30"/>
                  <a:gd name="T3" fmla="*/ 22 h 22"/>
                  <a:gd name="T4" fmla="*/ 30 w 30"/>
                  <a:gd name="T5" fmla="*/ 7 h 22"/>
                  <a:gd name="T6" fmla="*/ 23 w 30"/>
                  <a:gd name="T7" fmla="*/ 0 h 22"/>
                  <a:gd name="T8" fmla="*/ 0 w 30"/>
                  <a:gd name="T9" fmla="*/ 0 h 22"/>
                  <a:gd name="T10" fmla="*/ 0 w 30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22"/>
                    </a:move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3"/>
                      <a:pt x="26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7F0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9" name="îŝḻîdè">
                <a:extLst>
                  <a:ext uri="{FF2B5EF4-FFF2-40B4-BE49-F238E27FC236}">
                    <a16:creationId xmlns:a16="http://schemas.microsoft.com/office/drawing/2014/main" id="{46911B08-9B73-4F66-B1DC-719EE971B502}"/>
                  </a:ext>
                </a:extLst>
              </p:cNvPr>
              <p:cNvSpPr/>
              <p:nvPr/>
            </p:nvSpPr>
            <p:spPr bwMode="auto">
              <a:xfrm>
                <a:off x="4882655" y="2503340"/>
                <a:ext cx="62831" cy="45498"/>
              </a:xfrm>
              <a:custGeom>
                <a:avLst/>
                <a:gdLst>
                  <a:gd name="T0" fmla="*/ 0 w 30"/>
                  <a:gd name="T1" fmla="*/ 22 h 22"/>
                  <a:gd name="T2" fmla="*/ 30 w 30"/>
                  <a:gd name="T3" fmla="*/ 22 h 22"/>
                  <a:gd name="T4" fmla="*/ 30 w 30"/>
                  <a:gd name="T5" fmla="*/ 7 h 22"/>
                  <a:gd name="T6" fmla="*/ 23 w 30"/>
                  <a:gd name="T7" fmla="*/ 0 h 22"/>
                  <a:gd name="T8" fmla="*/ 0 w 30"/>
                  <a:gd name="T9" fmla="*/ 0 h 22"/>
                  <a:gd name="T10" fmla="*/ 0 w 30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22"/>
                    </a:move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3"/>
                      <a:pt x="26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0" name="îSḻîḋe">
                <a:extLst>
                  <a:ext uri="{FF2B5EF4-FFF2-40B4-BE49-F238E27FC236}">
                    <a16:creationId xmlns:a16="http://schemas.microsoft.com/office/drawing/2014/main" id="{A19F36B2-9E3B-436D-A852-94C1922274F1}"/>
                  </a:ext>
                </a:extLst>
              </p:cNvPr>
              <p:cNvSpPr/>
              <p:nvPr/>
            </p:nvSpPr>
            <p:spPr bwMode="auto">
              <a:xfrm>
                <a:off x="4727745" y="2507674"/>
                <a:ext cx="217741" cy="257822"/>
              </a:xfrm>
              <a:custGeom>
                <a:avLst/>
                <a:gdLst>
                  <a:gd name="T0" fmla="*/ 195 w 201"/>
                  <a:gd name="T1" fmla="*/ 0 h 238"/>
                  <a:gd name="T2" fmla="*/ 0 w 201"/>
                  <a:gd name="T3" fmla="*/ 181 h 238"/>
                  <a:gd name="T4" fmla="*/ 128 w 201"/>
                  <a:gd name="T5" fmla="*/ 238 h 238"/>
                  <a:gd name="T6" fmla="*/ 201 w 201"/>
                  <a:gd name="T7" fmla="*/ 38 h 238"/>
                  <a:gd name="T8" fmla="*/ 201 w 201"/>
                  <a:gd name="T9" fmla="*/ 8 h 238"/>
                  <a:gd name="T10" fmla="*/ 195 w 201"/>
                  <a:gd name="T11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38">
                    <a:moveTo>
                      <a:pt x="195" y="0"/>
                    </a:moveTo>
                    <a:lnTo>
                      <a:pt x="0" y="181"/>
                    </a:lnTo>
                    <a:lnTo>
                      <a:pt x="128" y="238"/>
                    </a:lnTo>
                    <a:lnTo>
                      <a:pt x="201" y="38"/>
                    </a:lnTo>
                    <a:lnTo>
                      <a:pt x="201" y="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1" name="iṥ1íďé">
                <a:extLst>
                  <a:ext uri="{FF2B5EF4-FFF2-40B4-BE49-F238E27FC236}">
                    <a16:creationId xmlns:a16="http://schemas.microsoft.com/office/drawing/2014/main" id="{BE34F9D3-6932-44EF-976B-837CC4005B27}"/>
                  </a:ext>
                </a:extLst>
              </p:cNvPr>
              <p:cNvSpPr/>
              <p:nvPr/>
            </p:nvSpPr>
            <p:spPr bwMode="auto">
              <a:xfrm>
                <a:off x="4727745" y="2507674"/>
                <a:ext cx="217741" cy="257822"/>
              </a:xfrm>
              <a:custGeom>
                <a:avLst/>
                <a:gdLst>
                  <a:gd name="T0" fmla="*/ 195 w 201"/>
                  <a:gd name="T1" fmla="*/ 0 h 238"/>
                  <a:gd name="T2" fmla="*/ 0 w 201"/>
                  <a:gd name="T3" fmla="*/ 181 h 238"/>
                  <a:gd name="T4" fmla="*/ 128 w 201"/>
                  <a:gd name="T5" fmla="*/ 238 h 238"/>
                  <a:gd name="T6" fmla="*/ 201 w 201"/>
                  <a:gd name="T7" fmla="*/ 38 h 238"/>
                  <a:gd name="T8" fmla="*/ 201 w 201"/>
                  <a:gd name="T9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38">
                    <a:moveTo>
                      <a:pt x="195" y="0"/>
                    </a:moveTo>
                    <a:lnTo>
                      <a:pt x="0" y="181"/>
                    </a:lnTo>
                    <a:lnTo>
                      <a:pt x="128" y="238"/>
                    </a:lnTo>
                    <a:lnTo>
                      <a:pt x="201" y="38"/>
                    </a:lnTo>
                    <a:lnTo>
                      <a:pt x="201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2" name="iṡḻiḑe">
                <a:extLst>
                  <a:ext uri="{FF2B5EF4-FFF2-40B4-BE49-F238E27FC236}">
                    <a16:creationId xmlns:a16="http://schemas.microsoft.com/office/drawing/2014/main" id="{29190391-B6CD-45AA-A5E0-240EB098267C}"/>
                  </a:ext>
                </a:extLst>
              </p:cNvPr>
              <p:cNvSpPr/>
              <p:nvPr/>
            </p:nvSpPr>
            <p:spPr bwMode="auto">
              <a:xfrm>
                <a:off x="4727745" y="2507674"/>
                <a:ext cx="217741" cy="257822"/>
              </a:xfrm>
              <a:custGeom>
                <a:avLst/>
                <a:gdLst>
                  <a:gd name="T0" fmla="*/ 195 w 201"/>
                  <a:gd name="T1" fmla="*/ 0 h 238"/>
                  <a:gd name="T2" fmla="*/ 0 w 201"/>
                  <a:gd name="T3" fmla="*/ 181 h 238"/>
                  <a:gd name="T4" fmla="*/ 128 w 201"/>
                  <a:gd name="T5" fmla="*/ 238 h 238"/>
                  <a:gd name="T6" fmla="*/ 201 w 201"/>
                  <a:gd name="T7" fmla="*/ 38 h 238"/>
                  <a:gd name="T8" fmla="*/ 201 w 201"/>
                  <a:gd name="T9" fmla="*/ 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38">
                    <a:moveTo>
                      <a:pt x="195" y="0"/>
                    </a:moveTo>
                    <a:lnTo>
                      <a:pt x="0" y="181"/>
                    </a:lnTo>
                    <a:lnTo>
                      <a:pt x="128" y="238"/>
                    </a:lnTo>
                    <a:lnTo>
                      <a:pt x="201" y="38"/>
                    </a:lnTo>
                    <a:lnTo>
                      <a:pt x="201" y="8"/>
                    </a:ln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3" name="ïṩ1ïḓè">
                <a:extLst>
                  <a:ext uri="{FF2B5EF4-FFF2-40B4-BE49-F238E27FC236}">
                    <a16:creationId xmlns:a16="http://schemas.microsoft.com/office/drawing/2014/main" id="{EC2D24CC-E36D-4025-B376-27A985FF4EF9}"/>
                  </a:ext>
                </a:extLst>
              </p:cNvPr>
              <p:cNvSpPr/>
              <p:nvPr/>
            </p:nvSpPr>
            <p:spPr bwMode="auto">
              <a:xfrm>
                <a:off x="4668164" y="2823993"/>
                <a:ext cx="134327" cy="335819"/>
              </a:xfrm>
              <a:custGeom>
                <a:avLst/>
                <a:gdLst>
                  <a:gd name="T0" fmla="*/ 105 w 124"/>
                  <a:gd name="T1" fmla="*/ 0 h 310"/>
                  <a:gd name="T2" fmla="*/ 21 w 124"/>
                  <a:gd name="T3" fmla="*/ 0 h 310"/>
                  <a:gd name="T4" fmla="*/ 0 w 124"/>
                  <a:gd name="T5" fmla="*/ 241 h 310"/>
                  <a:gd name="T6" fmla="*/ 65 w 124"/>
                  <a:gd name="T7" fmla="*/ 310 h 310"/>
                  <a:gd name="T8" fmla="*/ 124 w 124"/>
                  <a:gd name="T9" fmla="*/ 247 h 310"/>
                  <a:gd name="T10" fmla="*/ 105 w 124"/>
                  <a:gd name="T1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310">
                    <a:moveTo>
                      <a:pt x="105" y="0"/>
                    </a:moveTo>
                    <a:lnTo>
                      <a:pt x="21" y="0"/>
                    </a:lnTo>
                    <a:lnTo>
                      <a:pt x="0" y="241"/>
                    </a:lnTo>
                    <a:lnTo>
                      <a:pt x="65" y="310"/>
                    </a:lnTo>
                    <a:lnTo>
                      <a:pt x="124" y="247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4" name="ïśḷïḍè">
                <a:extLst>
                  <a:ext uri="{FF2B5EF4-FFF2-40B4-BE49-F238E27FC236}">
                    <a16:creationId xmlns:a16="http://schemas.microsoft.com/office/drawing/2014/main" id="{A9B02EDE-5059-461D-83EE-FD0F70B51952}"/>
                  </a:ext>
                </a:extLst>
              </p:cNvPr>
              <p:cNvSpPr/>
              <p:nvPr/>
            </p:nvSpPr>
            <p:spPr bwMode="auto">
              <a:xfrm>
                <a:off x="4668164" y="2823993"/>
                <a:ext cx="134327" cy="335819"/>
              </a:xfrm>
              <a:custGeom>
                <a:avLst/>
                <a:gdLst>
                  <a:gd name="T0" fmla="*/ 105 w 124"/>
                  <a:gd name="T1" fmla="*/ 0 h 310"/>
                  <a:gd name="T2" fmla="*/ 21 w 124"/>
                  <a:gd name="T3" fmla="*/ 0 h 310"/>
                  <a:gd name="T4" fmla="*/ 0 w 124"/>
                  <a:gd name="T5" fmla="*/ 241 h 310"/>
                  <a:gd name="T6" fmla="*/ 65 w 124"/>
                  <a:gd name="T7" fmla="*/ 310 h 310"/>
                  <a:gd name="T8" fmla="*/ 124 w 124"/>
                  <a:gd name="T9" fmla="*/ 247 h 310"/>
                  <a:gd name="T10" fmla="*/ 105 w 124"/>
                  <a:gd name="T1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310">
                    <a:moveTo>
                      <a:pt x="105" y="0"/>
                    </a:moveTo>
                    <a:lnTo>
                      <a:pt x="21" y="0"/>
                    </a:lnTo>
                    <a:lnTo>
                      <a:pt x="0" y="241"/>
                    </a:lnTo>
                    <a:lnTo>
                      <a:pt x="65" y="310"/>
                    </a:lnTo>
                    <a:lnTo>
                      <a:pt x="124" y="247"/>
                    </a:lnTo>
                    <a:lnTo>
                      <a:pt x="105" y="0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5" name="iṣ1iḓe">
                <a:extLst>
                  <a:ext uri="{FF2B5EF4-FFF2-40B4-BE49-F238E27FC236}">
                    <a16:creationId xmlns:a16="http://schemas.microsoft.com/office/drawing/2014/main" id="{4C9D97AE-E8F9-46CE-B383-3858610FA9B4}"/>
                  </a:ext>
                </a:extLst>
              </p:cNvPr>
              <p:cNvSpPr/>
              <p:nvPr/>
            </p:nvSpPr>
            <p:spPr bwMode="auto">
              <a:xfrm flipV="1">
                <a:off x="4282514" y="3034151"/>
                <a:ext cx="0" cy="105079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6" name="ïṡḻiďê">
                <a:extLst>
                  <a:ext uri="{FF2B5EF4-FFF2-40B4-BE49-F238E27FC236}">
                    <a16:creationId xmlns:a16="http://schemas.microsoft.com/office/drawing/2014/main" id="{6B8E0243-D5E2-4FFA-B0B0-A64F798B4279}"/>
                  </a:ext>
                </a:extLst>
              </p:cNvPr>
              <p:cNvSpPr/>
              <p:nvPr/>
            </p:nvSpPr>
            <p:spPr bwMode="auto">
              <a:xfrm>
                <a:off x="4565252" y="2058110"/>
                <a:ext cx="41165" cy="41165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7" name="í$ľiḑé">
                <a:extLst>
                  <a:ext uri="{FF2B5EF4-FFF2-40B4-BE49-F238E27FC236}">
                    <a16:creationId xmlns:a16="http://schemas.microsoft.com/office/drawing/2014/main" id="{FB89230C-1455-4C6A-9179-E1B97FA2EC90}"/>
                  </a:ext>
                </a:extLst>
              </p:cNvPr>
              <p:cNvSpPr/>
              <p:nvPr/>
            </p:nvSpPr>
            <p:spPr bwMode="auto">
              <a:xfrm>
                <a:off x="4845823" y="2039694"/>
                <a:ext cx="80163" cy="801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8" name="íṥlïḑé">
                <a:extLst>
                  <a:ext uri="{FF2B5EF4-FFF2-40B4-BE49-F238E27FC236}">
                    <a16:creationId xmlns:a16="http://schemas.microsoft.com/office/drawing/2014/main" id="{C7E6F8C5-81AA-4386-B75B-F7F00390AB12}"/>
                  </a:ext>
                </a:extLst>
              </p:cNvPr>
              <p:cNvSpPr/>
              <p:nvPr/>
            </p:nvSpPr>
            <p:spPr bwMode="auto">
              <a:xfrm>
                <a:off x="4836073" y="2028861"/>
                <a:ext cx="100746" cy="101829"/>
              </a:xfrm>
              <a:custGeom>
                <a:avLst/>
                <a:gdLst>
                  <a:gd name="T0" fmla="*/ 44 w 49"/>
                  <a:gd name="T1" fmla="*/ 24 h 49"/>
                  <a:gd name="T2" fmla="*/ 39 w 49"/>
                  <a:gd name="T3" fmla="*/ 24 h 49"/>
                  <a:gd name="T4" fmla="*/ 35 w 49"/>
                  <a:gd name="T5" fmla="*/ 35 h 49"/>
                  <a:gd name="T6" fmla="*/ 24 w 49"/>
                  <a:gd name="T7" fmla="*/ 39 h 49"/>
                  <a:gd name="T8" fmla="*/ 14 w 49"/>
                  <a:gd name="T9" fmla="*/ 35 h 49"/>
                  <a:gd name="T10" fmla="*/ 10 w 49"/>
                  <a:gd name="T11" fmla="*/ 24 h 49"/>
                  <a:gd name="T12" fmla="*/ 14 w 49"/>
                  <a:gd name="T13" fmla="*/ 14 h 49"/>
                  <a:gd name="T14" fmla="*/ 24 w 49"/>
                  <a:gd name="T15" fmla="*/ 10 h 49"/>
                  <a:gd name="T16" fmla="*/ 35 w 49"/>
                  <a:gd name="T17" fmla="*/ 14 h 49"/>
                  <a:gd name="T18" fmla="*/ 39 w 49"/>
                  <a:gd name="T19" fmla="*/ 24 h 49"/>
                  <a:gd name="T20" fmla="*/ 44 w 49"/>
                  <a:gd name="T21" fmla="*/ 24 h 49"/>
                  <a:gd name="T22" fmla="*/ 49 w 49"/>
                  <a:gd name="T23" fmla="*/ 24 h 49"/>
                  <a:gd name="T24" fmla="*/ 24 w 49"/>
                  <a:gd name="T25" fmla="*/ 0 h 49"/>
                  <a:gd name="T26" fmla="*/ 0 w 49"/>
                  <a:gd name="T27" fmla="*/ 24 h 49"/>
                  <a:gd name="T28" fmla="*/ 24 w 49"/>
                  <a:gd name="T29" fmla="*/ 49 h 49"/>
                  <a:gd name="T30" fmla="*/ 49 w 49"/>
                  <a:gd name="T31" fmla="*/ 24 h 49"/>
                  <a:gd name="T32" fmla="*/ 44 w 49"/>
                  <a:gd name="T33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9">
                    <a:moveTo>
                      <a:pt x="44" y="24"/>
                    </a:move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8"/>
                      <a:pt x="37" y="32"/>
                      <a:pt x="35" y="35"/>
                    </a:cubicBezTo>
                    <a:cubicBezTo>
                      <a:pt x="32" y="37"/>
                      <a:pt x="28" y="39"/>
                      <a:pt x="24" y="39"/>
                    </a:cubicBezTo>
                    <a:cubicBezTo>
                      <a:pt x="20" y="39"/>
                      <a:pt x="17" y="37"/>
                      <a:pt x="14" y="35"/>
                    </a:cubicBezTo>
                    <a:cubicBezTo>
                      <a:pt x="11" y="32"/>
                      <a:pt x="10" y="28"/>
                      <a:pt x="10" y="24"/>
                    </a:cubicBezTo>
                    <a:cubicBezTo>
                      <a:pt x="10" y="20"/>
                      <a:pt x="11" y="17"/>
                      <a:pt x="14" y="14"/>
                    </a:cubicBezTo>
                    <a:cubicBezTo>
                      <a:pt x="17" y="11"/>
                      <a:pt x="20" y="10"/>
                      <a:pt x="24" y="10"/>
                    </a:cubicBezTo>
                    <a:cubicBezTo>
                      <a:pt x="28" y="10"/>
                      <a:pt x="32" y="11"/>
                      <a:pt x="35" y="14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4" y="24"/>
                      <a:pt x="44" y="24"/>
                      <a:pt x="44" y="2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9" name="íŝlîḑê">
                <a:extLst>
                  <a:ext uri="{FF2B5EF4-FFF2-40B4-BE49-F238E27FC236}">
                    <a16:creationId xmlns:a16="http://schemas.microsoft.com/office/drawing/2014/main" id="{AE8E0675-2C4B-432D-9FCD-031081C376DA}"/>
                  </a:ext>
                </a:extLst>
              </p:cNvPr>
              <p:cNvSpPr/>
              <p:nvPr/>
            </p:nvSpPr>
            <p:spPr bwMode="auto">
              <a:xfrm>
                <a:off x="4864239" y="2058110"/>
                <a:ext cx="43331" cy="41165"/>
              </a:xfrm>
              <a:prstGeom prst="ellipse">
                <a:avLst/>
              </a:pr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0" name="í$lïḋe">
                <a:extLst>
                  <a:ext uri="{FF2B5EF4-FFF2-40B4-BE49-F238E27FC236}">
                    <a16:creationId xmlns:a16="http://schemas.microsoft.com/office/drawing/2014/main" id="{983FE788-ACF8-4108-B352-9650B0391835}"/>
                  </a:ext>
                </a:extLst>
              </p:cNvPr>
              <p:cNvSpPr/>
              <p:nvPr/>
            </p:nvSpPr>
            <p:spPr bwMode="auto">
              <a:xfrm>
                <a:off x="4504588" y="2066776"/>
                <a:ext cx="163576" cy="129994"/>
              </a:xfrm>
              <a:custGeom>
                <a:avLst/>
                <a:gdLst>
                  <a:gd name="T0" fmla="*/ 71 w 79"/>
                  <a:gd name="T1" fmla="*/ 0 h 63"/>
                  <a:gd name="T2" fmla="*/ 66 w 79"/>
                  <a:gd name="T3" fmla="*/ 2 h 63"/>
                  <a:gd name="T4" fmla="*/ 63 w 79"/>
                  <a:gd name="T5" fmla="*/ 2 h 63"/>
                  <a:gd name="T6" fmla="*/ 64 w 79"/>
                  <a:gd name="T7" fmla="*/ 6 h 63"/>
                  <a:gd name="T8" fmla="*/ 64 w 79"/>
                  <a:gd name="T9" fmla="*/ 6 h 63"/>
                  <a:gd name="T10" fmla="*/ 64 w 79"/>
                  <a:gd name="T11" fmla="*/ 6 h 63"/>
                  <a:gd name="T12" fmla="*/ 39 w 79"/>
                  <a:gd name="T13" fmla="*/ 31 h 63"/>
                  <a:gd name="T14" fmla="*/ 14 w 79"/>
                  <a:gd name="T15" fmla="*/ 6 h 63"/>
                  <a:gd name="T16" fmla="*/ 15 w 79"/>
                  <a:gd name="T17" fmla="*/ 2 h 63"/>
                  <a:gd name="T18" fmla="*/ 9 w 79"/>
                  <a:gd name="T19" fmla="*/ 2 h 63"/>
                  <a:gd name="T20" fmla="*/ 6 w 79"/>
                  <a:gd name="T21" fmla="*/ 1 h 63"/>
                  <a:gd name="T22" fmla="*/ 0 w 79"/>
                  <a:gd name="T23" fmla="*/ 24 h 63"/>
                  <a:gd name="T24" fmla="*/ 39 w 79"/>
                  <a:gd name="T25" fmla="*/ 63 h 63"/>
                  <a:gd name="T26" fmla="*/ 79 w 79"/>
                  <a:gd name="T27" fmla="*/ 24 h 63"/>
                  <a:gd name="T28" fmla="*/ 71 w 79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63">
                    <a:moveTo>
                      <a:pt x="71" y="0"/>
                    </a:moveTo>
                    <a:cubicBezTo>
                      <a:pt x="69" y="1"/>
                      <a:pt x="67" y="2"/>
                      <a:pt x="66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4" y="3"/>
                      <a:pt x="64" y="5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0"/>
                      <a:pt x="53" y="31"/>
                      <a:pt x="39" y="31"/>
                    </a:cubicBezTo>
                    <a:cubicBezTo>
                      <a:pt x="25" y="31"/>
                      <a:pt x="14" y="20"/>
                      <a:pt x="14" y="6"/>
                    </a:cubicBezTo>
                    <a:cubicBezTo>
                      <a:pt x="14" y="5"/>
                      <a:pt x="15" y="3"/>
                      <a:pt x="15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2" y="8"/>
                      <a:pt x="0" y="15"/>
                      <a:pt x="0" y="24"/>
                    </a:cubicBezTo>
                    <a:cubicBezTo>
                      <a:pt x="0" y="45"/>
                      <a:pt x="17" y="63"/>
                      <a:pt x="39" y="63"/>
                    </a:cubicBezTo>
                    <a:cubicBezTo>
                      <a:pt x="61" y="63"/>
                      <a:pt x="79" y="45"/>
                      <a:pt x="79" y="24"/>
                    </a:cubicBezTo>
                    <a:cubicBezTo>
                      <a:pt x="79" y="15"/>
                      <a:pt x="76" y="7"/>
                      <a:pt x="71" y="0"/>
                    </a:cubicBezTo>
                  </a:path>
                </a:pathLst>
              </a:custGeom>
              <a:solidFill>
                <a:srgbClr val="FFF7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1" name="îšļîḋe">
                <a:extLst>
                  <a:ext uri="{FF2B5EF4-FFF2-40B4-BE49-F238E27FC236}">
                    <a16:creationId xmlns:a16="http://schemas.microsoft.com/office/drawing/2014/main" id="{88A57BC5-657D-4204-AD89-BE578834D4FB}"/>
                  </a:ext>
                </a:extLst>
              </p:cNvPr>
              <p:cNvSpPr/>
              <p:nvPr/>
            </p:nvSpPr>
            <p:spPr bwMode="auto">
              <a:xfrm>
                <a:off x="4517587" y="2039694"/>
                <a:ext cx="134327" cy="30332"/>
              </a:xfrm>
              <a:custGeom>
                <a:avLst/>
                <a:gdLst>
                  <a:gd name="T0" fmla="*/ 18 w 65"/>
                  <a:gd name="T1" fmla="*/ 0 h 15"/>
                  <a:gd name="T2" fmla="*/ 0 w 65"/>
                  <a:gd name="T3" fmla="*/ 14 h 15"/>
                  <a:gd name="T4" fmla="*/ 3 w 65"/>
                  <a:gd name="T5" fmla="*/ 15 h 15"/>
                  <a:gd name="T6" fmla="*/ 9 w 65"/>
                  <a:gd name="T7" fmla="*/ 15 h 15"/>
                  <a:gd name="T8" fmla="*/ 18 w 65"/>
                  <a:gd name="T9" fmla="*/ 0 h 15"/>
                  <a:gd name="T10" fmla="*/ 49 w 65"/>
                  <a:gd name="T11" fmla="*/ 0 h 15"/>
                  <a:gd name="T12" fmla="*/ 57 w 65"/>
                  <a:gd name="T13" fmla="*/ 15 h 15"/>
                  <a:gd name="T14" fmla="*/ 60 w 65"/>
                  <a:gd name="T15" fmla="*/ 15 h 15"/>
                  <a:gd name="T16" fmla="*/ 65 w 65"/>
                  <a:gd name="T17" fmla="*/ 13 h 15"/>
                  <a:gd name="T18" fmla="*/ 49 w 65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5">
                    <a:moveTo>
                      <a:pt x="18" y="0"/>
                    </a:moveTo>
                    <a:cubicBezTo>
                      <a:pt x="11" y="3"/>
                      <a:pt x="5" y="8"/>
                      <a:pt x="0" y="14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9"/>
                      <a:pt x="13" y="4"/>
                      <a:pt x="18" y="0"/>
                    </a:cubicBezTo>
                    <a:moveTo>
                      <a:pt x="49" y="0"/>
                    </a:moveTo>
                    <a:cubicBezTo>
                      <a:pt x="53" y="4"/>
                      <a:pt x="56" y="9"/>
                      <a:pt x="57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1" y="15"/>
                      <a:pt x="63" y="14"/>
                      <a:pt x="65" y="13"/>
                    </a:cubicBezTo>
                    <a:cubicBezTo>
                      <a:pt x="61" y="8"/>
                      <a:pt x="55" y="3"/>
                      <a:pt x="49" y="0"/>
                    </a:cubicBezTo>
                  </a:path>
                </a:pathLst>
              </a:custGeom>
              <a:solidFill>
                <a:srgbClr val="F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2" name="išļiḑé">
                <a:extLst>
                  <a:ext uri="{FF2B5EF4-FFF2-40B4-BE49-F238E27FC236}">
                    <a16:creationId xmlns:a16="http://schemas.microsoft.com/office/drawing/2014/main" id="{3EBFD410-4440-4573-9ECC-0A1AF9CE5469}"/>
                  </a:ext>
                </a:extLst>
              </p:cNvPr>
              <p:cNvSpPr/>
              <p:nvPr/>
            </p:nvSpPr>
            <p:spPr bwMode="auto">
              <a:xfrm>
                <a:off x="4554419" y="2049444"/>
                <a:ext cx="72580" cy="60664"/>
              </a:xfrm>
              <a:custGeom>
                <a:avLst/>
                <a:gdLst>
                  <a:gd name="T0" fmla="*/ 15 w 35"/>
                  <a:gd name="T1" fmla="*/ 24 h 29"/>
                  <a:gd name="T2" fmla="*/ 5 w 35"/>
                  <a:gd name="T3" fmla="*/ 14 h 29"/>
                  <a:gd name="T4" fmla="*/ 15 w 35"/>
                  <a:gd name="T5" fmla="*/ 4 h 29"/>
                  <a:gd name="T6" fmla="*/ 25 w 35"/>
                  <a:gd name="T7" fmla="*/ 14 h 29"/>
                  <a:gd name="T8" fmla="*/ 15 w 35"/>
                  <a:gd name="T9" fmla="*/ 24 h 29"/>
                  <a:gd name="T10" fmla="*/ 15 w 35"/>
                  <a:gd name="T11" fmla="*/ 0 h 29"/>
                  <a:gd name="T12" fmla="*/ 5 w 35"/>
                  <a:gd name="T13" fmla="*/ 4 h 29"/>
                  <a:gd name="T14" fmla="*/ 0 w 35"/>
                  <a:gd name="T15" fmla="*/ 14 h 29"/>
                  <a:gd name="T16" fmla="*/ 5 w 35"/>
                  <a:gd name="T17" fmla="*/ 25 h 29"/>
                  <a:gd name="T18" fmla="*/ 15 w 35"/>
                  <a:gd name="T19" fmla="*/ 29 h 29"/>
                  <a:gd name="T20" fmla="*/ 25 w 35"/>
                  <a:gd name="T21" fmla="*/ 25 h 29"/>
                  <a:gd name="T22" fmla="*/ 30 w 35"/>
                  <a:gd name="T23" fmla="*/ 14 h 29"/>
                  <a:gd name="T24" fmla="*/ 35 w 35"/>
                  <a:gd name="T25" fmla="*/ 14 h 29"/>
                  <a:gd name="T26" fmla="*/ 35 w 35"/>
                  <a:gd name="T27" fmla="*/ 14 h 29"/>
                  <a:gd name="T28" fmla="*/ 30 w 35"/>
                  <a:gd name="T29" fmla="*/ 14 h 29"/>
                  <a:gd name="T30" fmla="*/ 25 w 35"/>
                  <a:gd name="T31" fmla="*/ 4 h 29"/>
                  <a:gd name="T32" fmla="*/ 15 w 35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9">
                    <a:moveTo>
                      <a:pt x="15" y="24"/>
                    </a:moveTo>
                    <a:cubicBezTo>
                      <a:pt x="9" y="24"/>
                      <a:pt x="5" y="20"/>
                      <a:pt x="5" y="14"/>
                    </a:cubicBezTo>
                    <a:cubicBezTo>
                      <a:pt x="5" y="8"/>
                      <a:pt x="9" y="4"/>
                      <a:pt x="15" y="4"/>
                    </a:cubicBezTo>
                    <a:cubicBezTo>
                      <a:pt x="21" y="4"/>
                      <a:pt x="25" y="8"/>
                      <a:pt x="25" y="14"/>
                    </a:cubicBezTo>
                    <a:cubicBezTo>
                      <a:pt x="25" y="20"/>
                      <a:pt x="21" y="24"/>
                      <a:pt x="15" y="24"/>
                    </a:cubicBezTo>
                    <a:moveTo>
                      <a:pt x="15" y="0"/>
                    </a:moveTo>
                    <a:cubicBezTo>
                      <a:pt x="11" y="0"/>
                      <a:pt x="7" y="1"/>
                      <a:pt x="5" y="4"/>
                    </a:cubicBezTo>
                    <a:cubicBezTo>
                      <a:pt x="2" y="7"/>
                      <a:pt x="0" y="10"/>
                      <a:pt x="0" y="14"/>
                    </a:cubicBezTo>
                    <a:cubicBezTo>
                      <a:pt x="0" y="18"/>
                      <a:pt x="2" y="22"/>
                      <a:pt x="5" y="25"/>
                    </a:cubicBezTo>
                    <a:cubicBezTo>
                      <a:pt x="7" y="27"/>
                      <a:pt x="11" y="29"/>
                      <a:pt x="15" y="29"/>
                    </a:cubicBezTo>
                    <a:cubicBezTo>
                      <a:pt x="19" y="29"/>
                      <a:pt x="23" y="27"/>
                      <a:pt x="25" y="25"/>
                    </a:cubicBezTo>
                    <a:cubicBezTo>
                      <a:pt x="28" y="22"/>
                      <a:pt x="30" y="18"/>
                      <a:pt x="30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0"/>
                      <a:pt x="28" y="7"/>
                      <a:pt x="25" y="4"/>
                    </a:cubicBezTo>
                    <a:cubicBezTo>
                      <a:pt x="23" y="1"/>
                      <a:pt x="19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3" name="ïṧḷïḑê">
                <a:extLst>
                  <a:ext uri="{FF2B5EF4-FFF2-40B4-BE49-F238E27FC236}">
                    <a16:creationId xmlns:a16="http://schemas.microsoft.com/office/drawing/2014/main" id="{262862FA-DAA4-414F-B44B-D0B3EA52CE80}"/>
                  </a:ext>
                </a:extLst>
              </p:cNvPr>
              <p:cNvSpPr/>
              <p:nvPr/>
            </p:nvSpPr>
            <p:spPr bwMode="auto">
              <a:xfrm>
                <a:off x="4533836" y="2033194"/>
                <a:ext cx="102912" cy="97496"/>
              </a:xfrm>
              <a:custGeom>
                <a:avLst/>
                <a:gdLst>
                  <a:gd name="T0" fmla="*/ 50 w 50"/>
                  <a:gd name="T1" fmla="*/ 22 h 47"/>
                  <a:gd name="T2" fmla="*/ 50 w 50"/>
                  <a:gd name="T3" fmla="*/ 22 h 47"/>
                  <a:gd name="T4" fmla="*/ 50 w 50"/>
                  <a:gd name="T5" fmla="*/ 22 h 47"/>
                  <a:gd name="T6" fmla="*/ 25 w 50"/>
                  <a:gd name="T7" fmla="*/ 0 h 47"/>
                  <a:gd name="T8" fmla="*/ 10 w 50"/>
                  <a:gd name="T9" fmla="*/ 3 h 47"/>
                  <a:gd name="T10" fmla="*/ 1 w 50"/>
                  <a:gd name="T11" fmla="*/ 18 h 47"/>
                  <a:gd name="T12" fmla="*/ 0 w 50"/>
                  <a:gd name="T13" fmla="*/ 22 h 47"/>
                  <a:gd name="T14" fmla="*/ 25 w 50"/>
                  <a:gd name="T15" fmla="*/ 47 h 47"/>
                  <a:gd name="T16" fmla="*/ 50 w 50"/>
                  <a:gd name="T17" fmla="*/ 22 h 47"/>
                  <a:gd name="T18" fmla="*/ 45 w 50"/>
                  <a:gd name="T19" fmla="*/ 22 h 47"/>
                  <a:gd name="T20" fmla="*/ 40 w 50"/>
                  <a:gd name="T21" fmla="*/ 22 h 47"/>
                  <a:gd name="T22" fmla="*/ 35 w 50"/>
                  <a:gd name="T23" fmla="*/ 33 h 47"/>
                  <a:gd name="T24" fmla="*/ 25 w 50"/>
                  <a:gd name="T25" fmla="*/ 37 h 47"/>
                  <a:gd name="T26" fmla="*/ 15 w 50"/>
                  <a:gd name="T27" fmla="*/ 33 h 47"/>
                  <a:gd name="T28" fmla="*/ 10 w 50"/>
                  <a:gd name="T29" fmla="*/ 22 h 47"/>
                  <a:gd name="T30" fmla="*/ 15 w 50"/>
                  <a:gd name="T31" fmla="*/ 12 h 47"/>
                  <a:gd name="T32" fmla="*/ 25 w 50"/>
                  <a:gd name="T33" fmla="*/ 8 h 47"/>
                  <a:gd name="T34" fmla="*/ 35 w 50"/>
                  <a:gd name="T35" fmla="*/ 12 h 47"/>
                  <a:gd name="T36" fmla="*/ 40 w 50"/>
                  <a:gd name="T37" fmla="*/ 22 h 47"/>
                  <a:gd name="T38" fmla="*/ 45 w 50"/>
                  <a:gd name="T39" fmla="*/ 22 h 47"/>
                  <a:gd name="T40" fmla="*/ 50 w 50"/>
                  <a:gd name="T41" fmla="*/ 22 h 47"/>
                  <a:gd name="T42" fmla="*/ 50 w 50"/>
                  <a:gd name="T43" fmla="*/ 22 h 47"/>
                  <a:gd name="T44" fmla="*/ 49 w 50"/>
                  <a:gd name="T45" fmla="*/ 18 h 47"/>
                  <a:gd name="T46" fmla="*/ 41 w 50"/>
                  <a:gd name="T47" fmla="*/ 3 h 47"/>
                  <a:gd name="T48" fmla="*/ 25 w 50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47">
                    <a:moveTo>
                      <a:pt x="50" y="22"/>
                    </a:move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moveTo>
                      <a:pt x="25" y="0"/>
                    </a:moveTo>
                    <a:cubicBezTo>
                      <a:pt x="20" y="0"/>
                      <a:pt x="14" y="1"/>
                      <a:pt x="10" y="3"/>
                    </a:cubicBezTo>
                    <a:cubicBezTo>
                      <a:pt x="5" y="7"/>
                      <a:pt x="2" y="12"/>
                      <a:pt x="1" y="18"/>
                    </a:cubicBezTo>
                    <a:cubicBezTo>
                      <a:pt x="1" y="19"/>
                      <a:pt x="0" y="21"/>
                      <a:pt x="0" y="22"/>
                    </a:cubicBezTo>
                    <a:cubicBezTo>
                      <a:pt x="0" y="36"/>
                      <a:pt x="11" y="47"/>
                      <a:pt x="25" y="47"/>
                    </a:cubicBezTo>
                    <a:cubicBezTo>
                      <a:pt x="39" y="47"/>
                      <a:pt x="50" y="36"/>
                      <a:pt x="50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6"/>
                      <a:pt x="38" y="30"/>
                      <a:pt x="35" y="33"/>
                    </a:cubicBezTo>
                    <a:cubicBezTo>
                      <a:pt x="33" y="35"/>
                      <a:pt x="29" y="37"/>
                      <a:pt x="25" y="37"/>
                    </a:cubicBezTo>
                    <a:cubicBezTo>
                      <a:pt x="21" y="37"/>
                      <a:pt x="17" y="35"/>
                      <a:pt x="15" y="33"/>
                    </a:cubicBezTo>
                    <a:cubicBezTo>
                      <a:pt x="12" y="30"/>
                      <a:pt x="10" y="26"/>
                      <a:pt x="10" y="22"/>
                    </a:cubicBezTo>
                    <a:cubicBezTo>
                      <a:pt x="10" y="18"/>
                      <a:pt x="12" y="15"/>
                      <a:pt x="15" y="12"/>
                    </a:cubicBezTo>
                    <a:cubicBezTo>
                      <a:pt x="17" y="9"/>
                      <a:pt x="21" y="8"/>
                      <a:pt x="25" y="8"/>
                    </a:cubicBezTo>
                    <a:cubicBezTo>
                      <a:pt x="29" y="8"/>
                      <a:pt x="33" y="9"/>
                      <a:pt x="35" y="12"/>
                    </a:cubicBezTo>
                    <a:cubicBezTo>
                      <a:pt x="38" y="15"/>
                      <a:pt x="40" y="18"/>
                      <a:pt x="40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1"/>
                      <a:pt x="50" y="19"/>
                      <a:pt x="49" y="18"/>
                    </a:cubicBezTo>
                    <a:cubicBezTo>
                      <a:pt x="48" y="12"/>
                      <a:pt x="45" y="7"/>
                      <a:pt x="41" y="3"/>
                    </a:cubicBezTo>
                    <a:cubicBezTo>
                      <a:pt x="36" y="1"/>
                      <a:pt x="31" y="0"/>
                      <a:pt x="25" y="0"/>
                    </a:cubicBezTo>
                  </a:path>
                </a:pathLst>
              </a:custGeom>
              <a:solidFill>
                <a:srgbClr val="B68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4" name="iṡ1íḓê">
                <a:extLst>
                  <a:ext uri="{FF2B5EF4-FFF2-40B4-BE49-F238E27FC236}">
                    <a16:creationId xmlns:a16="http://schemas.microsoft.com/office/drawing/2014/main" id="{A7797950-BEB0-4A73-A3C7-8A9EC04D8940}"/>
                  </a:ext>
                </a:extLst>
              </p:cNvPr>
              <p:cNvSpPr/>
              <p:nvPr/>
            </p:nvSpPr>
            <p:spPr bwMode="auto">
              <a:xfrm>
                <a:off x="4565252" y="2058110"/>
                <a:ext cx="41165" cy="41165"/>
              </a:xfrm>
              <a:prstGeom prst="ellipse">
                <a:avLst/>
              </a:prstGeom>
              <a:solidFill>
                <a:srgbClr val="B68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5" name="ï$ḷiḑé">
                <a:extLst>
                  <a:ext uri="{FF2B5EF4-FFF2-40B4-BE49-F238E27FC236}">
                    <a16:creationId xmlns:a16="http://schemas.microsoft.com/office/drawing/2014/main" id="{D6B4BFC7-B1F5-4F78-A4BD-CFF02ADA6FAB}"/>
                  </a:ext>
                </a:extLst>
              </p:cNvPr>
              <p:cNvSpPr/>
              <p:nvPr/>
            </p:nvSpPr>
            <p:spPr bwMode="auto">
              <a:xfrm>
                <a:off x="4798158" y="2066776"/>
                <a:ext cx="163576" cy="129994"/>
              </a:xfrm>
              <a:custGeom>
                <a:avLst/>
                <a:gdLst>
                  <a:gd name="T0" fmla="*/ 8 w 79"/>
                  <a:gd name="T1" fmla="*/ 0 h 63"/>
                  <a:gd name="T2" fmla="*/ 0 w 79"/>
                  <a:gd name="T3" fmla="*/ 24 h 63"/>
                  <a:gd name="T4" fmla="*/ 40 w 79"/>
                  <a:gd name="T5" fmla="*/ 63 h 63"/>
                  <a:gd name="T6" fmla="*/ 79 w 79"/>
                  <a:gd name="T7" fmla="*/ 24 h 63"/>
                  <a:gd name="T8" fmla="*/ 73 w 79"/>
                  <a:gd name="T9" fmla="*/ 2 h 63"/>
                  <a:gd name="T10" fmla="*/ 72 w 79"/>
                  <a:gd name="T11" fmla="*/ 2 h 63"/>
                  <a:gd name="T12" fmla="*/ 67 w 79"/>
                  <a:gd name="T13" fmla="*/ 2 h 63"/>
                  <a:gd name="T14" fmla="*/ 67 w 79"/>
                  <a:gd name="T15" fmla="*/ 6 h 63"/>
                  <a:gd name="T16" fmla="*/ 67 w 79"/>
                  <a:gd name="T17" fmla="*/ 6 h 63"/>
                  <a:gd name="T18" fmla="*/ 67 w 79"/>
                  <a:gd name="T19" fmla="*/ 6 h 63"/>
                  <a:gd name="T20" fmla="*/ 42 w 79"/>
                  <a:gd name="T21" fmla="*/ 31 h 63"/>
                  <a:gd name="T22" fmla="*/ 18 w 79"/>
                  <a:gd name="T23" fmla="*/ 6 h 63"/>
                  <a:gd name="T24" fmla="*/ 18 w 79"/>
                  <a:gd name="T25" fmla="*/ 2 h 63"/>
                  <a:gd name="T26" fmla="*/ 16 w 79"/>
                  <a:gd name="T27" fmla="*/ 2 h 63"/>
                  <a:gd name="T28" fmla="*/ 8 w 79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63">
                    <a:moveTo>
                      <a:pt x="8" y="0"/>
                    </a:moveTo>
                    <a:cubicBezTo>
                      <a:pt x="3" y="6"/>
                      <a:pt x="0" y="15"/>
                      <a:pt x="0" y="24"/>
                    </a:cubicBezTo>
                    <a:cubicBezTo>
                      <a:pt x="0" y="45"/>
                      <a:pt x="18" y="63"/>
                      <a:pt x="40" y="63"/>
                    </a:cubicBezTo>
                    <a:cubicBezTo>
                      <a:pt x="61" y="63"/>
                      <a:pt x="79" y="45"/>
                      <a:pt x="79" y="24"/>
                    </a:cubicBezTo>
                    <a:cubicBezTo>
                      <a:pt x="79" y="16"/>
                      <a:pt x="77" y="8"/>
                      <a:pt x="73" y="2"/>
                    </a:cubicBezTo>
                    <a:cubicBezTo>
                      <a:pt x="73" y="2"/>
                      <a:pt x="72" y="2"/>
                      <a:pt x="72" y="2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4"/>
                      <a:pt x="67" y="5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20"/>
                      <a:pt x="56" y="31"/>
                      <a:pt x="42" y="31"/>
                    </a:cubicBezTo>
                    <a:cubicBezTo>
                      <a:pt x="29" y="31"/>
                      <a:pt x="18" y="20"/>
                      <a:pt x="18" y="6"/>
                    </a:cubicBezTo>
                    <a:cubicBezTo>
                      <a:pt x="18" y="5"/>
                      <a:pt x="18" y="4"/>
                      <a:pt x="18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2"/>
                      <a:pt x="10" y="1"/>
                      <a:pt x="8" y="0"/>
                    </a:cubicBezTo>
                  </a:path>
                </a:pathLst>
              </a:custGeom>
              <a:solidFill>
                <a:srgbClr val="FFF7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6" name="îṥ1iḍê">
                <a:extLst>
                  <a:ext uri="{FF2B5EF4-FFF2-40B4-BE49-F238E27FC236}">
                    <a16:creationId xmlns:a16="http://schemas.microsoft.com/office/drawing/2014/main" id="{37193EBB-F8CC-4790-A516-F1F9BB7EA933}"/>
                  </a:ext>
                </a:extLst>
              </p:cNvPr>
              <p:cNvSpPr/>
              <p:nvPr/>
            </p:nvSpPr>
            <p:spPr bwMode="auto">
              <a:xfrm>
                <a:off x="4814408" y="2035361"/>
                <a:ext cx="134327" cy="34665"/>
              </a:xfrm>
              <a:custGeom>
                <a:avLst/>
                <a:gdLst>
                  <a:gd name="T0" fmla="*/ 53 w 65"/>
                  <a:gd name="T1" fmla="*/ 6 h 17"/>
                  <a:gd name="T2" fmla="*/ 59 w 65"/>
                  <a:gd name="T3" fmla="*/ 17 h 17"/>
                  <a:gd name="T4" fmla="*/ 64 w 65"/>
                  <a:gd name="T5" fmla="*/ 17 h 17"/>
                  <a:gd name="T6" fmla="*/ 65 w 65"/>
                  <a:gd name="T7" fmla="*/ 17 h 17"/>
                  <a:gd name="T8" fmla="*/ 53 w 65"/>
                  <a:gd name="T9" fmla="*/ 6 h 17"/>
                  <a:gd name="T10" fmla="*/ 21 w 65"/>
                  <a:gd name="T11" fmla="*/ 0 h 17"/>
                  <a:gd name="T12" fmla="*/ 0 w 65"/>
                  <a:gd name="T13" fmla="*/ 15 h 17"/>
                  <a:gd name="T14" fmla="*/ 8 w 65"/>
                  <a:gd name="T15" fmla="*/ 17 h 17"/>
                  <a:gd name="T16" fmla="*/ 10 w 65"/>
                  <a:gd name="T17" fmla="*/ 17 h 17"/>
                  <a:gd name="T18" fmla="*/ 21 w 65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7">
                    <a:moveTo>
                      <a:pt x="53" y="6"/>
                    </a:moveTo>
                    <a:cubicBezTo>
                      <a:pt x="56" y="9"/>
                      <a:pt x="58" y="13"/>
                      <a:pt x="59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5" y="17"/>
                      <a:pt x="65" y="17"/>
                    </a:cubicBezTo>
                    <a:cubicBezTo>
                      <a:pt x="62" y="13"/>
                      <a:pt x="58" y="9"/>
                      <a:pt x="53" y="6"/>
                    </a:cubicBezTo>
                    <a:moveTo>
                      <a:pt x="21" y="0"/>
                    </a:moveTo>
                    <a:cubicBezTo>
                      <a:pt x="13" y="3"/>
                      <a:pt x="5" y="8"/>
                      <a:pt x="0" y="15"/>
                    </a:cubicBezTo>
                    <a:cubicBezTo>
                      <a:pt x="2" y="16"/>
                      <a:pt x="5" y="17"/>
                      <a:pt x="8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0"/>
                      <a:pt x="15" y="4"/>
                      <a:pt x="21" y="0"/>
                    </a:cubicBezTo>
                  </a:path>
                </a:pathLst>
              </a:custGeom>
              <a:solidFill>
                <a:srgbClr val="FEE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7" name="iṧliḓé">
                <a:extLst>
                  <a:ext uri="{FF2B5EF4-FFF2-40B4-BE49-F238E27FC236}">
                    <a16:creationId xmlns:a16="http://schemas.microsoft.com/office/drawing/2014/main" id="{41E35EF0-F57E-4F12-8FD7-A9868B72FBCE}"/>
                  </a:ext>
                </a:extLst>
              </p:cNvPr>
              <p:cNvSpPr/>
              <p:nvPr/>
            </p:nvSpPr>
            <p:spPr bwMode="auto">
              <a:xfrm>
                <a:off x="4856656" y="2049444"/>
                <a:ext cx="69330" cy="60664"/>
              </a:xfrm>
              <a:custGeom>
                <a:avLst/>
                <a:gdLst>
                  <a:gd name="T0" fmla="*/ 14 w 34"/>
                  <a:gd name="T1" fmla="*/ 24 h 29"/>
                  <a:gd name="T2" fmla="*/ 4 w 34"/>
                  <a:gd name="T3" fmla="*/ 14 h 29"/>
                  <a:gd name="T4" fmla="*/ 14 w 34"/>
                  <a:gd name="T5" fmla="*/ 4 h 29"/>
                  <a:gd name="T6" fmla="*/ 25 w 34"/>
                  <a:gd name="T7" fmla="*/ 14 h 29"/>
                  <a:gd name="T8" fmla="*/ 14 w 34"/>
                  <a:gd name="T9" fmla="*/ 24 h 29"/>
                  <a:gd name="T10" fmla="*/ 14 w 34"/>
                  <a:gd name="T11" fmla="*/ 0 h 29"/>
                  <a:gd name="T12" fmla="*/ 4 w 34"/>
                  <a:gd name="T13" fmla="*/ 4 h 29"/>
                  <a:gd name="T14" fmla="*/ 0 w 34"/>
                  <a:gd name="T15" fmla="*/ 14 h 29"/>
                  <a:gd name="T16" fmla="*/ 4 w 34"/>
                  <a:gd name="T17" fmla="*/ 25 h 29"/>
                  <a:gd name="T18" fmla="*/ 14 w 34"/>
                  <a:gd name="T19" fmla="*/ 29 h 29"/>
                  <a:gd name="T20" fmla="*/ 25 w 34"/>
                  <a:gd name="T21" fmla="*/ 25 h 29"/>
                  <a:gd name="T22" fmla="*/ 29 w 34"/>
                  <a:gd name="T23" fmla="*/ 14 h 29"/>
                  <a:gd name="T24" fmla="*/ 34 w 34"/>
                  <a:gd name="T25" fmla="*/ 14 h 29"/>
                  <a:gd name="T26" fmla="*/ 34 w 34"/>
                  <a:gd name="T27" fmla="*/ 14 h 29"/>
                  <a:gd name="T28" fmla="*/ 29 w 34"/>
                  <a:gd name="T29" fmla="*/ 14 h 29"/>
                  <a:gd name="T30" fmla="*/ 25 w 34"/>
                  <a:gd name="T31" fmla="*/ 4 h 29"/>
                  <a:gd name="T32" fmla="*/ 14 w 34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9">
                    <a:moveTo>
                      <a:pt x="14" y="24"/>
                    </a:moveTo>
                    <a:cubicBezTo>
                      <a:pt x="9" y="24"/>
                      <a:pt x="4" y="20"/>
                      <a:pt x="4" y="14"/>
                    </a:cubicBezTo>
                    <a:cubicBezTo>
                      <a:pt x="4" y="8"/>
                      <a:pt x="9" y="4"/>
                      <a:pt x="14" y="4"/>
                    </a:cubicBezTo>
                    <a:cubicBezTo>
                      <a:pt x="20" y="4"/>
                      <a:pt x="25" y="8"/>
                      <a:pt x="25" y="14"/>
                    </a:cubicBezTo>
                    <a:cubicBezTo>
                      <a:pt x="25" y="20"/>
                      <a:pt x="20" y="24"/>
                      <a:pt x="14" y="24"/>
                    </a:cubicBezTo>
                    <a:moveTo>
                      <a:pt x="14" y="0"/>
                    </a:moveTo>
                    <a:cubicBezTo>
                      <a:pt x="10" y="0"/>
                      <a:pt x="7" y="1"/>
                      <a:pt x="4" y="4"/>
                    </a:cubicBezTo>
                    <a:cubicBezTo>
                      <a:pt x="1" y="7"/>
                      <a:pt x="0" y="10"/>
                      <a:pt x="0" y="14"/>
                    </a:cubicBezTo>
                    <a:cubicBezTo>
                      <a:pt x="0" y="18"/>
                      <a:pt x="1" y="22"/>
                      <a:pt x="4" y="25"/>
                    </a:cubicBezTo>
                    <a:cubicBezTo>
                      <a:pt x="7" y="27"/>
                      <a:pt x="10" y="29"/>
                      <a:pt x="14" y="29"/>
                    </a:cubicBezTo>
                    <a:cubicBezTo>
                      <a:pt x="18" y="29"/>
                      <a:pt x="22" y="27"/>
                      <a:pt x="25" y="25"/>
                    </a:cubicBezTo>
                    <a:cubicBezTo>
                      <a:pt x="27" y="22"/>
                      <a:pt x="29" y="18"/>
                      <a:pt x="29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0"/>
                      <a:pt x="27" y="7"/>
                      <a:pt x="25" y="4"/>
                    </a:cubicBezTo>
                    <a:cubicBezTo>
                      <a:pt x="22" y="1"/>
                      <a:pt x="18" y="0"/>
                      <a:pt x="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8" name="islîḑê">
                <a:extLst>
                  <a:ext uri="{FF2B5EF4-FFF2-40B4-BE49-F238E27FC236}">
                    <a16:creationId xmlns:a16="http://schemas.microsoft.com/office/drawing/2014/main" id="{C8AF5162-EF24-4186-98C0-E599CDF8B1BC}"/>
                  </a:ext>
                </a:extLst>
              </p:cNvPr>
              <p:cNvSpPr/>
              <p:nvPr/>
            </p:nvSpPr>
            <p:spPr bwMode="auto">
              <a:xfrm>
                <a:off x="4836073" y="2033194"/>
                <a:ext cx="100746" cy="97496"/>
              </a:xfrm>
              <a:custGeom>
                <a:avLst/>
                <a:gdLst>
                  <a:gd name="T0" fmla="*/ 49 w 49"/>
                  <a:gd name="T1" fmla="*/ 22 h 47"/>
                  <a:gd name="T2" fmla="*/ 49 w 49"/>
                  <a:gd name="T3" fmla="*/ 22 h 47"/>
                  <a:gd name="T4" fmla="*/ 49 w 49"/>
                  <a:gd name="T5" fmla="*/ 22 h 47"/>
                  <a:gd name="T6" fmla="*/ 22 w 49"/>
                  <a:gd name="T7" fmla="*/ 0 h 47"/>
                  <a:gd name="T8" fmla="*/ 11 w 49"/>
                  <a:gd name="T9" fmla="*/ 1 h 47"/>
                  <a:gd name="T10" fmla="*/ 0 w 49"/>
                  <a:gd name="T11" fmla="*/ 18 h 47"/>
                  <a:gd name="T12" fmla="*/ 0 w 49"/>
                  <a:gd name="T13" fmla="*/ 22 h 47"/>
                  <a:gd name="T14" fmla="*/ 24 w 49"/>
                  <a:gd name="T15" fmla="*/ 47 h 47"/>
                  <a:gd name="T16" fmla="*/ 49 w 49"/>
                  <a:gd name="T17" fmla="*/ 22 h 47"/>
                  <a:gd name="T18" fmla="*/ 44 w 49"/>
                  <a:gd name="T19" fmla="*/ 22 h 47"/>
                  <a:gd name="T20" fmla="*/ 39 w 49"/>
                  <a:gd name="T21" fmla="*/ 22 h 47"/>
                  <a:gd name="T22" fmla="*/ 35 w 49"/>
                  <a:gd name="T23" fmla="*/ 33 h 47"/>
                  <a:gd name="T24" fmla="*/ 24 w 49"/>
                  <a:gd name="T25" fmla="*/ 37 h 47"/>
                  <a:gd name="T26" fmla="*/ 14 w 49"/>
                  <a:gd name="T27" fmla="*/ 33 h 47"/>
                  <a:gd name="T28" fmla="*/ 10 w 49"/>
                  <a:gd name="T29" fmla="*/ 22 h 47"/>
                  <a:gd name="T30" fmla="*/ 14 w 49"/>
                  <a:gd name="T31" fmla="*/ 12 h 47"/>
                  <a:gd name="T32" fmla="*/ 24 w 49"/>
                  <a:gd name="T33" fmla="*/ 8 h 47"/>
                  <a:gd name="T34" fmla="*/ 35 w 49"/>
                  <a:gd name="T35" fmla="*/ 12 h 47"/>
                  <a:gd name="T36" fmla="*/ 39 w 49"/>
                  <a:gd name="T37" fmla="*/ 22 h 47"/>
                  <a:gd name="T38" fmla="*/ 44 w 49"/>
                  <a:gd name="T39" fmla="*/ 22 h 47"/>
                  <a:gd name="T40" fmla="*/ 49 w 49"/>
                  <a:gd name="T41" fmla="*/ 22 h 47"/>
                  <a:gd name="T42" fmla="*/ 49 w 49"/>
                  <a:gd name="T43" fmla="*/ 22 h 47"/>
                  <a:gd name="T44" fmla="*/ 49 w 49"/>
                  <a:gd name="T45" fmla="*/ 18 h 47"/>
                  <a:gd name="T46" fmla="*/ 43 w 49"/>
                  <a:gd name="T47" fmla="*/ 7 h 47"/>
                  <a:gd name="T48" fmla="*/ 22 w 49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" h="47">
                    <a:moveTo>
                      <a:pt x="49" y="22"/>
                    </a:move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moveTo>
                      <a:pt x="22" y="0"/>
                    </a:moveTo>
                    <a:cubicBezTo>
                      <a:pt x="18" y="0"/>
                      <a:pt x="15" y="1"/>
                      <a:pt x="11" y="1"/>
                    </a:cubicBezTo>
                    <a:cubicBezTo>
                      <a:pt x="5" y="5"/>
                      <a:pt x="1" y="11"/>
                      <a:pt x="0" y="18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36"/>
                      <a:pt x="11" y="47"/>
                      <a:pt x="24" y="47"/>
                    </a:cubicBezTo>
                    <a:cubicBezTo>
                      <a:pt x="38" y="47"/>
                      <a:pt x="49" y="36"/>
                      <a:pt x="49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6"/>
                      <a:pt x="37" y="30"/>
                      <a:pt x="35" y="33"/>
                    </a:cubicBezTo>
                    <a:cubicBezTo>
                      <a:pt x="32" y="35"/>
                      <a:pt x="28" y="37"/>
                      <a:pt x="24" y="37"/>
                    </a:cubicBezTo>
                    <a:cubicBezTo>
                      <a:pt x="20" y="37"/>
                      <a:pt x="17" y="35"/>
                      <a:pt x="14" y="33"/>
                    </a:cubicBezTo>
                    <a:cubicBezTo>
                      <a:pt x="11" y="30"/>
                      <a:pt x="10" y="26"/>
                      <a:pt x="10" y="22"/>
                    </a:cubicBezTo>
                    <a:cubicBezTo>
                      <a:pt x="10" y="18"/>
                      <a:pt x="11" y="15"/>
                      <a:pt x="14" y="12"/>
                    </a:cubicBezTo>
                    <a:cubicBezTo>
                      <a:pt x="17" y="9"/>
                      <a:pt x="20" y="8"/>
                      <a:pt x="24" y="8"/>
                    </a:cubicBezTo>
                    <a:cubicBezTo>
                      <a:pt x="28" y="8"/>
                      <a:pt x="32" y="9"/>
                      <a:pt x="35" y="12"/>
                    </a:cubicBezTo>
                    <a:cubicBezTo>
                      <a:pt x="37" y="15"/>
                      <a:pt x="39" y="18"/>
                      <a:pt x="39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1"/>
                      <a:pt x="49" y="20"/>
                      <a:pt x="49" y="18"/>
                    </a:cubicBezTo>
                    <a:cubicBezTo>
                      <a:pt x="48" y="14"/>
                      <a:pt x="46" y="10"/>
                      <a:pt x="43" y="7"/>
                    </a:cubicBezTo>
                    <a:cubicBezTo>
                      <a:pt x="37" y="2"/>
                      <a:pt x="30" y="0"/>
                      <a:pt x="22" y="0"/>
                    </a:cubicBezTo>
                  </a:path>
                </a:pathLst>
              </a:custGeom>
              <a:solidFill>
                <a:srgbClr val="B68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9" name="iṥḷíḓê">
                <a:extLst>
                  <a:ext uri="{FF2B5EF4-FFF2-40B4-BE49-F238E27FC236}">
                    <a16:creationId xmlns:a16="http://schemas.microsoft.com/office/drawing/2014/main" id="{F63133DB-FD6A-4E78-B4DB-BBE0AB83AFED}"/>
                  </a:ext>
                </a:extLst>
              </p:cNvPr>
              <p:cNvSpPr/>
              <p:nvPr/>
            </p:nvSpPr>
            <p:spPr bwMode="auto">
              <a:xfrm>
                <a:off x="4864239" y="2058110"/>
                <a:ext cx="43331" cy="41165"/>
              </a:xfrm>
              <a:prstGeom prst="ellipse">
                <a:avLst/>
              </a:prstGeom>
              <a:solidFill>
                <a:srgbClr val="B68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0" name="iś1îḓe">
                <a:extLst>
                  <a:ext uri="{FF2B5EF4-FFF2-40B4-BE49-F238E27FC236}">
                    <a16:creationId xmlns:a16="http://schemas.microsoft.com/office/drawing/2014/main" id="{642DD105-F13A-4ECE-A04B-5955483C8EBE}"/>
                  </a:ext>
                </a:extLst>
              </p:cNvPr>
              <p:cNvSpPr/>
              <p:nvPr/>
            </p:nvSpPr>
            <p:spPr bwMode="auto">
              <a:xfrm>
                <a:off x="4503504" y="2033194"/>
                <a:ext cx="164660" cy="163576"/>
              </a:xfrm>
              <a:prstGeom prst="ellipse">
                <a:avLst/>
              </a:prstGeom>
              <a:noFill/>
              <a:ln w="23813" cap="rnd">
                <a:solidFill>
                  <a:srgbClr val="E2595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1" name="íSľïḑê">
                <a:extLst>
                  <a:ext uri="{FF2B5EF4-FFF2-40B4-BE49-F238E27FC236}">
                    <a16:creationId xmlns:a16="http://schemas.microsoft.com/office/drawing/2014/main" id="{1E97B502-C291-43D2-8460-F33EF94C6F60}"/>
                  </a:ext>
                </a:extLst>
              </p:cNvPr>
              <p:cNvSpPr/>
              <p:nvPr/>
            </p:nvSpPr>
            <p:spPr bwMode="auto">
              <a:xfrm>
                <a:off x="4798158" y="2033194"/>
                <a:ext cx="163576" cy="163576"/>
              </a:xfrm>
              <a:prstGeom prst="ellipse">
                <a:avLst/>
              </a:prstGeom>
              <a:noFill/>
              <a:ln w="23813" cap="rnd">
                <a:solidFill>
                  <a:srgbClr val="E2595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2" name="îṧľïḓê">
                <a:extLst>
                  <a:ext uri="{FF2B5EF4-FFF2-40B4-BE49-F238E27FC236}">
                    <a16:creationId xmlns:a16="http://schemas.microsoft.com/office/drawing/2014/main" id="{257B3C3B-2C9C-47F1-92B0-F940E2840E27}"/>
                  </a:ext>
                </a:extLst>
              </p:cNvPr>
              <p:cNvSpPr/>
              <p:nvPr/>
            </p:nvSpPr>
            <p:spPr bwMode="auto">
              <a:xfrm>
                <a:off x="4668164" y="2115524"/>
                <a:ext cx="129994" cy="0"/>
              </a:xfrm>
              <a:prstGeom prst="line">
                <a:avLst/>
              </a:prstGeom>
              <a:noFill/>
              <a:ln w="23813" cap="rnd">
                <a:solidFill>
                  <a:srgbClr val="E2595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3" name="îSļíḋé">
                <a:extLst>
                  <a:ext uri="{FF2B5EF4-FFF2-40B4-BE49-F238E27FC236}">
                    <a16:creationId xmlns:a16="http://schemas.microsoft.com/office/drawing/2014/main" id="{24F470B8-7ECF-4735-B9F7-16C783F21F25}"/>
                  </a:ext>
                </a:extLst>
              </p:cNvPr>
              <p:cNvSpPr/>
              <p:nvPr/>
            </p:nvSpPr>
            <p:spPr bwMode="auto">
              <a:xfrm>
                <a:off x="4410342" y="2062443"/>
                <a:ext cx="93163" cy="53081"/>
              </a:xfrm>
              <a:prstGeom prst="line">
                <a:avLst/>
              </a:prstGeom>
              <a:noFill/>
              <a:ln w="23813" cap="rnd">
                <a:solidFill>
                  <a:srgbClr val="E2595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4" name="ïṡḷïďe">
                <a:extLst>
                  <a:ext uri="{FF2B5EF4-FFF2-40B4-BE49-F238E27FC236}">
                    <a16:creationId xmlns:a16="http://schemas.microsoft.com/office/drawing/2014/main" id="{B6CDD7B6-DD80-4D1D-BC30-35932BAAC6A3}"/>
                  </a:ext>
                </a:extLst>
              </p:cNvPr>
              <p:cNvSpPr/>
              <p:nvPr/>
            </p:nvSpPr>
            <p:spPr bwMode="auto">
              <a:xfrm flipV="1">
                <a:off x="4961734" y="2055943"/>
                <a:ext cx="90996" cy="63914"/>
              </a:xfrm>
              <a:prstGeom prst="line">
                <a:avLst/>
              </a:prstGeom>
              <a:noFill/>
              <a:ln w="23813" cap="rnd">
                <a:solidFill>
                  <a:srgbClr val="E25959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5" name="ïśḷide">
                <a:extLst>
                  <a:ext uri="{FF2B5EF4-FFF2-40B4-BE49-F238E27FC236}">
                    <a16:creationId xmlns:a16="http://schemas.microsoft.com/office/drawing/2014/main" id="{09B3A668-93D0-4911-8515-4BE14290110D}"/>
                  </a:ext>
                </a:extLst>
              </p:cNvPr>
              <p:cNvSpPr/>
              <p:nvPr/>
            </p:nvSpPr>
            <p:spPr bwMode="auto">
              <a:xfrm>
                <a:off x="4955235" y="2564005"/>
                <a:ext cx="384567" cy="636972"/>
              </a:xfrm>
              <a:custGeom>
                <a:avLst/>
                <a:gdLst>
                  <a:gd name="T0" fmla="*/ 0 w 186"/>
                  <a:gd name="T1" fmla="*/ 0 h 309"/>
                  <a:gd name="T2" fmla="*/ 0 w 186"/>
                  <a:gd name="T3" fmla="*/ 0 h 309"/>
                  <a:gd name="T4" fmla="*/ 172 w 186"/>
                  <a:gd name="T5" fmla="*/ 121 h 309"/>
                  <a:gd name="T6" fmla="*/ 186 w 186"/>
                  <a:gd name="T7" fmla="*/ 299 h 309"/>
                  <a:gd name="T8" fmla="*/ 160 w 186"/>
                  <a:gd name="T9" fmla="*/ 309 h 309"/>
                  <a:gd name="T10" fmla="*/ 115 w 186"/>
                  <a:gd name="T11" fmla="*/ 26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30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146" y="37"/>
                      <a:pt x="172" y="121"/>
                    </a:cubicBezTo>
                    <a:cubicBezTo>
                      <a:pt x="186" y="299"/>
                      <a:pt x="186" y="299"/>
                      <a:pt x="186" y="299"/>
                    </a:cubicBezTo>
                    <a:cubicBezTo>
                      <a:pt x="160" y="309"/>
                      <a:pt x="160" y="309"/>
                      <a:pt x="160" y="309"/>
                    </a:cubicBezTo>
                    <a:cubicBezTo>
                      <a:pt x="115" y="265"/>
                      <a:pt x="115" y="265"/>
                      <a:pt x="115" y="265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6" name="îṩ1iḑê">
                <a:extLst>
                  <a:ext uri="{FF2B5EF4-FFF2-40B4-BE49-F238E27FC236}">
                    <a16:creationId xmlns:a16="http://schemas.microsoft.com/office/drawing/2014/main" id="{C827FA01-602E-49E5-81FC-EA572D8A51BA}"/>
                  </a:ext>
                </a:extLst>
              </p:cNvPr>
              <p:cNvSpPr/>
              <p:nvPr/>
            </p:nvSpPr>
            <p:spPr bwMode="auto">
              <a:xfrm>
                <a:off x="4955235" y="2564005"/>
                <a:ext cx="384567" cy="636972"/>
              </a:xfrm>
              <a:custGeom>
                <a:avLst/>
                <a:gdLst>
                  <a:gd name="T0" fmla="*/ 0 w 186"/>
                  <a:gd name="T1" fmla="*/ 0 h 309"/>
                  <a:gd name="T2" fmla="*/ 0 w 186"/>
                  <a:gd name="T3" fmla="*/ 0 h 309"/>
                  <a:gd name="T4" fmla="*/ 172 w 186"/>
                  <a:gd name="T5" fmla="*/ 121 h 309"/>
                  <a:gd name="T6" fmla="*/ 186 w 186"/>
                  <a:gd name="T7" fmla="*/ 299 h 309"/>
                  <a:gd name="T8" fmla="*/ 160 w 186"/>
                  <a:gd name="T9" fmla="*/ 309 h 309"/>
                  <a:gd name="T10" fmla="*/ 115 w 186"/>
                  <a:gd name="T11" fmla="*/ 265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30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146" y="37"/>
                      <a:pt x="172" y="121"/>
                    </a:cubicBezTo>
                    <a:cubicBezTo>
                      <a:pt x="186" y="299"/>
                      <a:pt x="186" y="299"/>
                      <a:pt x="186" y="299"/>
                    </a:cubicBezTo>
                    <a:cubicBezTo>
                      <a:pt x="160" y="309"/>
                      <a:pt x="160" y="309"/>
                      <a:pt x="160" y="309"/>
                    </a:cubicBezTo>
                    <a:cubicBezTo>
                      <a:pt x="115" y="265"/>
                      <a:pt x="115" y="265"/>
                      <a:pt x="115" y="265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7" name="í$ļiďê">
                <a:extLst>
                  <a:ext uri="{FF2B5EF4-FFF2-40B4-BE49-F238E27FC236}">
                    <a16:creationId xmlns:a16="http://schemas.microsoft.com/office/drawing/2014/main" id="{6FDB2FCA-BBF5-4EE9-A7E3-71343171ED30}"/>
                  </a:ext>
                </a:extLst>
              </p:cNvPr>
              <p:cNvSpPr/>
              <p:nvPr/>
            </p:nvSpPr>
            <p:spPr bwMode="auto">
              <a:xfrm>
                <a:off x="4046358" y="2564005"/>
                <a:ext cx="466896" cy="616390"/>
              </a:xfrm>
              <a:custGeom>
                <a:avLst/>
                <a:gdLst>
                  <a:gd name="T0" fmla="*/ 226 w 226"/>
                  <a:gd name="T1" fmla="*/ 0 h 299"/>
                  <a:gd name="T2" fmla="*/ 226 w 226"/>
                  <a:gd name="T3" fmla="*/ 0 h 299"/>
                  <a:gd name="T4" fmla="*/ 33 w 226"/>
                  <a:gd name="T5" fmla="*/ 142 h 299"/>
                  <a:gd name="T6" fmla="*/ 0 w 226"/>
                  <a:gd name="T7" fmla="*/ 299 h 299"/>
                  <a:gd name="T8" fmla="*/ 93 w 226"/>
                  <a:gd name="T9" fmla="*/ 299 h 299"/>
                  <a:gd name="T10" fmla="*/ 108 w 226"/>
                  <a:gd name="T11" fmla="*/ 27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299">
                    <a:moveTo>
                      <a:pt x="226" y="0"/>
                    </a:moveTo>
                    <a:cubicBezTo>
                      <a:pt x="226" y="0"/>
                      <a:pt x="226" y="0"/>
                      <a:pt x="226" y="0"/>
                    </a:cubicBezTo>
                    <a:cubicBezTo>
                      <a:pt x="137" y="0"/>
                      <a:pt x="59" y="57"/>
                      <a:pt x="33" y="142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93" y="299"/>
                      <a:pt x="93" y="299"/>
                      <a:pt x="93" y="299"/>
                    </a:cubicBezTo>
                    <a:cubicBezTo>
                      <a:pt x="108" y="271"/>
                      <a:pt x="108" y="271"/>
                      <a:pt x="108" y="271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8" name="í$ḷïḓê">
                <a:extLst>
                  <a:ext uri="{FF2B5EF4-FFF2-40B4-BE49-F238E27FC236}">
                    <a16:creationId xmlns:a16="http://schemas.microsoft.com/office/drawing/2014/main" id="{09BF64BC-030A-4C27-92F3-F4533BDBCE86}"/>
                  </a:ext>
                </a:extLst>
              </p:cNvPr>
              <p:cNvSpPr/>
              <p:nvPr/>
            </p:nvSpPr>
            <p:spPr bwMode="auto">
              <a:xfrm>
                <a:off x="4046358" y="2564005"/>
                <a:ext cx="466896" cy="616390"/>
              </a:xfrm>
              <a:custGeom>
                <a:avLst/>
                <a:gdLst>
                  <a:gd name="T0" fmla="*/ 226 w 226"/>
                  <a:gd name="T1" fmla="*/ 0 h 299"/>
                  <a:gd name="T2" fmla="*/ 226 w 226"/>
                  <a:gd name="T3" fmla="*/ 0 h 299"/>
                  <a:gd name="T4" fmla="*/ 33 w 226"/>
                  <a:gd name="T5" fmla="*/ 142 h 299"/>
                  <a:gd name="T6" fmla="*/ 0 w 226"/>
                  <a:gd name="T7" fmla="*/ 299 h 299"/>
                  <a:gd name="T8" fmla="*/ 93 w 226"/>
                  <a:gd name="T9" fmla="*/ 299 h 299"/>
                  <a:gd name="T10" fmla="*/ 108 w 226"/>
                  <a:gd name="T11" fmla="*/ 27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299">
                    <a:moveTo>
                      <a:pt x="226" y="0"/>
                    </a:moveTo>
                    <a:cubicBezTo>
                      <a:pt x="226" y="0"/>
                      <a:pt x="226" y="0"/>
                      <a:pt x="226" y="0"/>
                    </a:cubicBezTo>
                    <a:cubicBezTo>
                      <a:pt x="137" y="0"/>
                      <a:pt x="59" y="57"/>
                      <a:pt x="33" y="142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93" y="299"/>
                      <a:pt x="93" y="299"/>
                      <a:pt x="93" y="299"/>
                    </a:cubicBezTo>
                    <a:cubicBezTo>
                      <a:pt x="108" y="271"/>
                      <a:pt x="108" y="271"/>
                      <a:pt x="108" y="271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9" name="íṧ1íďè">
                <a:extLst>
                  <a:ext uri="{FF2B5EF4-FFF2-40B4-BE49-F238E27FC236}">
                    <a16:creationId xmlns:a16="http://schemas.microsoft.com/office/drawing/2014/main" id="{2999C415-FB43-4747-866F-085E1489D8DC}"/>
                  </a:ext>
                </a:extLst>
              </p:cNvPr>
              <p:cNvSpPr/>
              <p:nvPr/>
            </p:nvSpPr>
            <p:spPr bwMode="auto">
              <a:xfrm>
                <a:off x="4738577" y="2565088"/>
                <a:ext cx="284904" cy="590391"/>
              </a:xfrm>
              <a:custGeom>
                <a:avLst/>
                <a:gdLst>
                  <a:gd name="T0" fmla="*/ 102 w 138"/>
                  <a:gd name="T1" fmla="*/ 0 h 286"/>
                  <a:gd name="T2" fmla="*/ 134 w 138"/>
                  <a:gd name="T3" fmla="*/ 0 h 286"/>
                  <a:gd name="T4" fmla="*/ 138 w 138"/>
                  <a:gd name="T5" fmla="*/ 4 h 286"/>
                  <a:gd name="T6" fmla="*/ 132 w 138"/>
                  <a:gd name="T7" fmla="*/ 97 h 286"/>
                  <a:gd name="T8" fmla="*/ 96 w 138"/>
                  <a:gd name="T9" fmla="*/ 117 h 286"/>
                  <a:gd name="T10" fmla="*/ 103 w 138"/>
                  <a:gd name="T11" fmla="*/ 180 h 286"/>
                  <a:gd name="T12" fmla="*/ 2 w 138"/>
                  <a:gd name="T13" fmla="*/ 285 h 286"/>
                  <a:gd name="T14" fmla="*/ 1 w 138"/>
                  <a:gd name="T15" fmla="*/ 285 h 286"/>
                  <a:gd name="T16" fmla="*/ 102 w 138"/>
                  <a:gd name="T17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286">
                    <a:moveTo>
                      <a:pt x="102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6" y="0"/>
                      <a:pt x="138" y="2"/>
                      <a:pt x="138" y="4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2" y="285"/>
                      <a:pt x="2" y="285"/>
                      <a:pt x="2" y="285"/>
                    </a:cubicBezTo>
                    <a:cubicBezTo>
                      <a:pt x="1" y="286"/>
                      <a:pt x="0" y="285"/>
                      <a:pt x="1" y="28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C68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0" name="íṩ1íďè">
                <a:extLst>
                  <a:ext uri="{FF2B5EF4-FFF2-40B4-BE49-F238E27FC236}">
                    <a16:creationId xmlns:a16="http://schemas.microsoft.com/office/drawing/2014/main" id="{A7EE5317-C2B2-42F3-A364-B3CBA96A4198}"/>
                  </a:ext>
                </a:extLst>
              </p:cNvPr>
              <p:cNvSpPr/>
              <p:nvPr/>
            </p:nvSpPr>
            <p:spPr bwMode="auto">
              <a:xfrm>
                <a:off x="4738577" y="2565088"/>
                <a:ext cx="284904" cy="590391"/>
              </a:xfrm>
              <a:custGeom>
                <a:avLst/>
                <a:gdLst>
                  <a:gd name="T0" fmla="*/ 102 w 138"/>
                  <a:gd name="T1" fmla="*/ 0 h 286"/>
                  <a:gd name="T2" fmla="*/ 134 w 138"/>
                  <a:gd name="T3" fmla="*/ 0 h 286"/>
                  <a:gd name="T4" fmla="*/ 138 w 138"/>
                  <a:gd name="T5" fmla="*/ 4 h 286"/>
                  <a:gd name="T6" fmla="*/ 132 w 138"/>
                  <a:gd name="T7" fmla="*/ 97 h 286"/>
                  <a:gd name="T8" fmla="*/ 96 w 138"/>
                  <a:gd name="T9" fmla="*/ 117 h 286"/>
                  <a:gd name="T10" fmla="*/ 103 w 138"/>
                  <a:gd name="T11" fmla="*/ 180 h 286"/>
                  <a:gd name="T12" fmla="*/ 2 w 138"/>
                  <a:gd name="T13" fmla="*/ 285 h 286"/>
                  <a:gd name="T14" fmla="*/ 1 w 138"/>
                  <a:gd name="T15" fmla="*/ 285 h 286"/>
                  <a:gd name="T16" fmla="*/ 102 w 138"/>
                  <a:gd name="T17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286">
                    <a:moveTo>
                      <a:pt x="102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6" y="0"/>
                      <a:pt x="138" y="2"/>
                      <a:pt x="138" y="4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2" y="285"/>
                      <a:pt x="2" y="285"/>
                      <a:pt x="2" y="285"/>
                    </a:cubicBezTo>
                    <a:cubicBezTo>
                      <a:pt x="1" y="286"/>
                      <a:pt x="0" y="285"/>
                      <a:pt x="1" y="28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1" name="íṩḷiḋè">
                <a:extLst>
                  <a:ext uri="{FF2B5EF4-FFF2-40B4-BE49-F238E27FC236}">
                    <a16:creationId xmlns:a16="http://schemas.microsoft.com/office/drawing/2014/main" id="{2550C211-12A7-464C-9650-14AE9E3DF746}"/>
                  </a:ext>
                </a:extLst>
              </p:cNvPr>
              <p:cNvSpPr/>
              <p:nvPr/>
            </p:nvSpPr>
            <p:spPr bwMode="auto">
              <a:xfrm>
                <a:off x="4442840" y="2564005"/>
                <a:ext cx="291404" cy="587141"/>
              </a:xfrm>
              <a:custGeom>
                <a:avLst/>
                <a:gdLst>
                  <a:gd name="T0" fmla="*/ 37 w 141"/>
                  <a:gd name="T1" fmla="*/ 0 h 285"/>
                  <a:gd name="T2" fmla="*/ 12 w 141"/>
                  <a:gd name="T3" fmla="*/ 0 h 285"/>
                  <a:gd name="T4" fmla="*/ 1 w 141"/>
                  <a:gd name="T5" fmla="*/ 12 h 285"/>
                  <a:gd name="T6" fmla="*/ 6 w 141"/>
                  <a:gd name="T7" fmla="*/ 98 h 285"/>
                  <a:gd name="T8" fmla="*/ 42 w 141"/>
                  <a:gd name="T9" fmla="*/ 118 h 285"/>
                  <a:gd name="T10" fmla="*/ 35 w 141"/>
                  <a:gd name="T11" fmla="*/ 181 h 285"/>
                  <a:gd name="T12" fmla="*/ 138 w 141"/>
                  <a:gd name="T13" fmla="*/ 284 h 285"/>
                  <a:gd name="T14" fmla="*/ 140 w 141"/>
                  <a:gd name="T15" fmla="*/ 282 h 285"/>
                  <a:gd name="T16" fmla="*/ 37 w 141"/>
                  <a:gd name="T17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85">
                    <a:moveTo>
                      <a:pt x="3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1" y="12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138" y="284"/>
                      <a:pt x="138" y="284"/>
                      <a:pt x="138" y="284"/>
                    </a:cubicBezTo>
                    <a:cubicBezTo>
                      <a:pt x="139" y="285"/>
                      <a:pt x="141" y="284"/>
                      <a:pt x="140" y="282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C68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2" name="ïṩľîdê">
                <a:extLst>
                  <a:ext uri="{FF2B5EF4-FFF2-40B4-BE49-F238E27FC236}">
                    <a16:creationId xmlns:a16="http://schemas.microsoft.com/office/drawing/2014/main" id="{C055AB37-9AB6-40C8-A687-2F670AA66C94}"/>
                  </a:ext>
                </a:extLst>
              </p:cNvPr>
              <p:cNvSpPr/>
              <p:nvPr/>
            </p:nvSpPr>
            <p:spPr bwMode="auto">
              <a:xfrm>
                <a:off x="4442840" y="2564005"/>
                <a:ext cx="291404" cy="587141"/>
              </a:xfrm>
              <a:custGeom>
                <a:avLst/>
                <a:gdLst>
                  <a:gd name="T0" fmla="*/ 37 w 141"/>
                  <a:gd name="T1" fmla="*/ 0 h 285"/>
                  <a:gd name="T2" fmla="*/ 12 w 141"/>
                  <a:gd name="T3" fmla="*/ 0 h 285"/>
                  <a:gd name="T4" fmla="*/ 1 w 141"/>
                  <a:gd name="T5" fmla="*/ 12 h 285"/>
                  <a:gd name="T6" fmla="*/ 6 w 141"/>
                  <a:gd name="T7" fmla="*/ 98 h 285"/>
                  <a:gd name="T8" fmla="*/ 42 w 141"/>
                  <a:gd name="T9" fmla="*/ 118 h 285"/>
                  <a:gd name="T10" fmla="*/ 35 w 141"/>
                  <a:gd name="T11" fmla="*/ 181 h 285"/>
                  <a:gd name="T12" fmla="*/ 138 w 141"/>
                  <a:gd name="T13" fmla="*/ 284 h 285"/>
                  <a:gd name="T14" fmla="*/ 140 w 141"/>
                  <a:gd name="T15" fmla="*/ 282 h 285"/>
                  <a:gd name="T16" fmla="*/ 37 w 141"/>
                  <a:gd name="T17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85">
                    <a:moveTo>
                      <a:pt x="3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1" y="12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35" y="181"/>
                      <a:pt x="35" y="181"/>
                      <a:pt x="35" y="181"/>
                    </a:cubicBezTo>
                    <a:cubicBezTo>
                      <a:pt x="138" y="284"/>
                      <a:pt x="138" y="284"/>
                      <a:pt x="138" y="284"/>
                    </a:cubicBezTo>
                    <a:cubicBezTo>
                      <a:pt x="139" y="285"/>
                      <a:pt x="141" y="284"/>
                      <a:pt x="140" y="282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3" name="iṥľïḍé">
                <a:extLst>
                  <a:ext uri="{FF2B5EF4-FFF2-40B4-BE49-F238E27FC236}">
                    <a16:creationId xmlns:a16="http://schemas.microsoft.com/office/drawing/2014/main" id="{E959ECAC-80DE-45EA-A89D-9FFF808B6FB9}"/>
                  </a:ext>
                </a:extLst>
              </p:cNvPr>
              <p:cNvSpPr/>
              <p:nvPr/>
            </p:nvSpPr>
            <p:spPr bwMode="auto">
              <a:xfrm>
                <a:off x="4742911" y="3153312"/>
                <a:ext cx="0" cy="861212"/>
              </a:xfrm>
              <a:custGeom>
                <a:avLst/>
                <a:gdLst>
                  <a:gd name="T0" fmla="*/ 0 h 795"/>
                  <a:gd name="T1" fmla="*/ 795 h 795"/>
                  <a:gd name="T2" fmla="*/ 0 h 79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795">
                    <a:moveTo>
                      <a:pt x="0" y="0"/>
                    </a:moveTo>
                    <a:lnTo>
                      <a:pt x="0" y="7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4" name="íSļïďe">
                <a:extLst>
                  <a:ext uri="{FF2B5EF4-FFF2-40B4-BE49-F238E27FC236}">
                    <a16:creationId xmlns:a16="http://schemas.microsoft.com/office/drawing/2014/main" id="{021778D8-FC66-4F6A-A21E-5DA3FF40D353}"/>
                  </a:ext>
                </a:extLst>
              </p:cNvPr>
              <p:cNvSpPr/>
              <p:nvPr/>
            </p:nvSpPr>
            <p:spPr bwMode="auto">
              <a:xfrm>
                <a:off x="4742911" y="3153312"/>
                <a:ext cx="0" cy="861212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5" name="iśļîḓe">
                <a:extLst>
                  <a:ext uri="{FF2B5EF4-FFF2-40B4-BE49-F238E27FC236}">
                    <a16:creationId xmlns:a16="http://schemas.microsoft.com/office/drawing/2014/main" id="{B385BBCA-87D1-4194-8021-953D161B3799}"/>
                  </a:ext>
                </a:extLst>
              </p:cNvPr>
              <p:cNvSpPr/>
              <p:nvPr/>
            </p:nvSpPr>
            <p:spPr bwMode="auto">
              <a:xfrm flipH="1">
                <a:off x="4724436" y="3153312"/>
                <a:ext cx="18475" cy="580480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6" name="îşliďè">
                <a:extLst>
                  <a:ext uri="{FF2B5EF4-FFF2-40B4-BE49-F238E27FC236}">
                    <a16:creationId xmlns:a16="http://schemas.microsoft.com/office/drawing/2014/main" id="{3B4EC2DC-F29F-4CAB-A2C6-502F91EFC0B9}"/>
                  </a:ext>
                </a:extLst>
              </p:cNvPr>
              <p:cNvSpPr/>
              <p:nvPr/>
            </p:nvSpPr>
            <p:spPr bwMode="auto">
              <a:xfrm>
                <a:off x="3686707" y="3524879"/>
                <a:ext cx="2111325" cy="202574"/>
              </a:xfrm>
              <a:custGeom>
                <a:avLst/>
                <a:gdLst>
                  <a:gd name="T0" fmla="*/ 982 w 1022"/>
                  <a:gd name="T1" fmla="*/ 98 h 98"/>
                  <a:gd name="T2" fmla="*/ 40 w 1022"/>
                  <a:gd name="T3" fmla="*/ 98 h 98"/>
                  <a:gd name="T4" fmla="*/ 0 w 1022"/>
                  <a:gd name="T5" fmla="*/ 59 h 98"/>
                  <a:gd name="T6" fmla="*/ 0 w 1022"/>
                  <a:gd name="T7" fmla="*/ 40 h 98"/>
                  <a:gd name="T8" fmla="*/ 40 w 1022"/>
                  <a:gd name="T9" fmla="*/ 0 h 98"/>
                  <a:gd name="T10" fmla="*/ 982 w 1022"/>
                  <a:gd name="T11" fmla="*/ 0 h 98"/>
                  <a:gd name="T12" fmla="*/ 1022 w 1022"/>
                  <a:gd name="T13" fmla="*/ 40 h 98"/>
                  <a:gd name="T14" fmla="*/ 1022 w 1022"/>
                  <a:gd name="T15" fmla="*/ 59 h 98"/>
                  <a:gd name="T16" fmla="*/ 982 w 1022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2" h="98">
                    <a:moveTo>
                      <a:pt x="982" y="98"/>
                    </a:moveTo>
                    <a:cubicBezTo>
                      <a:pt x="40" y="98"/>
                      <a:pt x="40" y="98"/>
                      <a:pt x="40" y="98"/>
                    </a:cubicBezTo>
                    <a:cubicBezTo>
                      <a:pt x="18" y="98"/>
                      <a:pt x="0" y="80"/>
                      <a:pt x="0" y="5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982" y="0"/>
                      <a:pt x="982" y="0"/>
                      <a:pt x="982" y="0"/>
                    </a:cubicBezTo>
                    <a:cubicBezTo>
                      <a:pt x="1004" y="0"/>
                      <a:pt x="1022" y="18"/>
                      <a:pt x="1022" y="40"/>
                    </a:cubicBezTo>
                    <a:cubicBezTo>
                      <a:pt x="1022" y="59"/>
                      <a:pt x="1022" y="59"/>
                      <a:pt x="1022" y="59"/>
                    </a:cubicBezTo>
                    <a:cubicBezTo>
                      <a:pt x="1022" y="80"/>
                      <a:pt x="1004" y="98"/>
                      <a:pt x="982" y="98"/>
                    </a:cubicBezTo>
                    <a:close/>
                  </a:path>
                </a:pathLst>
              </a:custGeom>
              <a:solidFill>
                <a:srgbClr val="C0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7" name="i$1íde">
                <a:extLst>
                  <a:ext uri="{FF2B5EF4-FFF2-40B4-BE49-F238E27FC236}">
                    <a16:creationId xmlns:a16="http://schemas.microsoft.com/office/drawing/2014/main" id="{D772A82C-DD6E-48F9-BDE8-1243236AE6EE}"/>
                  </a:ext>
                </a:extLst>
              </p:cNvPr>
              <p:cNvSpPr/>
              <p:nvPr/>
            </p:nvSpPr>
            <p:spPr bwMode="auto">
              <a:xfrm>
                <a:off x="3686707" y="3524879"/>
                <a:ext cx="2111325" cy="202574"/>
              </a:xfrm>
              <a:custGeom>
                <a:avLst/>
                <a:gdLst>
                  <a:gd name="T0" fmla="*/ 982 w 1022"/>
                  <a:gd name="T1" fmla="*/ 98 h 98"/>
                  <a:gd name="T2" fmla="*/ 40 w 1022"/>
                  <a:gd name="T3" fmla="*/ 98 h 98"/>
                  <a:gd name="T4" fmla="*/ 0 w 1022"/>
                  <a:gd name="T5" fmla="*/ 59 h 98"/>
                  <a:gd name="T6" fmla="*/ 0 w 1022"/>
                  <a:gd name="T7" fmla="*/ 40 h 98"/>
                  <a:gd name="T8" fmla="*/ 40 w 1022"/>
                  <a:gd name="T9" fmla="*/ 0 h 98"/>
                  <a:gd name="T10" fmla="*/ 982 w 1022"/>
                  <a:gd name="T11" fmla="*/ 0 h 98"/>
                  <a:gd name="T12" fmla="*/ 1022 w 1022"/>
                  <a:gd name="T13" fmla="*/ 40 h 98"/>
                  <a:gd name="T14" fmla="*/ 1022 w 1022"/>
                  <a:gd name="T15" fmla="*/ 59 h 98"/>
                  <a:gd name="T16" fmla="*/ 982 w 1022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2" h="98">
                    <a:moveTo>
                      <a:pt x="982" y="98"/>
                    </a:moveTo>
                    <a:cubicBezTo>
                      <a:pt x="40" y="98"/>
                      <a:pt x="40" y="98"/>
                      <a:pt x="40" y="98"/>
                    </a:cubicBezTo>
                    <a:cubicBezTo>
                      <a:pt x="18" y="98"/>
                      <a:pt x="0" y="80"/>
                      <a:pt x="0" y="5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982" y="0"/>
                      <a:pt x="982" y="0"/>
                      <a:pt x="982" y="0"/>
                    </a:cubicBezTo>
                    <a:cubicBezTo>
                      <a:pt x="1004" y="0"/>
                      <a:pt x="1022" y="18"/>
                      <a:pt x="1022" y="40"/>
                    </a:cubicBezTo>
                    <a:cubicBezTo>
                      <a:pt x="1022" y="59"/>
                      <a:pt x="1022" y="59"/>
                      <a:pt x="1022" y="59"/>
                    </a:cubicBezTo>
                    <a:cubicBezTo>
                      <a:pt x="1022" y="80"/>
                      <a:pt x="1004" y="98"/>
                      <a:pt x="982" y="98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8" name="isḻiḍé">
                <a:extLst>
                  <a:ext uri="{FF2B5EF4-FFF2-40B4-BE49-F238E27FC236}">
                    <a16:creationId xmlns:a16="http://schemas.microsoft.com/office/drawing/2014/main" id="{E1C89E39-0224-46AD-8DE3-41FD20E7C9ED}"/>
                  </a:ext>
                </a:extLst>
              </p:cNvPr>
              <p:cNvSpPr/>
              <p:nvPr/>
            </p:nvSpPr>
            <p:spPr bwMode="auto">
              <a:xfrm>
                <a:off x="5190308" y="2651751"/>
                <a:ext cx="671637" cy="873128"/>
              </a:xfrm>
              <a:custGeom>
                <a:avLst/>
                <a:gdLst>
                  <a:gd name="T0" fmla="*/ 47 w 325"/>
                  <a:gd name="T1" fmla="*/ 52 h 423"/>
                  <a:gd name="T2" fmla="*/ 122 w 325"/>
                  <a:gd name="T3" fmla="*/ 240 h 423"/>
                  <a:gd name="T4" fmla="*/ 219 w 325"/>
                  <a:gd name="T5" fmla="*/ 37 h 423"/>
                  <a:gd name="T6" fmla="*/ 288 w 325"/>
                  <a:gd name="T7" fmla="*/ 12 h 423"/>
                  <a:gd name="T8" fmla="*/ 313 w 325"/>
                  <a:gd name="T9" fmla="*/ 82 h 423"/>
                  <a:gd name="T10" fmla="*/ 164 w 325"/>
                  <a:gd name="T11" fmla="*/ 393 h 423"/>
                  <a:gd name="T12" fmla="*/ 117 w 325"/>
                  <a:gd name="T13" fmla="*/ 423 h 423"/>
                  <a:gd name="T14" fmla="*/ 115 w 325"/>
                  <a:gd name="T15" fmla="*/ 423 h 423"/>
                  <a:gd name="T16" fmla="*/ 69 w 325"/>
                  <a:gd name="T17" fmla="*/ 390 h 423"/>
                  <a:gd name="T18" fmla="*/ 0 w 325"/>
                  <a:gd name="T19" fmla="*/ 2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5" h="423">
                    <a:moveTo>
                      <a:pt x="47" y="52"/>
                    </a:moveTo>
                    <a:cubicBezTo>
                      <a:pt x="122" y="240"/>
                      <a:pt x="122" y="240"/>
                      <a:pt x="122" y="240"/>
                    </a:cubicBezTo>
                    <a:cubicBezTo>
                      <a:pt x="219" y="37"/>
                      <a:pt x="219" y="37"/>
                      <a:pt x="219" y="37"/>
                    </a:cubicBezTo>
                    <a:cubicBezTo>
                      <a:pt x="231" y="11"/>
                      <a:pt x="262" y="0"/>
                      <a:pt x="288" y="12"/>
                    </a:cubicBezTo>
                    <a:cubicBezTo>
                      <a:pt x="314" y="25"/>
                      <a:pt x="325" y="56"/>
                      <a:pt x="313" y="82"/>
                    </a:cubicBezTo>
                    <a:cubicBezTo>
                      <a:pt x="164" y="393"/>
                      <a:pt x="164" y="393"/>
                      <a:pt x="164" y="393"/>
                    </a:cubicBezTo>
                    <a:cubicBezTo>
                      <a:pt x="155" y="411"/>
                      <a:pt x="137" y="423"/>
                      <a:pt x="117" y="423"/>
                    </a:cubicBezTo>
                    <a:cubicBezTo>
                      <a:pt x="117" y="423"/>
                      <a:pt x="116" y="423"/>
                      <a:pt x="115" y="423"/>
                    </a:cubicBezTo>
                    <a:cubicBezTo>
                      <a:pt x="95" y="422"/>
                      <a:pt x="76" y="409"/>
                      <a:pt x="69" y="390"/>
                    </a:cubicBezTo>
                    <a:cubicBezTo>
                      <a:pt x="0" y="219"/>
                      <a:pt x="0" y="219"/>
                      <a:pt x="0" y="219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49" name="ïṥ1iḑe">
                <a:extLst>
                  <a:ext uri="{FF2B5EF4-FFF2-40B4-BE49-F238E27FC236}">
                    <a16:creationId xmlns:a16="http://schemas.microsoft.com/office/drawing/2014/main" id="{08131B45-33CC-4508-8C18-FA1858A5DD1D}"/>
                  </a:ext>
                </a:extLst>
              </p:cNvPr>
              <p:cNvSpPr/>
              <p:nvPr/>
            </p:nvSpPr>
            <p:spPr bwMode="auto">
              <a:xfrm>
                <a:off x="5190308" y="2651751"/>
                <a:ext cx="671637" cy="873128"/>
              </a:xfrm>
              <a:custGeom>
                <a:avLst/>
                <a:gdLst>
                  <a:gd name="T0" fmla="*/ 47 w 325"/>
                  <a:gd name="T1" fmla="*/ 52 h 423"/>
                  <a:gd name="T2" fmla="*/ 122 w 325"/>
                  <a:gd name="T3" fmla="*/ 240 h 423"/>
                  <a:gd name="T4" fmla="*/ 219 w 325"/>
                  <a:gd name="T5" fmla="*/ 37 h 423"/>
                  <a:gd name="T6" fmla="*/ 288 w 325"/>
                  <a:gd name="T7" fmla="*/ 12 h 423"/>
                  <a:gd name="T8" fmla="*/ 313 w 325"/>
                  <a:gd name="T9" fmla="*/ 82 h 423"/>
                  <a:gd name="T10" fmla="*/ 164 w 325"/>
                  <a:gd name="T11" fmla="*/ 393 h 423"/>
                  <a:gd name="T12" fmla="*/ 117 w 325"/>
                  <a:gd name="T13" fmla="*/ 423 h 423"/>
                  <a:gd name="T14" fmla="*/ 115 w 325"/>
                  <a:gd name="T15" fmla="*/ 423 h 423"/>
                  <a:gd name="T16" fmla="*/ 69 w 325"/>
                  <a:gd name="T17" fmla="*/ 390 h 423"/>
                  <a:gd name="T18" fmla="*/ 0 w 325"/>
                  <a:gd name="T19" fmla="*/ 2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5" h="423">
                    <a:moveTo>
                      <a:pt x="47" y="52"/>
                    </a:moveTo>
                    <a:cubicBezTo>
                      <a:pt x="122" y="240"/>
                      <a:pt x="122" y="240"/>
                      <a:pt x="122" y="240"/>
                    </a:cubicBezTo>
                    <a:cubicBezTo>
                      <a:pt x="219" y="37"/>
                      <a:pt x="219" y="37"/>
                      <a:pt x="219" y="37"/>
                    </a:cubicBezTo>
                    <a:cubicBezTo>
                      <a:pt x="231" y="11"/>
                      <a:pt x="262" y="0"/>
                      <a:pt x="288" y="12"/>
                    </a:cubicBezTo>
                    <a:cubicBezTo>
                      <a:pt x="314" y="25"/>
                      <a:pt x="325" y="56"/>
                      <a:pt x="313" y="82"/>
                    </a:cubicBezTo>
                    <a:cubicBezTo>
                      <a:pt x="164" y="393"/>
                      <a:pt x="164" y="393"/>
                      <a:pt x="164" y="393"/>
                    </a:cubicBezTo>
                    <a:cubicBezTo>
                      <a:pt x="155" y="411"/>
                      <a:pt x="137" y="423"/>
                      <a:pt x="117" y="423"/>
                    </a:cubicBezTo>
                    <a:cubicBezTo>
                      <a:pt x="117" y="423"/>
                      <a:pt x="116" y="423"/>
                      <a:pt x="115" y="423"/>
                    </a:cubicBezTo>
                    <a:cubicBezTo>
                      <a:pt x="95" y="422"/>
                      <a:pt x="76" y="409"/>
                      <a:pt x="69" y="390"/>
                    </a:cubicBezTo>
                    <a:cubicBezTo>
                      <a:pt x="0" y="219"/>
                      <a:pt x="0" y="219"/>
                      <a:pt x="0" y="219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0" name="íşļîḍè">
                <a:extLst>
                  <a:ext uri="{FF2B5EF4-FFF2-40B4-BE49-F238E27FC236}">
                    <a16:creationId xmlns:a16="http://schemas.microsoft.com/office/drawing/2014/main" id="{F87D16BC-B131-447A-BD53-1AC9D8B4201D}"/>
                  </a:ext>
                </a:extLst>
              </p:cNvPr>
              <p:cNvSpPr/>
              <p:nvPr/>
            </p:nvSpPr>
            <p:spPr bwMode="auto">
              <a:xfrm>
                <a:off x="3841616" y="3106731"/>
                <a:ext cx="440898" cy="457147"/>
              </a:xfrm>
              <a:custGeom>
                <a:avLst/>
                <a:gdLst>
                  <a:gd name="T0" fmla="*/ 213 w 213"/>
                  <a:gd name="T1" fmla="*/ 0 h 222"/>
                  <a:gd name="T2" fmla="*/ 173 w 213"/>
                  <a:gd name="T3" fmla="*/ 200 h 222"/>
                  <a:gd name="T4" fmla="*/ 125 w 213"/>
                  <a:gd name="T5" fmla="*/ 200 h 222"/>
                  <a:gd name="T6" fmla="*/ 54 w 213"/>
                  <a:gd name="T7" fmla="*/ 210 h 222"/>
                  <a:gd name="T8" fmla="*/ 0 w 213"/>
                  <a:gd name="T9" fmla="*/ 194 h 222"/>
                  <a:gd name="T10" fmla="*/ 49 w 213"/>
                  <a:gd name="T11" fmla="*/ 146 h 222"/>
                  <a:gd name="T12" fmla="*/ 78 w 213"/>
                  <a:gd name="T13" fmla="*/ 134 h 222"/>
                  <a:gd name="T14" fmla="*/ 101 w 213"/>
                  <a:gd name="T15" fmla="*/ 2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222">
                    <a:moveTo>
                      <a:pt x="213" y="0"/>
                    </a:moveTo>
                    <a:cubicBezTo>
                      <a:pt x="173" y="200"/>
                      <a:pt x="173" y="200"/>
                      <a:pt x="173" y="200"/>
                    </a:cubicBezTo>
                    <a:cubicBezTo>
                      <a:pt x="173" y="200"/>
                      <a:pt x="150" y="200"/>
                      <a:pt x="125" y="200"/>
                    </a:cubicBezTo>
                    <a:cubicBezTo>
                      <a:pt x="54" y="210"/>
                      <a:pt x="54" y="210"/>
                      <a:pt x="54" y="210"/>
                    </a:cubicBezTo>
                    <a:cubicBezTo>
                      <a:pt x="26" y="210"/>
                      <a:pt x="1" y="222"/>
                      <a:pt x="0" y="194"/>
                    </a:cubicBezTo>
                    <a:cubicBezTo>
                      <a:pt x="0" y="165"/>
                      <a:pt x="20" y="146"/>
                      <a:pt x="49" y="146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101" y="27"/>
                      <a:pt x="101" y="27"/>
                      <a:pt x="101" y="27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1" name="îSļîďe">
                <a:extLst>
                  <a:ext uri="{FF2B5EF4-FFF2-40B4-BE49-F238E27FC236}">
                    <a16:creationId xmlns:a16="http://schemas.microsoft.com/office/drawing/2014/main" id="{1E9C4596-5C7D-419F-B1DF-0AF9C8F601BA}"/>
                  </a:ext>
                </a:extLst>
              </p:cNvPr>
              <p:cNvSpPr/>
              <p:nvPr/>
            </p:nvSpPr>
            <p:spPr bwMode="auto">
              <a:xfrm>
                <a:off x="3841616" y="3106731"/>
                <a:ext cx="440898" cy="457147"/>
              </a:xfrm>
              <a:custGeom>
                <a:avLst/>
                <a:gdLst>
                  <a:gd name="T0" fmla="*/ 213 w 213"/>
                  <a:gd name="T1" fmla="*/ 0 h 222"/>
                  <a:gd name="T2" fmla="*/ 173 w 213"/>
                  <a:gd name="T3" fmla="*/ 200 h 222"/>
                  <a:gd name="T4" fmla="*/ 125 w 213"/>
                  <a:gd name="T5" fmla="*/ 200 h 222"/>
                  <a:gd name="T6" fmla="*/ 54 w 213"/>
                  <a:gd name="T7" fmla="*/ 210 h 222"/>
                  <a:gd name="T8" fmla="*/ 0 w 213"/>
                  <a:gd name="T9" fmla="*/ 194 h 222"/>
                  <a:gd name="T10" fmla="*/ 49 w 213"/>
                  <a:gd name="T11" fmla="*/ 146 h 222"/>
                  <a:gd name="T12" fmla="*/ 78 w 213"/>
                  <a:gd name="T13" fmla="*/ 134 h 222"/>
                  <a:gd name="T14" fmla="*/ 101 w 213"/>
                  <a:gd name="T15" fmla="*/ 27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222">
                    <a:moveTo>
                      <a:pt x="213" y="0"/>
                    </a:moveTo>
                    <a:cubicBezTo>
                      <a:pt x="173" y="200"/>
                      <a:pt x="173" y="200"/>
                      <a:pt x="173" y="200"/>
                    </a:cubicBezTo>
                    <a:cubicBezTo>
                      <a:pt x="173" y="200"/>
                      <a:pt x="150" y="200"/>
                      <a:pt x="125" y="200"/>
                    </a:cubicBezTo>
                    <a:cubicBezTo>
                      <a:pt x="54" y="210"/>
                      <a:pt x="54" y="210"/>
                      <a:pt x="54" y="210"/>
                    </a:cubicBezTo>
                    <a:cubicBezTo>
                      <a:pt x="26" y="210"/>
                      <a:pt x="1" y="222"/>
                      <a:pt x="0" y="194"/>
                    </a:cubicBezTo>
                    <a:cubicBezTo>
                      <a:pt x="0" y="165"/>
                      <a:pt x="20" y="146"/>
                      <a:pt x="49" y="146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101" y="27"/>
                      <a:pt x="101" y="27"/>
                      <a:pt x="101" y="27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2" name="iṥļíďe">
                <a:extLst>
                  <a:ext uri="{FF2B5EF4-FFF2-40B4-BE49-F238E27FC236}">
                    <a16:creationId xmlns:a16="http://schemas.microsoft.com/office/drawing/2014/main" id="{14EE7486-F0D8-4EFC-B5A3-82FCE56B6BBB}"/>
                  </a:ext>
                </a:extLst>
              </p:cNvPr>
              <p:cNvSpPr/>
              <p:nvPr/>
            </p:nvSpPr>
            <p:spPr bwMode="auto">
              <a:xfrm>
                <a:off x="4742911" y="1568465"/>
                <a:ext cx="615307" cy="508061"/>
              </a:xfrm>
              <a:custGeom>
                <a:avLst/>
                <a:gdLst>
                  <a:gd name="T0" fmla="*/ 298 w 298"/>
                  <a:gd name="T1" fmla="*/ 246 h 246"/>
                  <a:gd name="T2" fmla="*/ 298 w 298"/>
                  <a:gd name="T3" fmla="*/ 29 h 246"/>
                  <a:gd name="T4" fmla="*/ 268 w 298"/>
                  <a:gd name="T5" fmla="*/ 0 h 246"/>
                  <a:gd name="T6" fmla="*/ 0 w 298"/>
                  <a:gd name="T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8" h="246">
                    <a:moveTo>
                      <a:pt x="298" y="246"/>
                    </a:moveTo>
                    <a:cubicBezTo>
                      <a:pt x="298" y="29"/>
                      <a:pt x="298" y="29"/>
                      <a:pt x="298" y="29"/>
                    </a:cubicBezTo>
                    <a:cubicBezTo>
                      <a:pt x="298" y="13"/>
                      <a:pt x="285" y="0"/>
                      <a:pt x="26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3" name="ïṥľîḋê">
                <a:extLst>
                  <a:ext uri="{FF2B5EF4-FFF2-40B4-BE49-F238E27FC236}">
                    <a16:creationId xmlns:a16="http://schemas.microsoft.com/office/drawing/2014/main" id="{246530AD-AC5D-42CD-9064-BF04E5CE25F9}"/>
                  </a:ext>
                </a:extLst>
              </p:cNvPr>
              <p:cNvSpPr/>
              <p:nvPr/>
            </p:nvSpPr>
            <p:spPr bwMode="auto">
              <a:xfrm>
                <a:off x="5328968" y="2006112"/>
                <a:ext cx="58497" cy="357484"/>
              </a:xfrm>
              <a:custGeom>
                <a:avLst/>
                <a:gdLst>
                  <a:gd name="T0" fmla="*/ 14 w 28"/>
                  <a:gd name="T1" fmla="*/ 173 h 173"/>
                  <a:gd name="T2" fmla="*/ 14 w 28"/>
                  <a:gd name="T3" fmla="*/ 173 h 173"/>
                  <a:gd name="T4" fmla="*/ 1 w 28"/>
                  <a:gd name="T5" fmla="*/ 159 h 173"/>
                  <a:gd name="T6" fmla="*/ 14 w 28"/>
                  <a:gd name="T7" fmla="*/ 0 h 173"/>
                  <a:gd name="T8" fmla="*/ 27 w 28"/>
                  <a:gd name="T9" fmla="*/ 159 h 173"/>
                  <a:gd name="T10" fmla="*/ 14 w 28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73">
                    <a:moveTo>
                      <a:pt x="14" y="173"/>
                    </a:moveTo>
                    <a:cubicBezTo>
                      <a:pt x="14" y="173"/>
                      <a:pt x="14" y="173"/>
                      <a:pt x="14" y="173"/>
                    </a:cubicBezTo>
                    <a:cubicBezTo>
                      <a:pt x="6" y="173"/>
                      <a:pt x="0" y="166"/>
                      <a:pt x="1" y="15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159"/>
                      <a:pt x="27" y="159"/>
                      <a:pt x="27" y="159"/>
                    </a:cubicBezTo>
                    <a:cubicBezTo>
                      <a:pt x="28" y="166"/>
                      <a:pt x="22" y="173"/>
                      <a:pt x="14" y="173"/>
                    </a:cubicBezTo>
                    <a:close/>
                  </a:path>
                </a:pathLst>
              </a:custGeom>
              <a:solidFill>
                <a:srgbClr val="FFD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4" name="iṥļïdè">
                <a:extLst>
                  <a:ext uri="{FF2B5EF4-FFF2-40B4-BE49-F238E27FC236}">
                    <a16:creationId xmlns:a16="http://schemas.microsoft.com/office/drawing/2014/main" id="{7AA3D485-D106-40B8-BB2E-C54C02AB8DA4}"/>
                  </a:ext>
                </a:extLst>
              </p:cNvPr>
              <p:cNvSpPr/>
              <p:nvPr/>
            </p:nvSpPr>
            <p:spPr bwMode="auto">
              <a:xfrm>
                <a:off x="5328968" y="2006112"/>
                <a:ext cx="58497" cy="357484"/>
              </a:xfrm>
              <a:custGeom>
                <a:avLst/>
                <a:gdLst>
                  <a:gd name="T0" fmla="*/ 14 w 28"/>
                  <a:gd name="T1" fmla="*/ 173 h 173"/>
                  <a:gd name="T2" fmla="*/ 14 w 28"/>
                  <a:gd name="T3" fmla="*/ 173 h 173"/>
                  <a:gd name="T4" fmla="*/ 1 w 28"/>
                  <a:gd name="T5" fmla="*/ 159 h 173"/>
                  <a:gd name="T6" fmla="*/ 14 w 28"/>
                  <a:gd name="T7" fmla="*/ 0 h 173"/>
                  <a:gd name="T8" fmla="*/ 27 w 28"/>
                  <a:gd name="T9" fmla="*/ 159 h 173"/>
                  <a:gd name="T10" fmla="*/ 14 w 28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73">
                    <a:moveTo>
                      <a:pt x="14" y="173"/>
                    </a:moveTo>
                    <a:cubicBezTo>
                      <a:pt x="14" y="173"/>
                      <a:pt x="14" y="173"/>
                      <a:pt x="14" y="173"/>
                    </a:cubicBezTo>
                    <a:cubicBezTo>
                      <a:pt x="6" y="173"/>
                      <a:pt x="0" y="166"/>
                      <a:pt x="1" y="15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7" y="159"/>
                      <a:pt x="27" y="159"/>
                      <a:pt x="27" y="159"/>
                    </a:cubicBezTo>
                    <a:cubicBezTo>
                      <a:pt x="28" y="166"/>
                      <a:pt x="22" y="173"/>
                      <a:pt x="14" y="173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5" name="iṥľïḓé">
                <a:extLst>
                  <a:ext uri="{FF2B5EF4-FFF2-40B4-BE49-F238E27FC236}">
                    <a16:creationId xmlns:a16="http://schemas.microsoft.com/office/drawing/2014/main" id="{C8122744-9E74-45E5-8E25-E29646FCC818}"/>
                  </a:ext>
                </a:extLst>
              </p:cNvPr>
              <p:cNvSpPr/>
              <p:nvPr/>
            </p:nvSpPr>
            <p:spPr bwMode="auto">
              <a:xfrm>
                <a:off x="5322469" y="2001779"/>
                <a:ext cx="72580" cy="86663"/>
              </a:xfrm>
              <a:custGeom>
                <a:avLst/>
                <a:gdLst>
                  <a:gd name="T0" fmla="*/ 20 w 35"/>
                  <a:gd name="T1" fmla="*/ 42 h 42"/>
                  <a:gd name="T2" fmla="*/ 14 w 35"/>
                  <a:gd name="T3" fmla="*/ 42 h 42"/>
                  <a:gd name="T4" fmla="*/ 0 w 35"/>
                  <a:gd name="T5" fmla="*/ 28 h 42"/>
                  <a:gd name="T6" fmla="*/ 0 w 35"/>
                  <a:gd name="T7" fmla="*/ 14 h 42"/>
                  <a:gd name="T8" fmla="*/ 14 w 35"/>
                  <a:gd name="T9" fmla="*/ 0 h 42"/>
                  <a:gd name="T10" fmla="*/ 20 w 35"/>
                  <a:gd name="T11" fmla="*/ 0 h 42"/>
                  <a:gd name="T12" fmla="*/ 35 w 35"/>
                  <a:gd name="T13" fmla="*/ 14 h 42"/>
                  <a:gd name="T14" fmla="*/ 35 w 35"/>
                  <a:gd name="T15" fmla="*/ 28 h 42"/>
                  <a:gd name="T16" fmla="*/ 20 w 35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2">
                    <a:moveTo>
                      <a:pt x="20" y="42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6" y="42"/>
                      <a:pt x="0" y="36"/>
                      <a:pt x="0" y="2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6"/>
                      <a:pt x="35" y="14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6"/>
                      <a:pt x="28" y="42"/>
                      <a:pt x="20" y="42"/>
                    </a:cubicBez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6" name="îşļîḑé">
                <a:extLst>
                  <a:ext uri="{FF2B5EF4-FFF2-40B4-BE49-F238E27FC236}">
                    <a16:creationId xmlns:a16="http://schemas.microsoft.com/office/drawing/2014/main" id="{722464E3-A305-4521-9C5E-1518AA8140C1}"/>
                  </a:ext>
                </a:extLst>
              </p:cNvPr>
              <p:cNvSpPr/>
              <p:nvPr/>
            </p:nvSpPr>
            <p:spPr bwMode="auto">
              <a:xfrm>
                <a:off x="5322469" y="2001779"/>
                <a:ext cx="72580" cy="86663"/>
              </a:xfrm>
              <a:custGeom>
                <a:avLst/>
                <a:gdLst>
                  <a:gd name="T0" fmla="*/ 20 w 35"/>
                  <a:gd name="T1" fmla="*/ 42 h 42"/>
                  <a:gd name="T2" fmla="*/ 14 w 35"/>
                  <a:gd name="T3" fmla="*/ 42 h 42"/>
                  <a:gd name="T4" fmla="*/ 0 w 35"/>
                  <a:gd name="T5" fmla="*/ 28 h 42"/>
                  <a:gd name="T6" fmla="*/ 0 w 35"/>
                  <a:gd name="T7" fmla="*/ 14 h 42"/>
                  <a:gd name="T8" fmla="*/ 14 w 35"/>
                  <a:gd name="T9" fmla="*/ 0 h 42"/>
                  <a:gd name="T10" fmla="*/ 20 w 35"/>
                  <a:gd name="T11" fmla="*/ 0 h 42"/>
                  <a:gd name="T12" fmla="*/ 35 w 35"/>
                  <a:gd name="T13" fmla="*/ 14 h 42"/>
                  <a:gd name="T14" fmla="*/ 35 w 35"/>
                  <a:gd name="T15" fmla="*/ 28 h 42"/>
                  <a:gd name="T16" fmla="*/ 20 w 35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2">
                    <a:moveTo>
                      <a:pt x="20" y="42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6" y="42"/>
                      <a:pt x="0" y="36"/>
                      <a:pt x="0" y="2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6"/>
                      <a:pt x="35" y="14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6"/>
                      <a:pt x="28" y="42"/>
                      <a:pt x="20" y="42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7" name="îṡlïdê">
                <a:extLst>
                  <a:ext uri="{FF2B5EF4-FFF2-40B4-BE49-F238E27FC236}">
                    <a16:creationId xmlns:a16="http://schemas.microsoft.com/office/drawing/2014/main" id="{BBB90006-E47F-453A-AF00-1B47640C20F3}"/>
                  </a:ext>
                </a:extLst>
              </p:cNvPr>
              <p:cNvSpPr/>
              <p:nvPr/>
            </p:nvSpPr>
            <p:spPr bwMode="auto">
              <a:xfrm>
                <a:off x="4331262" y="1636712"/>
                <a:ext cx="795132" cy="301153"/>
              </a:xfrm>
              <a:custGeom>
                <a:avLst/>
                <a:gdLst>
                  <a:gd name="T0" fmla="*/ 367 w 385"/>
                  <a:gd name="T1" fmla="*/ 126 h 146"/>
                  <a:gd name="T2" fmla="*/ 196 w 385"/>
                  <a:gd name="T3" fmla="*/ 146 h 146"/>
                  <a:gd name="T4" fmla="*/ 18 w 385"/>
                  <a:gd name="T5" fmla="*/ 126 h 146"/>
                  <a:gd name="T6" fmla="*/ 0 w 385"/>
                  <a:gd name="T7" fmla="*/ 106 h 146"/>
                  <a:gd name="T8" fmla="*/ 0 w 385"/>
                  <a:gd name="T9" fmla="*/ 0 h 146"/>
                  <a:gd name="T10" fmla="*/ 385 w 385"/>
                  <a:gd name="T11" fmla="*/ 0 h 146"/>
                  <a:gd name="T12" fmla="*/ 385 w 385"/>
                  <a:gd name="T13" fmla="*/ 106 h 146"/>
                  <a:gd name="T14" fmla="*/ 367 w 385"/>
                  <a:gd name="T15" fmla="*/ 1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5" h="146">
                    <a:moveTo>
                      <a:pt x="367" y="126"/>
                    </a:moveTo>
                    <a:cubicBezTo>
                      <a:pt x="196" y="146"/>
                      <a:pt x="196" y="146"/>
                      <a:pt x="196" y="14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8" y="125"/>
                      <a:pt x="0" y="116"/>
                      <a:pt x="0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385" y="106"/>
                      <a:pt x="385" y="106"/>
                      <a:pt x="385" y="106"/>
                    </a:cubicBezTo>
                    <a:cubicBezTo>
                      <a:pt x="385" y="116"/>
                      <a:pt x="377" y="125"/>
                      <a:pt x="367" y="126"/>
                    </a:cubicBezTo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8" name="iṩļïḋe">
                <a:extLst>
                  <a:ext uri="{FF2B5EF4-FFF2-40B4-BE49-F238E27FC236}">
                    <a16:creationId xmlns:a16="http://schemas.microsoft.com/office/drawing/2014/main" id="{2FA5A2A7-C42A-4267-8951-E31F0EC332C1}"/>
                  </a:ext>
                </a:extLst>
              </p:cNvPr>
              <p:cNvSpPr/>
              <p:nvPr/>
            </p:nvSpPr>
            <p:spPr bwMode="auto">
              <a:xfrm>
                <a:off x="4321512" y="1626962"/>
                <a:ext cx="815715" cy="321736"/>
              </a:xfrm>
              <a:custGeom>
                <a:avLst/>
                <a:gdLst>
                  <a:gd name="T0" fmla="*/ 372 w 395"/>
                  <a:gd name="T1" fmla="*/ 131 h 156"/>
                  <a:gd name="T2" fmla="*/ 372 w 395"/>
                  <a:gd name="T3" fmla="*/ 126 h 156"/>
                  <a:gd name="T4" fmla="*/ 201 w 395"/>
                  <a:gd name="T5" fmla="*/ 146 h 156"/>
                  <a:gd name="T6" fmla="*/ 23 w 395"/>
                  <a:gd name="T7" fmla="*/ 126 h 156"/>
                  <a:gd name="T8" fmla="*/ 10 w 395"/>
                  <a:gd name="T9" fmla="*/ 111 h 156"/>
                  <a:gd name="T10" fmla="*/ 10 w 395"/>
                  <a:gd name="T11" fmla="*/ 10 h 156"/>
                  <a:gd name="T12" fmla="*/ 385 w 395"/>
                  <a:gd name="T13" fmla="*/ 10 h 156"/>
                  <a:gd name="T14" fmla="*/ 385 w 395"/>
                  <a:gd name="T15" fmla="*/ 111 h 156"/>
                  <a:gd name="T16" fmla="*/ 372 w 395"/>
                  <a:gd name="T17" fmla="*/ 126 h 156"/>
                  <a:gd name="T18" fmla="*/ 372 w 395"/>
                  <a:gd name="T19" fmla="*/ 131 h 156"/>
                  <a:gd name="T20" fmla="*/ 373 w 395"/>
                  <a:gd name="T21" fmla="*/ 136 h 156"/>
                  <a:gd name="T22" fmla="*/ 395 w 395"/>
                  <a:gd name="T23" fmla="*/ 111 h 156"/>
                  <a:gd name="T24" fmla="*/ 395 w 395"/>
                  <a:gd name="T25" fmla="*/ 0 h 156"/>
                  <a:gd name="T26" fmla="*/ 0 w 395"/>
                  <a:gd name="T27" fmla="*/ 0 h 156"/>
                  <a:gd name="T28" fmla="*/ 0 w 395"/>
                  <a:gd name="T29" fmla="*/ 111 h 156"/>
                  <a:gd name="T30" fmla="*/ 22 w 395"/>
                  <a:gd name="T31" fmla="*/ 136 h 156"/>
                  <a:gd name="T32" fmla="*/ 201 w 395"/>
                  <a:gd name="T33" fmla="*/ 156 h 156"/>
                  <a:gd name="T34" fmla="*/ 373 w 395"/>
                  <a:gd name="T35" fmla="*/ 136 h 156"/>
                  <a:gd name="T36" fmla="*/ 372 w 395"/>
                  <a:gd name="T37" fmla="*/ 1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5" h="156">
                    <a:moveTo>
                      <a:pt x="372" y="131"/>
                    </a:moveTo>
                    <a:cubicBezTo>
                      <a:pt x="372" y="126"/>
                      <a:pt x="372" y="126"/>
                      <a:pt x="372" y="126"/>
                    </a:cubicBezTo>
                    <a:cubicBezTo>
                      <a:pt x="201" y="146"/>
                      <a:pt x="201" y="146"/>
                      <a:pt x="201" y="146"/>
                    </a:cubicBezTo>
                    <a:cubicBezTo>
                      <a:pt x="23" y="126"/>
                      <a:pt x="23" y="126"/>
                      <a:pt x="23" y="126"/>
                    </a:cubicBezTo>
                    <a:cubicBezTo>
                      <a:pt x="16" y="125"/>
                      <a:pt x="10" y="119"/>
                      <a:pt x="10" y="1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11"/>
                      <a:pt x="385" y="111"/>
                      <a:pt x="385" y="111"/>
                    </a:cubicBezTo>
                    <a:cubicBezTo>
                      <a:pt x="385" y="119"/>
                      <a:pt x="379" y="125"/>
                      <a:pt x="372" y="126"/>
                    </a:cubicBezTo>
                    <a:cubicBezTo>
                      <a:pt x="372" y="131"/>
                      <a:pt x="372" y="131"/>
                      <a:pt x="372" y="131"/>
                    </a:cubicBezTo>
                    <a:cubicBezTo>
                      <a:pt x="373" y="136"/>
                      <a:pt x="373" y="136"/>
                      <a:pt x="373" y="136"/>
                    </a:cubicBezTo>
                    <a:cubicBezTo>
                      <a:pt x="385" y="134"/>
                      <a:pt x="395" y="124"/>
                      <a:pt x="395" y="111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4"/>
                      <a:pt x="10" y="134"/>
                      <a:pt x="22" y="136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373" y="136"/>
                      <a:pt x="373" y="136"/>
                      <a:pt x="373" y="136"/>
                    </a:cubicBezTo>
                    <a:cubicBezTo>
                      <a:pt x="372" y="131"/>
                      <a:pt x="372" y="131"/>
                      <a:pt x="372" y="131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9" name="îşḷîḍê">
                <a:extLst>
                  <a:ext uri="{FF2B5EF4-FFF2-40B4-BE49-F238E27FC236}">
                    <a16:creationId xmlns:a16="http://schemas.microsoft.com/office/drawing/2014/main" id="{57CC6A89-02A7-4419-9ECC-1333683BBDFC}"/>
                  </a:ext>
                </a:extLst>
              </p:cNvPr>
              <p:cNvSpPr/>
              <p:nvPr/>
            </p:nvSpPr>
            <p:spPr bwMode="auto">
              <a:xfrm>
                <a:off x="4126521" y="1568465"/>
                <a:ext cx="1225197" cy="81246"/>
              </a:xfrm>
              <a:custGeom>
                <a:avLst/>
                <a:gdLst>
                  <a:gd name="T0" fmla="*/ 577 w 593"/>
                  <a:gd name="T1" fmla="*/ 39 h 39"/>
                  <a:gd name="T2" fmla="*/ 16 w 593"/>
                  <a:gd name="T3" fmla="*/ 39 h 39"/>
                  <a:gd name="T4" fmla="*/ 0 w 593"/>
                  <a:gd name="T5" fmla="*/ 23 h 39"/>
                  <a:gd name="T6" fmla="*/ 0 w 593"/>
                  <a:gd name="T7" fmla="*/ 16 h 39"/>
                  <a:gd name="T8" fmla="*/ 16 w 593"/>
                  <a:gd name="T9" fmla="*/ 0 h 39"/>
                  <a:gd name="T10" fmla="*/ 577 w 593"/>
                  <a:gd name="T11" fmla="*/ 0 h 39"/>
                  <a:gd name="T12" fmla="*/ 593 w 593"/>
                  <a:gd name="T13" fmla="*/ 16 h 39"/>
                  <a:gd name="T14" fmla="*/ 593 w 593"/>
                  <a:gd name="T15" fmla="*/ 23 h 39"/>
                  <a:gd name="T16" fmla="*/ 577 w 593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3" h="39">
                    <a:moveTo>
                      <a:pt x="577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7" y="39"/>
                      <a:pt x="0" y="32"/>
                      <a:pt x="0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77" y="0"/>
                      <a:pt x="577" y="0"/>
                      <a:pt x="577" y="0"/>
                    </a:cubicBezTo>
                    <a:cubicBezTo>
                      <a:pt x="586" y="0"/>
                      <a:pt x="593" y="7"/>
                      <a:pt x="593" y="16"/>
                    </a:cubicBezTo>
                    <a:cubicBezTo>
                      <a:pt x="593" y="23"/>
                      <a:pt x="593" y="23"/>
                      <a:pt x="593" y="23"/>
                    </a:cubicBezTo>
                    <a:cubicBezTo>
                      <a:pt x="593" y="32"/>
                      <a:pt x="586" y="39"/>
                      <a:pt x="577" y="39"/>
                    </a:cubicBezTo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0" name="ïṧḻíḑè">
                <a:extLst>
                  <a:ext uri="{FF2B5EF4-FFF2-40B4-BE49-F238E27FC236}">
                    <a16:creationId xmlns:a16="http://schemas.microsoft.com/office/drawing/2014/main" id="{573B1922-6446-4001-96EE-85B08EBAF2B7}"/>
                  </a:ext>
                </a:extLst>
              </p:cNvPr>
              <p:cNvSpPr/>
              <p:nvPr/>
            </p:nvSpPr>
            <p:spPr bwMode="auto">
              <a:xfrm>
                <a:off x="4116771" y="1558715"/>
                <a:ext cx="1245779" cy="100746"/>
              </a:xfrm>
              <a:custGeom>
                <a:avLst/>
                <a:gdLst>
                  <a:gd name="T0" fmla="*/ 582 w 603"/>
                  <a:gd name="T1" fmla="*/ 44 h 49"/>
                  <a:gd name="T2" fmla="*/ 582 w 603"/>
                  <a:gd name="T3" fmla="*/ 39 h 49"/>
                  <a:gd name="T4" fmla="*/ 21 w 603"/>
                  <a:gd name="T5" fmla="*/ 39 h 49"/>
                  <a:gd name="T6" fmla="*/ 10 w 603"/>
                  <a:gd name="T7" fmla="*/ 28 h 49"/>
                  <a:gd name="T8" fmla="*/ 10 w 603"/>
                  <a:gd name="T9" fmla="*/ 21 h 49"/>
                  <a:gd name="T10" fmla="*/ 21 w 603"/>
                  <a:gd name="T11" fmla="*/ 10 h 49"/>
                  <a:gd name="T12" fmla="*/ 582 w 603"/>
                  <a:gd name="T13" fmla="*/ 10 h 49"/>
                  <a:gd name="T14" fmla="*/ 593 w 603"/>
                  <a:gd name="T15" fmla="*/ 21 h 49"/>
                  <a:gd name="T16" fmla="*/ 593 w 603"/>
                  <a:gd name="T17" fmla="*/ 28 h 49"/>
                  <a:gd name="T18" fmla="*/ 582 w 603"/>
                  <a:gd name="T19" fmla="*/ 39 h 49"/>
                  <a:gd name="T20" fmla="*/ 582 w 603"/>
                  <a:gd name="T21" fmla="*/ 44 h 49"/>
                  <a:gd name="T22" fmla="*/ 582 w 603"/>
                  <a:gd name="T23" fmla="*/ 49 h 49"/>
                  <a:gd name="T24" fmla="*/ 603 w 603"/>
                  <a:gd name="T25" fmla="*/ 28 h 49"/>
                  <a:gd name="T26" fmla="*/ 603 w 603"/>
                  <a:gd name="T27" fmla="*/ 21 h 49"/>
                  <a:gd name="T28" fmla="*/ 582 w 603"/>
                  <a:gd name="T29" fmla="*/ 0 h 49"/>
                  <a:gd name="T30" fmla="*/ 21 w 603"/>
                  <a:gd name="T31" fmla="*/ 0 h 49"/>
                  <a:gd name="T32" fmla="*/ 0 w 603"/>
                  <a:gd name="T33" fmla="*/ 21 h 49"/>
                  <a:gd name="T34" fmla="*/ 0 w 603"/>
                  <a:gd name="T35" fmla="*/ 28 h 49"/>
                  <a:gd name="T36" fmla="*/ 21 w 603"/>
                  <a:gd name="T37" fmla="*/ 49 h 49"/>
                  <a:gd name="T38" fmla="*/ 582 w 603"/>
                  <a:gd name="T39" fmla="*/ 49 h 49"/>
                  <a:gd name="T40" fmla="*/ 582 w 603"/>
                  <a:gd name="T41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03" h="49">
                    <a:moveTo>
                      <a:pt x="582" y="44"/>
                    </a:moveTo>
                    <a:cubicBezTo>
                      <a:pt x="582" y="39"/>
                      <a:pt x="582" y="39"/>
                      <a:pt x="582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5" y="39"/>
                      <a:pt x="10" y="35"/>
                      <a:pt x="10" y="28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582" y="10"/>
                      <a:pt x="582" y="10"/>
                      <a:pt x="582" y="10"/>
                    </a:cubicBezTo>
                    <a:cubicBezTo>
                      <a:pt x="588" y="10"/>
                      <a:pt x="593" y="15"/>
                      <a:pt x="593" y="21"/>
                    </a:cubicBezTo>
                    <a:cubicBezTo>
                      <a:pt x="593" y="28"/>
                      <a:pt x="593" y="28"/>
                      <a:pt x="593" y="28"/>
                    </a:cubicBezTo>
                    <a:cubicBezTo>
                      <a:pt x="593" y="35"/>
                      <a:pt x="588" y="39"/>
                      <a:pt x="582" y="39"/>
                    </a:cubicBezTo>
                    <a:cubicBezTo>
                      <a:pt x="582" y="44"/>
                      <a:pt x="582" y="44"/>
                      <a:pt x="582" y="44"/>
                    </a:cubicBezTo>
                    <a:cubicBezTo>
                      <a:pt x="582" y="49"/>
                      <a:pt x="582" y="49"/>
                      <a:pt x="582" y="49"/>
                    </a:cubicBezTo>
                    <a:cubicBezTo>
                      <a:pt x="594" y="49"/>
                      <a:pt x="603" y="40"/>
                      <a:pt x="603" y="28"/>
                    </a:cubicBezTo>
                    <a:cubicBezTo>
                      <a:pt x="603" y="21"/>
                      <a:pt x="603" y="21"/>
                      <a:pt x="603" y="21"/>
                    </a:cubicBezTo>
                    <a:cubicBezTo>
                      <a:pt x="603" y="9"/>
                      <a:pt x="594" y="0"/>
                      <a:pt x="58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0"/>
                      <a:pt x="10" y="49"/>
                      <a:pt x="21" y="49"/>
                    </a:cubicBezTo>
                    <a:cubicBezTo>
                      <a:pt x="582" y="49"/>
                      <a:pt x="582" y="49"/>
                      <a:pt x="582" y="49"/>
                    </a:cubicBezTo>
                    <a:cubicBezTo>
                      <a:pt x="582" y="44"/>
                      <a:pt x="582" y="44"/>
                      <a:pt x="582" y="44"/>
                    </a:cubicBezTo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1" name="ïśḷïḓe">
                <a:extLst>
                  <a:ext uri="{FF2B5EF4-FFF2-40B4-BE49-F238E27FC236}">
                    <a16:creationId xmlns:a16="http://schemas.microsoft.com/office/drawing/2014/main" id="{17DFE819-A3B7-48C2-A041-29BFF835E53B}"/>
                  </a:ext>
                </a:extLst>
              </p:cNvPr>
              <p:cNvSpPr/>
              <p:nvPr/>
            </p:nvSpPr>
            <p:spPr bwMode="auto">
              <a:xfrm>
                <a:off x="4348594" y="1659461"/>
                <a:ext cx="768050" cy="31415"/>
              </a:xfrm>
              <a:prstGeom prst="rect">
                <a:avLst/>
              </a:prstGeom>
              <a:solidFill>
                <a:srgbClr val="C0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2" name="î$ḻîďê">
                <a:extLst>
                  <a:ext uri="{FF2B5EF4-FFF2-40B4-BE49-F238E27FC236}">
                    <a16:creationId xmlns:a16="http://schemas.microsoft.com/office/drawing/2014/main" id="{28B07EBF-0036-49B3-9B9C-35D0261BE7CA}"/>
                  </a:ext>
                </a:extLst>
              </p:cNvPr>
              <p:cNvSpPr/>
              <p:nvPr/>
            </p:nvSpPr>
            <p:spPr bwMode="auto">
              <a:xfrm>
                <a:off x="4348594" y="1659461"/>
                <a:ext cx="768050" cy="31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3" name="îṩľïďé">
                <a:extLst>
                  <a:ext uri="{FF2B5EF4-FFF2-40B4-BE49-F238E27FC236}">
                    <a16:creationId xmlns:a16="http://schemas.microsoft.com/office/drawing/2014/main" id="{A1F3BE0C-2D87-47F1-8121-E775F8A59532}"/>
                  </a:ext>
                </a:extLst>
              </p:cNvPr>
              <p:cNvSpPr/>
              <p:nvPr/>
            </p:nvSpPr>
            <p:spPr bwMode="auto">
              <a:xfrm>
                <a:off x="4342095" y="1659461"/>
                <a:ext cx="774550" cy="51998"/>
              </a:xfrm>
              <a:custGeom>
                <a:avLst/>
                <a:gdLst>
                  <a:gd name="T0" fmla="*/ 6 w 715"/>
                  <a:gd name="T1" fmla="*/ 0 h 48"/>
                  <a:gd name="T2" fmla="*/ 0 w 715"/>
                  <a:gd name="T3" fmla="*/ 0 h 48"/>
                  <a:gd name="T4" fmla="*/ 0 w 715"/>
                  <a:gd name="T5" fmla="*/ 48 h 48"/>
                  <a:gd name="T6" fmla="*/ 715 w 715"/>
                  <a:gd name="T7" fmla="*/ 48 h 48"/>
                  <a:gd name="T8" fmla="*/ 715 w 715"/>
                  <a:gd name="T9" fmla="*/ 29 h 48"/>
                  <a:gd name="T10" fmla="*/ 6 w 715"/>
                  <a:gd name="T11" fmla="*/ 29 h 48"/>
                  <a:gd name="T12" fmla="*/ 6 w 71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5" h="48">
                    <a:moveTo>
                      <a:pt x="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715" y="48"/>
                    </a:lnTo>
                    <a:lnTo>
                      <a:pt x="715" y="29"/>
                    </a:lnTo>
                    <a:lnTo>
                      <a:pt x="6" y="2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0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4" name="î$líḋê">
                <a:extLst>
                  <a:ext uri="{FF2B5EF4-FFF2-40B4-BE49-F238E27FC236}">
                    <a16:creationId xmlns:a16="http://schemas.microsoft.com/office/drawing/2014/main" id="{9A1A0943-440B-4261-902D-6B8288280A5D}"/>
                  </a:ext>
                </a:extLst>
              </p:cNvPr>
              <p:cNvSpPr/>
              <p:nvPr/>
            </p:nvSpPr>
            <p:spPr bwMode="auto">
              <a:xfrm>
                <a:off x="4342095" y="1659461"/>
                <a:ext cx="774550" cy="51998"/>
              </a:xfrm>
              <a:custGeom>
                <a:avLst/>
                <a:gdLst>
                  <a:gd name="T0" fmla="*/ 6 w 715"/>
                  <a:gd name="T1" fmla="*/ 0 h 48"/>
                  <a:gd name="T2" fmla="*/ 0 w 715"/>
                  <a:gd name="T3" fmla="*/ 0 h 48"/>
                  <a:gd name="T4" fmla="*/ 0 w 715"/>
                  <a:gd name="T5" fmla="*/ 48 h 48"/>
                  <a:gd name="T6" fmla="*/ 715 w 715"/>
                  <a:gd name="T7" fmla="*/ 48 h 48"/>
                  <a:gd name="T8" fmla="*/ 715 w 715"/>
                  <a:gd name="T9" fmla="*/ 29 h 48"/>
                  <a:gd name="T10" fmla="*/ 6 w 715"/>
                  <a:gd name="T11" fmla="*/ 29 h 48"/>
                  <a:gd name="T12" fmla="*/ 6 w 71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5" h="48">
                    <a:moveTo>
                      <a:pt x="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715" y="48"/>
                    </a:lnTo>
                    <a:lnTo>
                      <a:pt x="715" y="29"/>
                    </a:lnTo>
                    <a:lnTo>
                      <a:pt x="6" y="2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5" name="isļïďé">
                <a:extLst>
                  <a:ext uri="{FF2B5EF4-FFF2-40B4-BE49-F238E27FC236}">
                    <a16:creationId xmlns:a16="http://schemas.microsoft.com/office/drawing/2014/main" id="{DDCD939F-936F-4E70-9AEA-804DE78AB5DA}"/>
                  </a:ext>
                </a:extLst>
              </p:cNvPr>
              <p:cNvSpPr/>
              <p:nvPr/>
            </p:nvSpPr>
            <p:spPr bwMode="auto">
              <a:xfrm>
                <a:off x="4326929" y="1659461"/>
                <a:ext cx="810298" cy="51998"/>
              </a:xfrm>
              <a:custGeom>
                <a:avLst/>
                <a:gdLst>
                  <a:gd name="T0" fmla="*/ 14 w 748"/>
                  <a:gd name="T1" fmla="*/ 0 h 48"/>
                  <a:gd name="T2" fmla="*/ 0 w 748"/>
                  <a:gd name="T3" fmla="*/ 0 h 48"/>
                  <a:gd name="T4" fmla="*/ 0 w 748"/>
                  <a:gd name="T5" fmla="*/ 48 h 48"/>
                  <a:gd name="T6" fmla="*/ 14 w 748"/>
                  <a:gd name="T7" fmla="*/ 48 h 48"/>
                  <a:gd name="T8" fmla="*/ 14 w 748"/>
                  <a:gd name="T9" fmla="*/ 0 h 48"/>
                  <a:gd name="T10" fmla="*/ 748 w 748"/>
                  <a:gd name="T11" fmla="*/ 0 h 48"/>
                  <a:gd name="T12" fmla="*/ 729 w 748"/>
                  <a:gd name="T13" fmla="*/ 0 h 48"/>
                  <a:gd name="T14" fmla="*/ 729 w 748"/>
                  <a:gd name="T15" fmla="*/ 29 h 48"/>
                  <a:gd name="T16" fmla="*/ 729 w 748"/>
                  <a:gd name="T17" fmla="*/ 48 h 48"/>
                  <a:gd name="T18" fmla="*/ 748 w 748"/>
                  <a:gd name="T19" fmla="*/ 48 h 48"/>
                  <a:gd name="T20" fmla="*/ 748 w 748"/>
                  <a:gd name="T21" fmla="*/ 38 h 48"/>
                  <a:gd name="T22" fmla="*/ 738 w 748"/>
                  <a:gd name="T23" fmla="*/ 38 h 48"/>
                  <a:gd name="T24" fmla="*/ 738 w 748"/>
                  <a:gd name="T25" fmla="*/ 29 h 48"/>
                  <a:gd name="T26" fmla="*/ 738 w 748"/>
                  <a:gd name="T27" fmla="*/ 38 h 48"/>
                  <a:gd name="T28" fmla="*/ 748 w 748"/>
                  <a:gd name="T29" fmla="*/ 38 h 48"/>
                  <a:gd name="T30" fmla="*/ 748 w 748"/>
                  <a:gd name="T3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8" h="48">
                    <a:moveTo>
                      <a:pt x="14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14" y="48"/>
                    </a:lnTo>
                    <a:lnTo>
                      <a:pt x="14" y="0"/>
                    </a:lnTo>
                    <a:close/>
                    <a:moveTo>
                      <a:pt x="748" y="0"/>
                    </a:moveTo>
                    <a:lnTo>
                      <a:pt x="729" y="0"/>
                    </a:lnTo>
                    <a:lnTo>
                      <a:pt x="729" y="29"/>
                    </a:lnTo>
                    <a:lnTo>
                      <a:pt x="729" y="48"/>
                    </a:lnTo>
                    <a:lnTo>
                      <a:pt x="748" y="48"/>
                    </a:lnTo>
                    <a:lnTo>
                      <a:pt x="748" y="38"/>
                    </a:lnTo>
                    <a:lnTo>
                      <a:pt x="738" y="38"/>
                    </a:lnTo>
                    <a:lnTo>
                      <a:pt x="738" y="29"/>
                    </a:lnTo>
                    <a:lnTo>
                      <a:pt x="738" y="38"/>
                    </a:lnTo>
                    <a:lnTo>
                      <a:pt x="748" y="38"/>
                    </a:lnTo>
                    <a:lnTo>
                      <a:pt x="748" y="0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6" name="î$ḷïďê">
                <a:extLst>
                  <a:ext uri="{FF2B5EF4-FFF2-40B4-BE49-F238E27FC236}">
                    <a16:creationId xmlns:a16="http://schemas.microsoft.com/office/drawing/2014/main" id="{2AD5AF3C-9ED1-4FDE-951B-1214B1D29B15}"/>
                  </a:ext>
                </a:extLst>
              </p:cNvPr>
              <p:cNvSpPr/>
              <p:nvPr/>
            </p:nvSpPr>
            <p:spPr bwMode="auto">
              <a:xfrm>
                <a:off x="4326929" y="1659461"/>
                <a:ext cx="810298" cy="51998"/>
              </a:xfrm>
              <a:custGeom>
                <a:avLst/>
                <a:gdLst>
                  <a:gd name="T0" fmla="*/ 14 w 748"/>
                  <a:gd name="T1" fmla="*/ 0 h 48"/>
                  <a:gd name="T2" fmla="*/ 0 w 748"/>
                  <a:gd name="T3" fmla="*/ 0 h 48"/>
                  <a:gd name="T4" fmla="*/ 0 w 748"/>
                  <a:gd name="T5" fmla="*/ 48 h 48"/>
                  <a:gd name="T6" fmla="*/ 14 w 748"/>
                  <a:gd name="T7" fmla="*/ 48 h 48"/>
                  <a:gd name="T8" fmla="*/ 14 w 748"/>
                  <a:gd name="T9" fmla="*/ 0 h 48"/>
                  <a:gd name="T10" fmla="*/ 748 w 748"/>
                  <a:gd name="T11" fmla="*/ 0 h 48"/>
                  <a:gd name="T12" fmla="*/ 729 w 748"/>
                  <a:gd name="T13" fmla="*/ 0 h 48"/>
                  <a:gd name="T14" fmla="*/ 729 w 748"/>
                  <a:gd name="T15" fmla="*/ 29 h 48"/>
                  <a:gd name="T16" fmla="*/ 729 w 748"/>
                  <a:gd name="T17" fmla="*/ 48 h 48"/>
                  <a:gd name="T18" fmla="*/ 748 w 748"/>
                  <a:gd name="T19" fmla="*/ 48 h 48"/>
                  <a:gd name="T20" fmla="*/ 748 w 748"/>
                  <a:gd name="T21" fmla="*/ 38 h 48"/>
                  <a:gd name="T22" fmla="*/ 738 w 748"/>
                  <a:gd name="T23" fmla="*/ 38 h 48"/>
                  <a:gd name="T24" fmla="*/ 738 w 748"/>
                  <a:gd name="T25" fmla="*/ 29 h 48"/>
                  <a:gd name="T26" fmla="*/ 738 w 748"/>
                  <a:gd name="T27" fmla="*/ 38 h 48"/>
                  <a:gd name="T28" fmla="*/ 748 w 748"/>
                  <a:gd name="T29" fmla="*/ 38 h 48"/>
                  <a:gd name="T30" fmla="*/ 748 w 748"/>
                  <a:gd name="T3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8" h="48">
                    <a:moveTo>
                      <a:pt x="14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14" y="48"/>
                    </a:lnTo>
                    <a:lnTo>
                      <a:pt x="14" y="0"/>
                    </a:lnTo>
                    <a:moveTo>
                      <a:pt x="748" y="0"/>
                    </a:moveTo>
                    <a:lnTo>
                      <a:pt x="729" y="0"/>
                    </a:lnTo>
                    <a:lnTo>
                      <a:pt x="729" y="29"/>
                    </a:lnTo>
                    <a:lnTo>
                      <a:pt x="729" y="48"/>
                    </a:lnTo>
                    <a:lnTo>
                      <a:pt x="748" y="48"/>
                    </a:lnTo>
                    <a:lnTo>
                      <a:pt x="748" y="38"/>
                    </a:lnTo>
                    <a:lnTo>
                      <a:pt x="738" y="38"/>
                    </a:lnTo>
                    <a:lnTo>
                      <a:pt x="738" y="29"/>
                    </a:lnTo>
                    <a:lnTo>
                      <a:pt x="738" y="38"/>
                    </a:lnTo>
                    <a:lnTo>
                      <a:pt x="748" y="38"/>
                    </a:lnTo>
                    <a:lnTo>
                      <a:pt x="7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7" name="iSḷîḍê">
                <a:extLst>
                  <a:ext uri="{FF2B5EF4-FFF2-40B4-BE49-F238E27FC236}">
                    <a16:creationId xmlns:a16="http://schemas.microsoft.com/office/drawing/2014/main" id="{2D7E57B7-399F-4F83-8217-0ACDA99924FC}"/>
                  </a:ext>
                </a:extLst>
              </p:cNvPr>
              <p:cNvSpPr/>
              <p:nvPr/>
            </p:nvSpPr>
            <p:spPr bwMode="auto">
              <a:xfrm>
                <a:off x="4326929" y="1638878"/>
                <a:ext cx="810298" cy="20582"/>
              </a:xfrm>
              <a:custGeom>
                <a:avLst/>
                <a:gdLst>
                  <a:gd name="T0" fmla="*/ 748 w 748"/>
                  <a:gd name="T1" fmla="*/ 0 h 19"/>
                  <a:gd name="T2" fmla="*/ 0 w 748"/>
                  <a:gd name="T3" fmla="*/ 0 h 19"/>
                  <a:gd name="T4" fmla="*/ 0 w 748"/>
                  <a:gd name="T5" fmla="*/ 19 h 19"/>
                  <a:gd name="T6" fmla="*/ 14 w 748"/>
                  <a:gd name="T7" fmla="*/ 19 h 19"/>
                  <a:gd name="T8" fmla="*/ 20 w 748"/>
                  <a:gd name="T9" fmla="*/ 19 h 19"/>
                  <a:gd name="T10" fmla="*/ 729 w 748"/>
                  <a:gd name="T11" fmla="*/ 19 h 19"/>
                  <a:gd name="T12" fmla="*/ 748 w 748"/>
                  <a:gd name="T13" fmla="*/ 19 h 19"/>
                  <a:gd name="T14" fmla="*/ 748 w 748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8" h="19">
                    <a:moveTo>
                      <a:pt x="748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14" y="19"/>
                    </a:lnTo>
                    <a:lnTo>
                      <a:pt x="20" y="19"/>
                    </a:lnTo>
                    <a:lnTo>
                      <a:pt x="729" y="19"/>
                    </a:lnTo>
                    <a:lnTo>
                      <a:pt x="748" y="19"/>
                    </a:lnTo>
                    <a:lnTo>
                      <a:pt x="748" y="0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8" name="iš1ïďê">
                <a:extLst>
                  <a:ext uri="{FF2B5EF4-FFF2-40B4-BE49-F238E27FC236}">
                    <a16:creationId xmlns:a16="http://schemas.microsoft.com/office/drawing/2014/main" id="{53F2D0AD-65DD-405E-ABB3-229D0E4F177D}"/>
                  </a:ext>
                </a:extLst>
              </p:cNvPr>
              <p:cNvSpPr/>
              <p:nvPr/>
            </p:nvSpPr>
            <p:spPr bwMode="auto">
              <a:xfrm>
                <a:off x="4326929" y="1638878"/>
                <a:ext cx="810298" cy="20582"/>
              </a:xfrm>
              <a:custGeom>
                <a:avLst/>
                <a:gdLst>
                  <a:gd name="T0" fmla="*/ 748 w 748"/>
                  <a:gd name="T1" fmla="*/ 0 h 19"/>
                  <a:gd name="T2" fmla="*/ 0 w 748"/>
                  <a:gd name="T3" fmla="*/ 0 h 19"/>
                  <a:gd name="T4" fmla="*/ 0 w 748"/>
                  <a:gd name="T5" fmla="*/ 19 h 19"/>
                  <a:gd name="T6" fmla="*/ 14 w 748"/>
                  <a:gd name="T7" fmla="*/ 19 h 19"/>
                  <a:gd name="T8" fmla="*/ 20 w 748"/>
                  <a:gd name="T9" fmla="*/ 19 h 19"/>
                  <a:gd name="T10" fmla="*/ 729 w 748"/>
                  <a:gd name="T11" fmla="*/ 19 h 19"/>
                  <a:gd name="T12" fmla="*/ 748 w 748"/>
                  <a:gd name="T13" fmla="*/ 19 h 19"/>
                  <a:gd name="T14" fmla="*/ 748 w 748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8" h="19">
                    <a:moveTo>
                      <a:pt x="748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14" y="19"/>
                    </a:lnTo>
                    <a:lnTo>
                      <a:pt x="20" y="19"/>
                    </a:lnTo>
                    <a:lnTo>
                      <a:pt x="729" y="19"/>
                    </a:lnTo>
                    <a:lnTo>
                      <a:pt x="748" y="19"/>
                    </a:lnTo>
                    <a:lnTo>
                      <a:pt x="7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9" name="íşḻíḑè">
                <a:extLst>
                  <a:ext uri="{FF2B5EF4-FFF2-40B4-BE49-F238E27FC236}">
                    <a16:creationId xmlns:a16="http://schemas.microsoft.com/office/drawing/2014/main" id="{F9FC0F60-C967-4650-9C66-DDBA8DFBF7CB}"/>
                  </a:ext>
                </a:extLst>
              </p:cNvPr>
              <p:cNvSpPr/>
              <p:nvPr/>
            </p:nvSpPr>
            <p:spPr bwMode="auto">
              <a:xfrm>
                <a:off x="4736411" y="1568465"/>
                <a:ext cx="0" cy="81246"/>
              </a:xfrm>
              <a:custGeom>
                <a:avLst/>
                <a:gdLst>
                  <a:gd name="T0" fmla="*/ 0 h 75"/>
                  <a:gd name="T1" fmla="*/ 75 h 75"/>
                  <a:gd name="T2" fmla="*/ 0 h 7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75">
                    <a:moveTo>
                      <a:pt x="0" y="0"/>
                    </a:moveTo>
                    <a:lnTo>
                      <a:pt x="0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0" name="iṩ1ïďé">
                <a:extLst>
                  <a:ext uri="{FF2B5EF4-FFF2-40B4-BE49-F238E27FC236}">
                    <a16:creationId xmlns:a16="http://schemas.microsoft.com/office/drawing/2014/main" id="{6CFD1127-2921-4C8E-B944-349637EC3FC6}"/>
                  </a:ext>
                </a:extLst>
              </p:cNvPr>
              <p:cNvSpPr/>
              <p:nvPr/>
            </p:nvSpPr>
            <p:spPr bwMode="auto">
              <a:xfrm>
                <a:off x="4736411" y="1568465"/>
                <a:ext cx="0" cy="8124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1" name="íṧľidê">
                <a:extLst>
                  <a:ext uri="{FF2B5EF4-FFF2-40B4-BE49-F238E27FC236}">
                    <a16:creationId xmlns:a16="http://schemas.microsoft.com/office/drawing/2014/main" id="{4FB809B2-7CEE-4352-9E4D-A54533763EF7}"/>
                  </a:ext>
                </a:extLst>
              </p:cNvPr>
              <p:cNvSpPr/>
              <p:nvPr/>
            </p:nvSpPr>
            <p:spPr bwMode="auto">
              <a:xfrm>
                <a:off x="4736411" y="1568465"/>
                <a:ext cx="0" cy="81246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2" name="išľîḓê">
                <a:extLst>
                  <a:ext uri="{FF2B5EF4-FFF2-40B4-BE49-F238E27FC236}">
                    <a16:creationId xmlns:a16="http://schemas.microsoft.com/office/drawing/2014/main" id="{08D56694-183E-4381-B4A2-19F2A7164350}"/>
                  </a:ext>
                </a:extLst>
              </p:cNvPr>
              <p:cNvSpPr/>
              <p:nvPr/>
            </p:nvSpPr>
            <p:spPr bwMode="auto">
              <a:xfrm>
                <a:off x="4126521" y="1568465"/>
                <a:ext cx="609890" cy="81246"/>
              </a:xfrm>
              <a:custGeom>
                <a:avLst/>
                <a:gdLst>
                  <a:gd name="T0" fmla="*/ 16 w 295"/>
                  <a:gd name="T1" fmla="*/ 39 h 39"/>
                  <a:gd name="T2" fmla="*/ 295 w 295"/>
                  <a:gd name="T3" fmla="*/ 39 h 39"/>
                  <a:gd name="T4" fmla="*/ 295 w 295"/>
                  <a:gd name="T5" fmla="*/ 0 h 39"/>
                  <a:gd name="T6" fmla="*/ 16 w 295"/>
                  <a:gd name="T7" fmla="*/ 0 h 39"/>
                  <a:gd name="T8" fmla="*/ 0 w 295"/>
                  <a:gd name="T9" fmla="*/ 16 h 39"/>
                  <a:gd name="T10" fmla="*/ 0 w 295"/>
                  <a:gd name="T11" fmla="*/ 23 h 39"/>
                  <a:gd name="T12" fmla="*/ 16 w 29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9">
                    <a:moveTo>
                      <a:pt x="16" y="39"/>
                    </a:moveTo>
                    <a:cubicBezTo>
                      <a:pt x="295" y="39"/>
                      <a:pt x="295" y="39"/>
                      <a:pt x="295" y="3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2"/>
                      <a:pt x="7" y="39"/>
                      <a:pt x="16" y="39"/>
                    </a:cubicBezTo>
                    <a:close/>
                  </a:path>
                </a:pathLst>
              </a:custGeom>
              <a:solidFill>
                <a:srgbClr val="D1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3" name="î$ḷíḋè">
                <a:extLst>
                  <a:ext uri="{FF2B5EF4-FFF2-40B4-BE49-F238E27FC236}">
                    <a16:creationId xmlns:a16="http://schemas.microsoft.com/office/drawing/2014/main" id="{E2442071-81DB-4563-A0D3-1B5EC6B69B5C}"/>
                  </a:ext>
                </a:extLst>
              </p:cNvPr>
              <p:cNvSpPr/>
              <p:nvPr/>
            </p:nvSpPr>
            <p:spPr bwMode="auto">
              <a:xfrm>
                <a:off x="4126521" y="1568465"/>
                <a:ext cx="609890" cy="81246"/>
              </a:xfrm>
              <a:custGeom>
                <a:avLst/>
                <a:gdLst>
                  <a:gd name="T0" fmla="*/ 16 w 295"/>
                  <a:gd name="T1" fmla="*/ 39 h 39"/>
                  <a:gd name="T2" fmla="*/ 295 w 295"/>
                  <a:gd name="T3" fmla="*/ 39 h 39"/>
                  <a:gd name="T4" fmla="*/ 295 w 295"/>
                  <a:gd name="T5" fmla="*/ 0 h 39"/>
                  <a:gd name="T6" fmla="*/ 16 w 295"/>
                  <a:gd name="T7" fmla="*/ 0 h 39"/>
                  <a:gd name="T8" fmla="*/ 0 w 295"/>
                  <a:gd name="T9" fmla="*/ 16 h 39"/>
                  <a:gd name="T10" fmla="*/ 0 w 295"/>
                  <a:gd name="T11" fmla="*/ 23 h 39"/>
                  <a:gd name="T12" fmla="*/ 16 w 29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9">
                    <a:moveTo>
                      <a:pt x="16" y="39"/>
                    </a:moveTo>
                    <a:cubicBezTo>
                      <a:pt x="295" y="39"/>
                      <a:pt x="295" y="39"/>
                      <a:pt x="295" y="3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32"/>
                      <a:pt x="7" y="39"/>
                      <a:pt x="16" y="39"/>
                    </a:cubicBez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4" name="ïślîḋê">
                <a:extLst>
                  <a:ext uri="{FF2B5EF4-FFF2-40B4-BE49-F238E27FC236}">
                    <a16:creationId xmlns:a16="http://schemas.microsoft.com/office/drawing/2014/main" id="{577C57A5-174A-4B7A-9C4E-3984163BA4D0}"/>
                  </a:ext>
                </a:extLst>
              </p:cNvPr>
              <p:cNvSpPr/>
              <p:nvPr/>
            </p:nvSpPr>
            <p:spPr bwMode="auto">
              <a:xfrm>
                <a:off x="4690913" y="1524050"/>
                <a:ext cx="90996" cy="44415"/>
              </a:xfrm>
              <a:custGeom>
                <a:avLst/>
                <a:gdLst>
                  <a:gd name="T0" fmla="*/ 44 w 44"/>
                  <a:gd name="T1" fmla="*/ 22 h 22"/>
                  <a:gd name="T2" fmla="*/ 0 w 44"/>
                  <a:gd name="T3" fmla="*/ 22 h 22"/>
                  <a:gd name="T4" fmla="*/ 0 w 44"/>
                  <a:gd name="T5" fmla="*/ 18 h 22"/>
                  <a:gd name="T6" fmla="*/ 17 w 44"/>
                  <a:gd name="T7" fmla="*/ 0 h 22"/>
                  <a:gd name="T8" fmla="*/ 26 w 44"/>
                  <a:gd name="T9" fmla="*/ 0 h 22"/>
                  <a:gd name="T10" fmla="*/ 44 w 44"/>
                  <a:gd name="T11" fmla="*/ 18 h 22"/>
                  <a:gd name="T12" fmla="*/ 44 w 44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2">
                    <a:moveTo>
                      <a:pt x="44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4" y="8"/>
                      <a:pt x="44" y="18"/>
                    </a:cubicBezTo>
                    <a:lnTo>
                      <a:pt x="44" y="22"/>
                    </a:lnTo>
                    <a:close/>
                  </a:path>
                </a:pathLst>
              </a:custGeom>
              <a:solidFill>
                <a:srgbClr val="D1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5" name="ïśļíḓè">
                <a:extLst>
                  <a:ext uri="{FF2B5EF4-FFF2-40B4-BE49-F238E27FC236}">
                    <a16:creationId xmlns:a16="http://schemas.microsoft.com/office/drawing/2014/main" id="{7F9978ED-1669-48B3-B7DB-E8F37EEBB9ED}"/>
                  </a:ext>
                </a:extLst>
              </p:cNvPr>
              <p:cNvSpPr/>
              <p:nvPr/>
            </p:nvSpPr>
            <p:spPr bwMode="auto">
              <a:xfrm>
                <a:off x="4690913" y="1524050"/>
                <a:ext cx="90996" cy="44415"/>
              </a:xfrm>
              <a:custGeom>
                <a:avLst/>
                <a:gdLst>
                  <a:gd name="T0" fmla="*/ 44 w 44"/>
                  <a:gd name="T1" fmla="*/ 22 h 22"/>
                  <a:gd name="T2" fmla="*/ 0 w 44"/>
                  <a:gd name="T3" fmla="*/ 22 h 22"/>
                  <a:gd name="T4" fmla="*/ 0 w 44"/>
                  <a:gd name="T5" fmla="*/ 18 h 22"/>
                  <a:gd name="T6" fmla="*/ 17 w 44"/>
                  <a:gd name="T7" fmla="*/ 0 h 22"/>
                  <a:gd name="T8" fmla="*/ 26 w 44"/>
                  <a:gd name="T9" fmla="*/ 0 h 22"/>
                  <a:gd name="T10" fmla="*/ 44 w 44"/>
                  <a:gd name="T11" fmla="*/ 18 h 22"/>
                  <a:gd name="T12" fmla="*/ 44 w 44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2">
                    <a:moveTo>
                      <a:pt x="44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4" y="8"/>
                      <a:pt x="44" y="18"/>
                    </a:cubicBezTo>
                    <a:lnTo>
                      <a:pt x="44" y="22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6" name="íşliḓè">
                <a:extLst>
                  <a:ext uri="{FF2B5EF4-FFF2-40B4-BE49-F238E27FC236}">
                    <a16:creationId xmlns:a16="http://schemas.microsoft.com/office/drawing/2014/main" id="{576FD04E-9B81-40A4-81CA-F91514EE751E}"/>
                  </a:ext>
                </a:extLst>
              </p:cNvPr>
              <p:cNvSpPr/>
              <p:nvPr/>
            </p:nvSpPr>
            <p:spPr bwMode="auto">
              <a:xfrm>
                <a:off x="5190308" y="3066649"/>
                <a:ext cx="0" cy="111578"/>
              </a:xfrm>
              <a:custGeom>
                <a:avLst/>
                <a:gdLst>
                  <a:gd name="T0" fmla="*/ 0 h 103"/>
                  <a:gd name="T1" fmla="*/ 103 h 103"/>
                  <a:gd name="T2" fmla="*/ 0 h 10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03">
                    <a:moveTo>
                      <a:pt x="0" y="0"/>
                    </a:moveTo>
                    <a:lnTo>
                      <a:pt x="0" y="1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8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7" name="îŝlïdé">
                <a:extLst>
                  <a:ext uri="{FF2B5EF4-FFF2-40B4-BE49-F238E27FC236}">
                    <a16:creationId xmlns:a16="http://schemas.microsoft.com/office/drawing/2014/main" id="{B072D36A-BDE2-4F29-BC7F-FA8C0D057B31}"/>
                  </a:ext>
                </a:extLst>
              </p:cNvPr>
              <p:cNvSpPr/>
              <p:nvPr/>
            </p:nvSpPr>
            <p:spPr bwMode="auto">
              <a:xfrm>
                <a:off x="5190308" y="3066649"/>
                <a:ext cx="0" cy="11157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8" name="íṧľîḍé">
                <a:extLst>
                  <a:ext uri="{FF2B5EF4-FFF2-40B4-BE49-F238E27FC236}">
                    <a16:creationId xmlns:a16="http://schemas.microsoft.com/office/drawing/2014/main" id="{0A7D51EC-2C81-4D77-8C86-768F157A166B}"/>
                  </a:ext>
                </a:extLst>
              </p:cNvPr>
              <p:cNvSpPr/>
              <p:nvPr/>
            </p:nvSpPr>
            <p:spPr bwMode="auto">
              <a:xfrm>
                <a:off x="5190308" y="3066649"/>
                <a:ext cx="0" cy="111578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9" name="íşlíďè">
                <a:extLst>
                  <a:ext uri="{FF2B5EF4-FFF2-40B4-BE49-F238E27FC236}">
                    <a16:creationId xmlns:a16="http://schemas.microsoft.com/office/drawing/2014/main" id="{084A3AB0-9E6A-4514-82E8-6DFDBF7EF41E}"/>
                  </a:ext>
                </a:extLst>
              </p:cNvPr>
              <p:cNvSpPr/>
              <p:nvPr/>
            </p:nvSpPr>
            <p:spPr bwMode="auto">
              <a:xfrm>
                <a:off x="4282514" y="3059066"/>
                <a:ext cx="0" cy="123495"/>
              </a:xfrm>
              <a:custGeom>
                <a:avLst/>
                <a:gdLst>
                  <a:gd name="T0" fmla="*/ 0 h 114"/>
                  <a:gd name="T1" fmla="*/ 114 h 114"/>
                  <a:gd name="T2" fmla="*/ 0 h 11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14">
                    <a:moveTo>
                      <a:pt x="0" y="0"/>
                    </a:move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8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0" name="iSľiďê">
                <a:extLst>
                  <a:ext uri="{FF2B5EF4-FFF2-40B4-BE49-F238E27FC236}">
                    <a16:creationId xmlns:a16="http://schemas.microsoft.com/office/drawing/2014/main" id="{CB5E92F1-9DB9-45AF-94A6-70ABB818B344}"/>
                  </a:ext>
                </a:extLst>
              </p:cNvPr>
              <p:cNvSpPr/>
              <p:nvPr/>
            </p:nvSpPr>
            <p:spPr bwMode="auto">
              <a:xfrm>
                <a:off x="4282514" y="3059066"/>
                <a:ext cx="0" cy="12349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1" name="ïṡ1ïḍe">
                <a:extLst>
                  <a:ext uri="{FF2B5EF4-FFF2-40B4-BE49-F238E27FC236}">
                    <a16:creationId xmlns:a16="http://schemas.microsoft.com/office/drawing/2014/main" id="{CA884BD5-9D3E-4F72-92AF-EFCD512D9E33}"/>
                  </a:ext>
                </a:extLst>
              </p:cNvPr>
              <p:cNvSpPr/>
              <p:nvPr/>
            </p:nvSpPr>
            <p:spPr bwMode="auto">
              <a:xfrm>
                <a:off x="4282514" y="3059066"/>
                <a:ext cx="0" cy="123495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2" name="ïṥľiḋê">
                <a:extLst>
                  <a:ext uri="{FF2B5EF4-FFF2-40B4-BE49-F238E27FC236}">
                    <a16:creationId xmlns:a16="http://schemas.microsoft.com/office/drawing/2014/main" id="{F4859E18-928D-4912-B254-DD7FD297A912}"/>
                  </a:ext>
                </a:extLst>
              </p:cNvPr>
              <p:cNvSpPr/>
              <p:nvPr/>
            </p:nvSpPr>
            <p:spPr bwMode="auto">
              <a:xfrm>
                <a:off x="5568374" y="2674500"/>
                <a:ext cx="83413" cy="161410"/>
              </a:xfrm>
              <a:custGeom>
                <a:avLst/>
                <a:gdLst>
                  <a:gd name="T0" fmla="*/ 40 w 40"/>
                  <a:gd name="T1" fmla="*/ 0 h 78"/>
                  <a:gd name="T2" fmla="*/ 40 w 40"/>
                  <a:gd name="T3" fmla="*/ 60 h 78"/>
                  <a:gd name="T4" fmla="*/ 20 w 40"/>
                  <a:gd name="T5" fmla="*/ 78 h 78"/>
                  <a:gd name="T6" fmla="*/ 0 w 40"/>
                  <a:gd name="T7" fmla="*/ 60 h 78"/>
                  <a:gd name="T8" fmla="*/ 0 w 40"/>
                  <a:gd name="T9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8">
                    <a:moveTo>
                      <a:pt x="40" y="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70"/>
                      <a:pt x="31" y="78"/>
                      <a:pt x="20" y="78"/>
                    </a:cubicBezTo>
                    <a:cubicBezTo>
                      <a:pt x="9" y="78"/>
                      <a:pt x="0" y="70"/>
                      <a:pt x="0" y="60"/>
                    </a:cubicBezTo>
                    <a:cubicBezTo>
                      <a:pt x="0" y="14"/>
                      <a:pt x="0" y="14"/>
                      <a:pt x="0" y="14"/>
                    </a:cubicBezTo>
                  </a:path>
                </a:pathLst>
              </a:custGeom>
              <a:solidFill>
                <a:srgbClr val="FC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3" name="íṧḻîḍê">
                <a:extLst>
                  <a:ext uri="{FF2B5EF4-FFF2-40B4-BE49-F238E27FC236}">
                    <a16:creationId xmlns:a16="http://schemas.microsoft.com/office/drawing/2014/main" id="{C5F47986-76D4-472A-AEDE-61036BD3E6EB}"/>
                  </a:ext>
                </a:extLst>
              </p:cNvPr>
              <p:cNvSpPr/>
              <p:nvPr/>
            </p:nvSpPr>
            <p:spPr bwMode="auto">
              <a:xfrm>
                <a:off x="5568374" y="2674500"/>
                <a:ext cx="83413" cy="161410"/>
              </a:xfrm>
              <a:custGeom>
                <a:avLst/>
                <a:gdLst>
                  <a:gd name="T0" fmla="*/ 40 w 40"/>
                  <a:gd name="T1" fmla="*/ 0 h 78"/>
                  <a:gd name="T2" fmla="*/ 40 w 40"/>
                  <a:gd name="T3" fmla="*/ 60 h 78"/>
                  <a:gd name="T4" fmla="*/ 20 w 40"/>
                  <a:gd name="T5" fmla="*/ 78 h 78"/>
                  <a:gd name="T6" fmla="*/ 0 w 40"/>
                  <a:gd name="T7" fmla="*/ 60 h 78"/>
                  <a:gd name="T8" fmla="*/ 0 w 40"/>
                  <a:gd name="T9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8">
                    <a:moveTo>
                      <a:pt x="40" y="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70"/>
                      <a:pt x="31" y="78"/>
                      <a:pt x="20" y="78"/>
                    </a:cubicBezTo>
                    <a:cubicBezTo>
                      <a:pt x="9" y="78"/>
                      <a:pt x="0" y="70"/>
                      <a:pt x="0" y="60"/>
                    </a:cubicBezTo>
                    <a:cubicBezTo>
                      <a:pt x="0" y="14"/>
                      <a:pt x="0" y="14"/>
                      <a:pt x="0" y="14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4" name="iṩļïḑe">
                <a:extLst>
                  <a:ext uri="{FF2B5EF4-FFF2-40B4-BE49-F238E27FC236}">
                    <a16:creationId xmlns:a16="http://schemas.microsoft.com/office/drawing/2014/main" id="{D4F9D38D-E19C-4793-9B5A-FC9158961120}"/>
                  </a:ext>
                </a:extLst>
              </p:cNvPr>
              <p:cNvSpPr/>
              <p:nvPr/>
            </p:nvSpPr>
            <p:spPr bwMode="auto">
              <a:xfrm>
                <a:off x="5405882" y="2749246"/>
                <a:ext cx="633722" cy="8774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5" name="íṧlîďè">
                <a:extLst>
                  <a:ext uri="{FF2B5EF4-FFF2-40B4-BE49-F238E27FC236}">
                    <a16:creationId xmlns:a16="http://schemas.microsoft.com/office/drawing/2014/main" id="{67CCCE13-83A2-4B25-AEB4-9D2FB67E0800}"/>
                  </a:ext>
                </a:extLst>
              </p:cNvPr>
              <p:cNvSpPr/>
              <p:nvPr/>
            </p:nvSpPr>
            <p:spPr bwMode="auto">
              <a:xfrm>
                <a:off x="5405882" y="2749246"/>
                <a:ext cx="633722" cy="87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6" name="íṣľíḋe">
                <a:extLst>
                  <a:ext uri="{FF2B5EF4-FFF2-40B4-BE49-F238E27FC236}">
                    <a16:creationId xmlns:a16="http://schemas.microsoft.com/office/drawing/2014/main" id="{2D5E63DC-8043-4599-A76A-325267669F84}"/>
                  </a:ext>
                </a:extLst>
              </p:cNvPr>
              <p:cNvSpPr/>
              <p:nvPr/>
            </p:nvSpPr>
            <p:spPr bwMode="auto">
              <a:xfrm>
                <a:off x="5395049" y="2738414"/>
                <a:ext cx="655388" cy="898044"/>
              </a:xfrm>
              <a:custGeom>
                <a:avLst/>
                <a:gdLst>
                  <a:gd name="T0" fmla="*/ 595 w 605"/>
                  <a:gd name="T1" fmla="*/ 820 h 829"/>
                  <a:gd name="T2" fmla="*/ 595 w 605"/>
                  <a:gd name="T3" fmla="*/ 810 h 829"/>
                  <a:gd name="T4" fmla="*/ 19 w 605"/>
                  <a:gd name="T5" fmla="*/ 810 h 829"/>
                  <a:gd name="T6" fmla="*/ 19 w 605"/>
                  <a:gd name="T7" fmla="*/ 20 h 829"/>
                  <a:gd name="T8" fmla="*/ 586 w 605"/>
                  <a:gd name="T9" fmla="*/ 20 h 829"/>
                  <a:gd name="T10" fmla="*/ 586 w 605"/>
                  <a:gd name="T11" fmla="*/ 820 h 829"/>
                  <a:gd name="T12" fmla="*/ 595 w 605"/>
                  <a:gd name="T13" fmla="*/ 820 h 829"/>
                  <a:gd name="T14" fmla="*/ 595 w 605"/>
                  <a:gd name="T15" fmla="*/ 810 h 829"/>
                  <a:gd name="T16" fmla="*/ 595 w 605"/>
                  <a:gd name="T17" fmla="*/ 820 h 829"/>
                  <a:gd name="T18" fmla="*/ 605 w 605"/>
                  <a:gd name="T19" fmla="*/ 820 h 829"/>
                  <a:gd name="T20" fmla="*/ 605 w 605"/>
                  <a:gd name="T21" fmla="*/ 0 h 829"/>
                  <a:gd name="T22" fmla="*/ 0 w 605"/>
                  <a:gd name="T23" fmla="*/ 0 h 829"/>
                  <a:gd name="T24" fmla="*/ 0 w 605"/>
                  <a:gd name="T25" fmla="*/ 829 h 829"/>
                  <a:gd name="T26" fmla="*/ 605 w 605"/>
                  <a:gd name="T27" fmla="*/ 829 h 829"/>
                  <a:gd name="T28" fmla="*/ 605 w 605"/>
                  <a:gd name="T29" fmla="*/ 820 h 829"/>
                  <a:gd name="T30" fmla="*/ 595 w 605"/>
                  <a:gd name="T31" fmla="*/ 820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5" h="829">
                    <a:moveTo>
                      <a:pt x="595" y="820"/>
                    </a:moveTo>
                    <a:lnTo>
                      <a:pt x="595" y="810"/>
                    </a:lnTo>
                    <a:lnTo>
                      <a:pt x="19" y="810"/>
                    </a:lnTo>
                    <a:lnTo>
                      <a:pt x="19" y="20"/>
                    </a:lnTo>
                    <a:lnTo>
                      <a:pt x="586" y="20"/>
                    </a:lnTo>
                    <a:lnTo>
                      <a:pt x="586" y="820"/>
                    </a:lnTo>
                    <a:lnTo>
                      <a:pt x="595" y="820"/>
                    </a:lnTo>
                    <a:lnTo>
                      <a:pt x="595" y="810"/>
                    </a:lnTo>
                    <a:lnTo>
                      <a:pt x="595" y="820"/>
                    </a:lnTo>
                    <a:lnTo>
                      <a:pt x="605" y="820"/>
                    </a:lnTo>
                    <a:lnTo>
                      <a:pt x="605" y="0"/>
                    </a:lnTo>
                    <a:lnTo>
                      <a:pt x="0" y="0"/>
                    </a:lnTo>
                    <a:lnTo>
                      <a:pt x="0" y="829"/>
                    </a:lnTo>
                    <a:lnTo>
                      <a:pt x="605" y="829"/>
                    </a:lnTo>
                    <a:lnTo>
                      <a:pt x="605" y="820"/>
                    </a:lnTo>
                    <a:lnTo>
                      <a:pt x="595" y="820"/>
                    </a:lnTo>
                    <a:close/>
                  </a:path>
                </a:pathLst>
              </a:custGeom>
              <a:solidFill>
                <a:srgbClr val="6409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7" name="îṥľíḋê">
                <a:extLst>
                  <a:ext uri="{FF2B5EF4-FFF2-40B4-BE49-F238E27FC236}">
                    <a16:creationId xmlns:a16="http://schemas.microsoft.com/office/drawing/2014/main" id="{C88EBF37-F694-40BF-A1F0-E58DA206930C}"/>
                  </a:ext>
                </a:extLst>
              </p:cNvPr>
              <p:cNvSpPr/>
              <p:nvPr/>
            </p:nvSpPr>
            <p:spPr bwMode="auto">
              <a:xfrm>
                <a:off x="5395049" y="2738414"/>
                <a:ext cx="655388" cy="898044"/>
              </a:xfrm>
              <a:custGeom>
                <a:avLst/>
                <a:gdLst>
                  <a:gd name="T0" fmla="*/ 595 w 605"/>
                  <a:gd name="T1" fmla="*/ 820 h 829"/>
                  <a:gd name="T2" fmla="*/ 595 w 605"/>
                  <a:gd name="T3" fmla="*/ 810 h 829"/>
                  <a:gd name="T4" fmla="*/ 19 w 605"/>
                  <a:gd name="T5" fmla="*/ 810 h 829"/>
                  <a:gd name="T6" fmla="*/ 19 w 605"/>
                  <a:gd name="T7" fmla="*/ 20 h 829"/>
                  <a:gd name="T8" fmla="*/ 586 w 605"/>
                  <a:gd name="T9" fmla="*/ 20 h 829"/>
                  <a:gd name="T10" fmla="*/ 586 w 605"/>
                  <a:gd name="T11" fmla="*/ 820 h 829"/>
                  <a:gd name="T12" fmla="*/ 595 w 605"/>
                  <a:gd name="T13" fmla="*/ 820 h 829"/>
                  <a:gd name="T14" fmla="*/ 595 w 605"/>
                  <a:gd name="T15" fmla="*/ 810 h 829"/>
                  <a:gd name="T16" fmla="*/ 595 w 605"/>
                  <a:gd name="T17" fmla="*/ 820 h 829"/>
                  <a:gd name="T18" fmla="*/ 605 w 605"/>
                  <a:gd name="T19" fmla="*/ 820 h 829"/>
                  <a:gd name="T20" fmla="*/ 605 w 605"/>
                  <a:gd name="T21" fmla="*/ 0 h 829"/>
                  <a:gd name="T22" fmla="*/ 0 w 605"/>
                  <a:gd name="T23" fmla="*/ 0 h 829"/>
                  <a:gd name="T24" fmla="*/ 0 w 605"/>
                  <a:gd name="T25" fmla="*/ 829 h 829"/>
                  <a:gd name="T26" fmla="*/ 605 w 605"/>
                  <a:gd name="T27" fmla="*/ 829 h 829"/>
                  <a:gd name="T28" fmla="*/ 605 w 605"/>
                  <a:gd name="T29" fmla="*/ 820 h 829"/>
                  <a:gd name="T30" fmla="*/ 595 w 605"/>
                  <a:gd name="T31" fmla="*/ 820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5" h="829">
                    <a:moveTo>
                      <a:pt x="595" y="820"/>
                    </a:moveTo>
                    <a:lnTo>
                      <a:pt x="595" y="810"/>
                    </a:lnTo>
                    <a:lnTo>
                      <a:pt x="19" y="810"/>
                    </a:lnTo>
                    <a:lnTo>
                      <a:pt x="19" y="20"/>
                    </a:lnTo>
                    <a:lnTo>
                      <a:pt x="586" y="20"/>
                    </a:lnTo>
                    <a:lnTo>
                      <a:pt x="586" y="820"/>
                    </a:lnTo>
                    <a:lnTo>
                      <a:pt x="595" y="820"/>
                    </a:lnTo>
                    <a:lnTo>
                      <a:pt x="595" y="810"/>
                    </a:lnTo>
                    <a:lnTo>
                      <a:pt x="595" y="820"/>
                    </a:lnTo>
                    <a:lnTo>
                      <a:pt x="605" y="820"/>
                    </a:lnTo>
                    <a:lnTo>
                      <a:pt x="605" y="0"/>
                    </a:lnTo>
                    <a:lnTo>
                      <a:pt x="0" y="0"/>
                    </a:lnTo>
                    <a:lnTo>
                      <a:pt x="0" y="829"/>
                    </a:lnTo>
                    <a:lnTo>
                      <a:pt x="605" y="829"/>
                    </a:lnTo>
                    <a:lnTo>
                      <a:pt x="605" y="820"/>
                    </a:lnTo>
                    <a:lnTo>
                      <a:pt x="595" y="8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8" name="ïŝliďé">
                <a:extLst>
                  <a:ext uri="{FF2B5EF4-FFF2-40B4-BE49-F238E27FC236}">
                    <a16:creationId xmlns:a16="http://schemas.microsoft.com/office/drawing/2014/main" id="{177995AD-87D5-4904-A987-89245F45AD62}"/>
                  </a:ext>
                </a:extLst>
              </p:cNvPr>
              <p:cNvSpPr/>
              <p:nvPr/>
            </p:nvSpPr>
            <p:spPr bwMode="auto">
              <a:xfrm>
                <a:off x="5568374" y="2610586"/>
                <a:ext cx="318486" cy="111578"/>
              </a:xfrm>
              <a:custGeom>
                <a:avLst/>
                <a:gdLst>
                  <a:gd name="T0" fmla="*/ 0 w 154"/>
                  <a:gd name="T1" fmla="*/ 46 h 54"/>
                  <a:gd name="T2" fmla="*/ 0 w 154"/>
                  <a:gd name="T3" fmla="*/ 41 h 54"/>
                  <a:gd name="T4" fmla="*/ 50 w 154"/>
                  <a:gd name="T5" fmla="*/ 0 h 54"/>
                  <a:gd name="T6" fmla="*/ 96 w 154"/>
                  <a:gd name="T7" fmla="*/ 0 h 54"/>
                  <a:gd name="T8" fmla="*/ 154 w 154"/>
                  <a:gd name="T9" fmla="*/ 48 h 54"/>
                  <a:gd name="T10" fmla="*/ 154 w 154"/>
                  <a:gd name="T11" fmla="*/ 54 h 54"/>
                  <a:gd name="T12" fmla="*/ 40 w 154"/>
                  <a:gd name="T1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54">
                    <a:moveTo>
                      <a:pt x="0" y="46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13"/>
                      <a:pt x="22" y="0"/>
                      <a:pt x="5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28" y="0"/>
                      <a:pt x="154" y="16"/>
                      <a:pt x="154" y="48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40" y="54"/>
                      <a:pt x="40" y="54"/>
                      <a:pt x="40" y="54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9" name="îṧlïďè">
                <a:extLst>
                  <a:ext uri="{FF2B5EF4-FFF2-40B4-BE49-F238E27FC236}">
                    <a16:creationId xmlns:a16="http://schemas.microsoft.com/office/drawing/2014/main" id="{763FBA02-CF8E-447C-9ACB-5078CC2583CF}"/>
                  </a:ext>
                </a:extLst>
              </p:cNvPr>
              <p:cNvSpPr/>
              <p:nvPr/>
            </p:nvSpPr>
            <p:spPr bwMode="auto">
              <a:xfrm>
                <a:off x="5568374" y="2610586"/>
                <a:ext cx="318486" cy="111578"/>
              </a:xfrm>
              <a:custGeom>
                <a:avLst/>
                <a:gdLst>
                  <a:gd name="T0" fmla="*/ 0 w 154"/>
                  <a:gd name="T1" fmla="*/ 46 h 54"/>
                  <a:gd name="T2" fmla="*/ 0 w 154"/>
                  <a:gd name="T3" fmla="*/ 41 h 54"/>
                  <a:gd name="T4" fmla="*/ 50 w 154"/>
                  <a:gd name="T5" fmla="*/ 0 h 54"/>
                  <a:gd name="T6" fmla="*/ 96 w 154"/>
                  <a:gd name="T7" fmla="*/ 0 h 54"/>
                  <a:gd name="T8" fmla="*/ 154 w 154"/>
                  <a:gd name="T9" fmla="*/ 48 h 54"/>
                  <a:gd name="T10" fmla="*/ 154 w 154"/>
                  <a:gd name="T11" fmla="*/ 54 h 54"/>
                  <a:gd name="T12" fmla="*/ 40 w 154"/>
                  <a:gd name="T1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54">
                    <a:moveTo>
                      <a:pt x="0" y="46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13"/>
                      <a:pt x="22" y="0"/>
                      <a:pt x="5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28" y="0"/>
                      <a:pt x="154" y="16"/>
                      <a:pt x="154" y="48"/>
                    </a:cubicBezTo>
                    <a:cubicBezTo>
                      <a:pt x="154" y="54"/>
                      <a:pt x="154" y="54"/>
                      <a:pt x="154" y="54"/>
                    </a:cubicBezTo>
                    <a:cubicBezTo>
                      <a:pt x="40" y="54"/>
                      <a:pt x="40" y="54"/>
                      <a:pt x="40" y="54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0" name="iṡḷiďe">
                <a:extLst>
                  <a:ext uri="{FF2B5EF4-FFF2-40B4-BE49-F238E27FC236}">
                    <a16:creationId xmlns:a16="http://schemas.microsoft.com/office/drawing/2014/main" id="{661EFF62-C448-4C6C-B486-786F659403AD}"/>
                  </a:ext>
                </a:extLst>
              </p:cNvPr>
              <p:cNvSpPr/>
              <p:nvPr/>
            </p:nvSpPr>
            <p:spPr bwMode="auto">
              <a:xfrm>
                <a:off x="5453546" y="2823993"/>
                <a:ext cx="536227" cy="57414"/>
              </a:xfrm>
              <a:prstGeom prst="rect">
                <a:avLst/>
              </a:prstGeom>
              <a:solidFill>
                <a:srgbClr val="FFD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1" name="ï$ļïďé">
                <a:extLst>
                  <a:ext uri="{FF2B5EF4-FFF2-40B4-BE49-F238E27FC236}">
                    <a16:creationId xmlns:a16="http://schemas.microsoft.com/office/drawing/2014/main" id="{C98EF98E-BE16-4B4C-AE5B-68EB9C3A7D2A}"/>
                  </a:ext>
                </a:extLst>
              </p:cNvPr>
              <p:cNvSpPr/>
              <p:nvPr/>
            </p:nvSpPr>
            <p:spPr bwMode="auto">
              <a:xfrm>
                <a:off x="5804531" y="2695082"/>
                <a:ext cx="82330" cy="196075"/>
              </a:xfrm>
              <a:custGeom>
                <a:avLst/>
                <a:gdLst>
                  <a:gd name="T0" fmla="*/ 40 w 40"/>
                  <a:gd name="T1" fmla="*/ 7 h 95"/>
                  <a:gd name="T2" fmla="*/ 40 w 40"/>
                  <a:gd name="T3" fmla="*/ 76 h 95"/>
                  <a:gd name="T4" fmla="*/ 20 w 40"/>
                  <a:gd name="T5" fmla="*/ 95 h 95"/>
                  <a:gd name="T6" fmla="*/ 0 w 40"/>
                  <a:gd name="T7" fmla="*/ 76 h 95"/>
                  <a:gd name="T8" fmla="*/ 0 w 4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5">
                    <a:moveTo>
                      <a:pt x="40" y="7"/>
                    </a:move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87"/>
                      <a:pt x="31" y="95"/>
                      <a:pt x="20" y="95"/>
                    </a:cubicBezTo>
                    <a:cubicBezTo>
                      <a:pt x="9" y="95"/>
                      <a:pt x="0" y="87"/>
                      <a:pt x="0" y="7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2" name="íSļïdê">
                <a:extLst>
                  <a:ext uri="{FF2B5EF4-FFF2-40B4-BE49-F238E27FC236}">
                    <a16:creationId xmlns:a16="http://schemas.microsoft.com/office/drawing/2014/main" id="{096485B3-9C05-4B44-890C-2001DF3B9E41}"/>
                  </a:ext>
                </a:extLst>
              </p:cNvPr>
              <p:cNvSpPr/>
              <p:nvPr/>
            </p:nvSpPr>
            <p:spPr bwMode="auto">
              <a:xfrm>
                <a:off x="5804531" y="2695082"/>
                <a:ext cx="82330" cy="196075"/>
              </a:xfrm>
              <a:custGeom>
                <a:avLst/>
                <a:gdLst>
                  <a:gd name="T0" fmla="*/ 40 w 40"/>
                  <a:gd name="T1" fmla="*/ 7 h 95"/>
                  <a:gd name="T2" fmla="*/ 40 w 40"/>
                  <a:gd name="T3" fmla="*/ 76 h 95"/>
                  <a:gd name="T4" fmla="*/ 20 w 40"/>
                  <a:gd name="T5" fmla="*/ 95 h 95"/>
                  <a:gd name="T6" fmla="*/ 0 w 40"/>
                  <a:gd name="T7" fmla="*/ 76 h 95"/>
                  <a:gd name="T8" fmla="*/ 0 w 4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5">
                    <a:moveTo>
                      <a:pt x="40" y="7"/>
                    </a:move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87"/>
                      <a:pt x="31" y="95"/>
                      <a:pt x="20" y="95"/>
                    </a:cubicBezTo>
                    <a:cubicBezTo>
                      <a:pt x="9" y="95"/>
                      <a:pt x="0" y="87"/>
                      <a:pt x="0" y="7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3" name="îṧlîdê">
                <a:extLst>
                  <a:ext uri="{FF2B5EF4-FFF2-40B4-BE49-F238E27FC236}">
                    <a16:creationId xmlns:a16="http://schemas.microsoft.com/office/drawing/2014/main" id="{3C9B0F43-8E7C-4EB9-A1E7-095EE1E7BEEC}"/>
                  </a:ext>
                </a:extLst>
              </p:cNvPr>
              <p:cNvSpPr/>
              <p:nvPr/>
            </p:nvSpPr>
            <p:spPr bwMode="auto">
              <a:xfrm>
                <a:off x="5721118" y="2691832"/>
                <a:ext cx="83413" cy="199325"/>
              </a:xfrm>
              <a:custGeom>
                <a:avLst/>
                <a:gdLst>
                  <a:gd name="T0" fmla="*/ 40 w 40"/>
                  <a:gd name="T1" fmla="*/ 2 h 97"/>
                  <a:gd name="T2" fmla="*/ 40 w 40"/>
                  <a:gd name="T3" fmla="*/ 78 h 97"/>
                  <a:gd name="T4" fmla="*/ 20 w 40"/>
                  <a:gd name="T5" fmla="*/ 97 h 97"/>
                  <a:gd name="T6" fmla="*/ 0 w 40"/>
                  <a:gd name="T7" fmla="*/ 78 h 97"/>
                  <a:gd name="T8" fmla="*/ 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40" y="2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9"/>
                      <a:pt x="31" y="97"/>
                      <a:pt x="20" y="97"/>
                    </a:cubicBezTo>
                    <a:cubicBezTo>
                      <a:pt x="9" y="97"/>
                      <a:pt x="0" y="89"/>
                      <a:pt x="0" y="7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4" name="ï$ḻîḋe">
                <a:extLst>
                  <a:ext uri="{FF2B5EF4-FFF2-40B4-BE49-F238E27FC236}">
                    <a16:creationId xmlns:a16="http://schemas.microsoft.com/office/drawing/2014/main" id="{4BC59053-A2E9-4528-8C4F-C13A85D8BD70}"/>
                  </a:ext>
                </a:extLst>
              </p:cNvPr>
              <p:cNvSpPr/>
              <p:nvPr/>
            </p:nvSpPr>
            <p:spPr bwMode="auto">
              <a:xfrm>
                <a:off x="5721118" y="2691832"/>
                <a:ext cx="83413" cy="199325"/>
              </a:xfrm>
              <a:custGeom>
                <a:avLst/>
                <a:gdLst>
                  <a:gd name="T0" fmla="*/ 40 w 40"/>
                  <a:gd name="T1" fmla="*/ 2 h 97"/>
                  <a:gd name="T2" fmla="*/ 40 w 40"/>
                  <a:gd name="T3" fmla="*/ 78 h 97"/>
                  <a:gd name="T4" fmla="*/ 20 w 40"/>
                  <a:gd name="T5" fmla="*/ 97 h 97"/>
                  <a:gd name="T6" fmla="*/ 0 w 40"/>
                  <a:gd name="T7" fmla="*/ 78 h 97"/>
                  <a:gd name="T8" fmla="*/ 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40" y="2"/>
                    </a:move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9"/>
                      <a:pt x="31" y="97"/>
                      <a:pt x="20" y="97"/>
                    </a:cubicBezTo>
                    <a:cubicBezTo>
                      <a:pt x="9" y="97"/>
                      <a:pt x="0" y="89"/>
                      <a:pt x="0" y="7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5" name="iṡḷïḋê">
                <a:extLst>
                  <a:ext uri="{FF2B5EF4-FFF2-40B4-BE49-F238E27FC236}">
                    <a16:creationId xmlns:a16="http://schemas.microsoft.com/office/drawing/2014/main" id="{57348936-7E1A-41D1-A921-0C916E2DCF77}"/>
                  </a:ext>
                </a:extLst>
              </p:cNvPr>
              <p:cNvSpPr/>
              <p:nvPr/>
            </p:nvSpPr>
            <p:spPr bwMode="auto">
              <a:xfrm>
                <a:off x="5638788" y="2689666"/>
                <a:ext cx="82330" cy="201491"/>
              </a:xfrm>
              <a:custGeom>
                <a:avLst/>
                <a:gdLst>
                  <a:gd name="T0" fmla="*/ 40 w 40"/>
                  <a:gd name="T1" fmla="*/ 3 h 98"/>
                  <a:gd name="T2" fmla="*/ 40 w 40"/>
                  <a:gd name="T3" fmla="*/ 79 h 98"/>
                  <a:gd name="T4" fmla="*/ 20 w 40"/>
                  <a:gd name="T5" fmla="*/ 98 h 98"/>
                  <a:gd name="T6" fmla="*/ 0 w 40"/>
                  <a:gd name="T7" fmla="*/ 79 h 98"/>
                  <a:gd name="T8" fmla="*/ 0 w 40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8">
                    <a:moveTo>
                      <a:pt x="40" y="3"/>
                    </a:move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90"/>
                      <a:pt x="31" y="98"/>
                      <a:pt x="20" y="98"/>
                    </a:cubicBezTo>
                    <a:cubicBezTo>
                      <a:pt x="9" y="98"/>
                      <a:pt x="0" y="90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6" name="íṩļiḍê">
                <a:extLst>
                  <a:ext uri="{FF2B5EF4-FFF2-40B4-BE49-F238E27FC236}">
                    <a16:creationId xmlns:a16="http://schemas.microsoft.com/office/drawing/2014/main" id="{AA9A9210-16EF-480F-B74E-FE9764224A6D}"/>
                  </a:ext>
                </a:extLst>
              </p:cNvPr>
              <p:cNvSpPr/>
              <p:nvPr/>
            </p:nvSpPr>
            <p:spPr bwMode="auto">
              <a:xfrm>
                <a:off x="5638788" y="2689666"/>
                <a:ext cx="82330" cy="201491"/>
              </a:xfrm>
              <a:custGeom>
                <a:avLst/>
                <a:gdLst>
                  <a:gd name="T0" fmla="*/ 40 w 40"/>
                  <a:gd name="T1" fmla="*/ 3 h 98"/>
                  <a:gd name="T2" fmla="*/ 40 w 40"/>
                  <a:gd name="T3" fmla="*/ 79 h 98"/>
                  <a:gd name="T4" fmla="*/ 20 w 40"/>
                  <a:gd name="T5" fmla="*/ 98 h 98"/>
                  <a:gd name="T6" fmla="*/ 0 w 40"/>
                  <a:gd name="T7" fmla="*/ 79 h 98"/>
                  <a:gd name="T8" fmla="*/ 0 w 40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8">
                    <a:moveTo>
                      <a:pt x="40" y="3"/>
                    </a:move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90"/>
                      <a:pt x="31" y="98"/>
                      <a:pt x="20" y="98"/>
                    </a:cubicBezTo>
                    <a:cubicBezTo>
                      <a:pt x="9" y="98"/>
                      <a:pt x="0" y="90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7" name="íšḻîďê">
                <a:extLst>
                  <a:ext uri="{FF2B5EF4-FFF2-40B4-BE49-F238E27FC236}">
                    <a16:creationId xmlns:a16="http://schemas.microsoft.com/office/drawing/2014/main" id="{D5178AA0-2817-43E0-A2CA-0DC348E53061}"/>
                  </a:ext>
                </a:extLst>
              </p:cNvPr>
              <p:cNvSpPr/>
              <p:nvPr/>
            </p:nvSpPr>
            <p:spPr bwMode="auto">
              <a:xfrm>
                <a:off x="3792868" y="3385135"/>
                <a:ext cx="317403" cy="132161"/>
              </a:xfrm>
              <a:custGeom>
                <a:avLst/>
                <a:gdLst>
                  <a:gd name="T0" fmla="*/ 154 w 154"/>
                  <a:gd name="T1" fmla="*/ 64 h 64"/>
                  <a:gd name="T2" fmla="*/ 154 w 154"/>
                  <a:gd name="T3" fmla="*/ 51 h 64"/>
                  <a:gd name="T4" fmla="*/ 104 w 154"/>
                  <a:gd name="T5" fmla="*/ 0 h 64"/>
                  <a:gd name="T6" fmla="*/ 58 w 154"/>
                  <a:gd name="T7" fmla="*/ 0 h 64"/>
                  <a:gd name="T8" fmla="*/ 0 w 154"/>
                  <a:gd name="T9" fmla="*/ 58 h 64"/>
                  <a:gd name="T10" fmla="*/ 0 w 154"/>
                  <a:gd name="T11" fmla="*/ 64 h 64"/>
                  <a:gd name="T12" fmla="*/ 114 w 154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64">
                    <a:moveTo>
                      <a:pt x="154" y="64"/>
                    </a:moveTo>
                    <a:cubicBezTo>
                      <a:pt x="154" y="51"/>
                      <a:pt x="154" y="51"/>
                      <a:pt x="154" y="51"/>
                    </a:cubicBezTo>
                    <a:cubicBezTo>
                      <a:pt x="154" y="23"/>
                      <a:pt x="132" y="0"/>
                      <a:pt x="10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14" y="64"/>
                      <a:pt x="114" y="64"/>
                      <a:pt x="114" y="64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8" name="ïŝḷíḍe">
                <a:extLst>
                  <a:ext uri="{FF2B5EF4-FFF2-40B4-BE49-F238E27FC236}">
                    <a16:creationId xmlns:a16="http://schemas.microsoft.com/office/drawing/2014/main" id="{BD7AD04E-0182-4C1C-8DB9-CE44886CEAD9}"/>
                  </a:ext>
                </a:extLst>
              </p:cNvPr>
              <p:cNvSpPr/>
              <p:nvPr/>
            </p:nvSpPr>
            <p:spPr bwMode="auto">
              <a:xfrm>
                <a:off x="3792868" y="3385135"/>
                <a:ext cx="317403" cy="132161"/>
              </a:xfrm>
              <a:custGeom>
                <a:avLst/>
                <a:gdLst>
                  <a:gd name="T0" fmla="*/ 154 w 154"/>
                  <a:gd name="T1" fmla="*/ 64 h 64"/>
                  <a:gd name="T2" fmla="*/ 154 w 154"/>
                  <a:gd name="T3" fmla="*/ 51 h 64"/>
                  <a:gd name="T4" fmla="*/ 104 w 154"/>
                  <a:gd name="T5" fmla="*/ 0 h 64"/>
                  <a:gd name="T6" fmla="*/ 58 w 154"/>
                  <a:gd name="T7" fmla="*/ 0 h 64"/>
                  <a:gd name="T8" fmla="*/ 0 w 154"/>
                  <a:gd name="T9" fmla="*/ 58 h 64"/>
                  <a:gd name="T10" fmla="*/ 0 w 154"/>
                  <a:gd name="T11" fmla="*/ 64 h 64"/>
                  <a:gd name="T12" fmla="*/ 114 w 154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64">
                    <a:moveTo>
                      <a:pt x="154" y="64"/>
                    </a:moveTo>
                    <a:cubicBezTo>
                      <a:pt x="154" y="51"/>
                      <a:pt x="154" y="51"/>
                      <a:pt x="154" y="51"/>
                    </a:cubicBezTo>
                    <a:cubicBezTo>
                      <a:pt x="154" y="23"/>
                      <a:pt x="132" y="0"/>
                      <a:pt x="10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14" y="64"/>
                      <a:pt x="114" y="64"/>
                      <a:pt x="114" y="64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9" name="iṡlïḋé">
                <a:extLst>
                  <a:ext uri="{FF2B5EF4-FFF2-40B4-BE49-F238E27FC236}">
                    <a16:creationId xmlns:a16="http://schemas.microsoft.com/office/drawing/2014/main" id="{E1F1DB4C-4FE7-4124-9C91-812428EDE080}"/>
                  </a:ext>
                </a:extLst>
              </p:cNvPr>
              <p:cNvSpPr/>
              <p:nvPr/>
            </p:nvSpPr>
            <p:spPr bwMode="auto">
              <a:xfrm>
                <a:off x="3792868" y="3485881"/>
                <a:ext cx="82330" cy="200408"/>
              </a:xfrm>
              <a:custGeom>
                <a:avLst/>
                <a:gdLst>
                  <a:gd name="T0" fmla="*/ 0 w 40"/>
                  <a:gd name="T1" fmla="*/ 9 h 97"/>
                  <a:gd name="T2" fmla="*/ 0 w 40"/>
                  <a:gd name="T3" fmla="*/ 78 h 97"/>
                  <a:gd name="T4" fmla="*/ 20 w 40"/>
                  <a:gd name="T5" fmla="*/ 97 h 97"/>
                  <a:gd name="T6" fmla="*/ 40 w 40"/>
                  <a:gd name="T7" fmla="*/ 78 h 97"/>
                  <a:gd name="T8" fmla="*/ 4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0" y="9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9" y="97"/>
                      <a:pt x="20" y="97"/>
                    </a:cubicBezTo>
                    <a:cubicBezTo>
                      <a:pt x="31" y="97"/>
                      <a:pt x="40" y="88"/>
                      <a:pt x="40" y="78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0" name="í$1íḓé">
                <a:extLst>
                  <a:ext uri="{FF2B5EF4-FFF2-40B4-BE49-F238E27FC236}">
                    <a16:creationId xmlns:a16="http://schemas.microsoft.com/office/drawing/2014/main" id="{64CCE263-0075-46C9-81D4-2003D293C5E5}"/>
                  </a:ext>
                </a:extLst>
              </p:cNvPr>
              <p:cNvSpPr/>
              <p:nvPr/>
            </p:nvSpPr>
            <p:spPr bwMode="auto">
              <a:xfrm>
                <a:off x="3792868" y="3485881"/>
                <a:ext cx="82330" cy="200408"/>
              </a:xfrm>
              <a:custGeom>
                <a:avLst/>
                <a:gdLst>
                  <a:gd name="T0" fmla="*/ 0 w 40"/>
                  <a:gd name="T1" fmla="*/ 9 h 97"/>
                  <a:gd name="T2" fmla="*/ 0 w 40"/>
                  <a:gd name="T3" fmla="*/ 78 h 97"/>
                  <a:gd name="T4" fmla="*/ 20 w 40"/>
                  <a:gd name="T5" fmla="*/ 97 h 97"/>
                  <a:gd name="T6" fmla="*/ 40 w 40"/>
                  <a:gd name="T7" fmla="*/ 78 h 97"/>
                  <a:gd name="T8" fmla="*/ 4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0" y="9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9" y="97"/>
                      <a:pt x="20" y="97"/>
                    </a:cubicBezTo>
                    <a:cubicBezTo>
                      <a:pt x="31" y="97"/>
                      <a:pt x="40" y="88"/>
                      <a:pt x="40" y="78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1" name="ïśḻïḍé">
                <a:extLst>
                  <a:ext uri="{FF2B5EF4-FFF2-40B4-BE49-F238E27FC236}">
                    <a16:creationId xmlns:a16="http://schemas.microsoft.com/office/drawing/2014/main" id="{098E7F29-28CF-47B2-A393-0F3C98EB2551}"/>
                  </a:ext>
                </a:extLst>
              </p:cNvPr>
              <p:cNvSpPr/>
              <p:nvPr/>
            </p:nvSpPr>
            <p:spPr bwMode="auto">
              <a:xfrm>
                <a:off x="3875198" y="3485881"/>
                <a:ext cx="82330" cy="200408"/>
              </a:xfrm>
              <a:custGeom>
                <a:avLst/>
                <a:gdLst>
                  <a:gd name="T0" fmla="*/ 0 w 40"/>
                  <a:gd name="T1" fmla="*/ 0 h 97"/>
                  <a:gd name="T2" fmla="*/ 0 w 40"/>
                  <a:gd name="T3" fmla="*/ 78 h 97"/>
                  <a:gd name="T4" fmla="*/ 20 w 40"/>
                  <a:gd name="T5" fmla="*/ 97 h 97"/>
                  <a:gd name="T6" fmla="*/ 40 w 40"/>
                  <a:gd name="T7" fmla="*/ 78 h 97"/>
                  <a:gd name="T8" fmla="*/ 4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0" y="0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9" y="97"/>
                      <a:pt x="20" y="97"/>
                    </a:cubicBezTo>
                    <a:cubicBezTo>
                      <a:pt x="31" y="97"/>
                      <a:pt x="40" y="88"/>
                      <a:pt x="40" y="78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2" name="íśľíḋe">
                <a:extLst>
                  <a:ext uri="{FF2B5EF4-FFF2-40B4-BE49-F238E27FC236}">
                    <a16:creationId xmlns:a16="http://schemas.microsoft.com/office/drawing/2014/main" id="{D4544BE8-FF3A-4057-AAA4-86E241892BC2}"/>
                  </a:ext>
                </a:extLst>
              </p:cNvPr>
              <p:cNvSpPr/>
              <p:nvPr/>
            </p:nvSpPr>
            <p:spPr bwMode="auto">
              <a:xfrm>
                <a:off x="3875198" y="3485881"/>
                <a:ext cx="82330" cy="200408"/>
              </a:xfrm>
              <a:custGeom>
                <a:avLst/>
                <a:gdLst>
                  <a:gd name="T0" fmla="*/ 0 w 40"/>
                  <a:gd name="T1" fmla="*/ 0 h 97"/>
                  <a:gd name="T2" fmla="*/ 0 w 40"/>
                  <a:gd name="T3" fmla="*/ 78 h 97"/>
                  <a:gd name="T4" fmla="*/ 20 w 40"/>
                  <a:gd name="T5" fmla="*/ 97 h 97"/>
                  <a:gd name="T6" fmla="*/ 40 w 40"/>
                  <a:gd name="T7" fmla="*/ 78 h 97"/>
                  <a:gd name="T8" fmla="*/ 40 w 4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97">
                    <a:moveTo>
                      <a:pt x="0" y="0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8"/>
                      <a:pt x="9" y="97"/>
                      <a:pt x="20" y="97"/>
                    </a:cubicBezTo>
                    <a:cubicBezTo>
                      <a:pt x="31" y="97"/>
                      <a:pt x="40" y="88"/>
                      <a:pt x="40" y="78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3" name="i$ľiḓè">
                <a:extLst>
                  <a:ext uri="{FF2B5EF4-FFF2-40B4-BE49-F238E27FC236}">
                    <a16:creationId xmlns:a16="http://schemas.microsoft.com/office/drawing/2014/main" id="{A2029C42-0AC8-4767-AE96-548F9BADB22A}"/>
                  </a:ext>
                </a:extLst>
              </p:cNvPr>
              <p:cNvSpPr/>
              <p:nvPr/>
            </p:nvSpPr>
            <p:spPr bwMode="auto">
              <a:xfrm>
                <a:off x="3964028" y="3451216"/>
                <a:ext cx="225324" cy="82330"/>
              </a:xfrm>
              <a:custGeom>
                <a:avLst/>
                <a:gdLst>
                  <a:gd name="T0" fmla="*/ 0 w 109"/>
                  <a:gd name="T1" fmla="*/ 40 h 40"/>
                  <a:gd name="T2" fmla="*/ 91 w 109"/>
                  <a:gd name="T3" fmla="*/ 40 h 40"/>
                  <a:gd name="T4" fmla="*/ 109 w 109"/>
                  <a:gd name="T5" fmla="*/ 20 h 40"/>
                  <a:gd name="T6" fmla="*/ 91 w 109"/>
                  <a:gd name="T7" fmla="*/ 0 h 40"/>
                  <a:gd name="T8" fmla="*/ 64 w 10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0">
                    <a:moveTo>
                      <a:pt x="0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101" y="40"/>
                      <a:pt x="109" y="31"/>
                      <a:pt x="109" y="20"/>
                    </a:cubicBezTo>
                    <a:cubicBezTo>
                      <a:pt x="109" y="9"/>
                      <a:pt x="101" y="0"/>
                      <a:pt x="91" y="0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4" name="îšḻîḓê">
                <a:extLst>
                  <a:ext uri="{FF2B5EF4-FFF2-40B4-BE49-F238E27FC236}">
                    <a16:creationId xmlns:a16="http://schemas.microsoft.com/office/drawing/2014/main" id="{24CA4C1A-9226-4038-B087-F9DF03BDAFAD}"/>
                  </a:ext>
                </a:extLst>
              </p:cNvPr>
              <p:cNvSpPr/>
              <p:nvPr/>
            </p:nvSpPr>
            <p:spPr bwMode="auto">
              <a:xfrm>
                <a:off x="3964028" y="3451216"/>
                <a:ext cx="225324" cy="82330"/>
              </a:xfrm>
              <a:custGeom>
                <a:avLst/>
                <a:gdLst>
                  <a:gd name="T0" fmla="*/ 0 w 109"/>
                  <a:gd name="T1" fmla="*/ 40 h 40"/>
                  <a:gd name="T2" fmla="*/ 91 w 109"/>
                  <a:gd name="T3" fmla="*/ 40 h 40"/>
                  <a:gd name="T4" fmla="*/ 109 w 109"/>
                  <a:gd name="T5" fmla="*/ 20 h 40"/>
                  <a:gd name="T6" fmla="*/ 91 w 109"/>
                  <a:gd name="T7" fmla="*/ 0 h 40"/>
                  <a:gd name="T8" fmla="*/ 64 w 10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0">
                    <a:moveTo>
                      <a:pt x="0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101" y="40"/>
                      <a:pt x="109" y="31"/>
                      <a:pt x="109" y="20"/>
                    </a:cubicBezTo>
                    <a:cubicBezTo>
                      <a:pt x="109" y="9"/>
                      <a:pt x="101" y="0"/>
                      <a:pt x="91" y="0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5" name="îṣlïďe">
                <a:extLst>
                  <a:ext uri="{FF2B5EF4-FFF2-40B4-BE49-F238E27FC236}">
                    <a16:creationId xmlns:a16="http://schemas.microsoft.com/office/drawing/2014/main" id="{771DD920-A579-49B8-9DB7-4A15576299BD}"/>
                  </a:ext>
                </a:extLst>
              </p:cNvPr>
              <p:cNvSpPr/>
              <p:nvPr/>
            </p:nvSpPr>
            <p:spPr bwMode="auto">
              <a:xfrm>
                <a:off x="3957528" y="3477215"/>
                <a:ext cx="82330" cy="209074"/>
              </a:xfrm>
              <a:custGeom>
                <a:avLst/>
                <a:gdLst>
                  <a:gd name="T0" fmla="*/ 0 w 40"/>
                  <a:gd name="T1" fmla="*/ 4 h 101"/>
                  <a:gd name="T2" fmla="*/ 0 w 40"/>
                  <a:gd name="T3" fmla="*/ 79 h 101"/>
                  <a:gd name="T4" fmla="*/ 20 w 40"/>
                  <a:gd name="T5" fmla="*/ 101 h 101"/>
                  <a:gd name="T6" fmla="*/ 40 w 40"/>
                  <a:gd name="T7" fmla="*/ 82 h 101"/>
                  <a:gd name="T8" fmla="*/ 40 w 40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1">
                    <a:moveTo>
                      <a:pt x="0" y="4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92"/>
                      <a:pt x="9" y="101"/>
                      <a:pt x="20" y="101"/>
                    </a:cubicBezTo>
                    <a:cubicBezTo>
                      <a:pt x="31" y="101"/>
                      <a:pt x="40" y="92"/>
                      <a:pt x="40" y="82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FFE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6" name="ïs1íďé">
                <a:extLst>
                  <a:ext uri="{FF2B5EF4-FFF2-40B4-BE49-F238E27FC236}">
                    <a16:creationId xmlns:a16="http://schemas.microsoft.com/office/drawing/2014/main" id="{613BF76D-1FF2-409B-A3B5-71129D473A85}"/>
                  </a:ext>
                </a:extLst>
              </p:cNvPr>
              <p:cNvSpPr/>
              <p:nvPr/>
            </p:nvSpPr>
            <p:spPr bwMode="auto">
              <a:xfrm>
                <a:off x="3957528" y="3477215"/>
                <a:ext cx="82330" cy="209074"/>
              </a:xfrm>
              <a:custGeom>
                <a:avLst/>
                <a:gdLst>
                  <a:gd name="T0" fmla="*/ 0 w 40"/>
                  <a:gd name="T1" fmla="*/ 4 h 101"/>
                  <a:gd name="T2" fmla="*/ 0 w 40"/>
                  <a:gd name="T3" fmla="*/ 79 h 101"/>
                  <a:gd name="T4" fmla="*/ 20 w 40"/>
                  <a:gd name="T5" fmla="*/ 101 h 101"/>
                  <a:gd name="T6" fmla="*/ 40 w 40"/>
                  <a:gd name="T7" fmla="*/ 82 h 101"/>
                  <a:gd name="T8" fmla="*/ 40 w 40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1">
                    <a:moveTo>
                      <a:pt x="0" y="4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92"/>
                      <a:pt x="9" y="101"/>
                      <a:pt x="20" y="101"/>
                    </a:cubicBezTo>
                    <a:cubicBezTo>
                      <a:pt x="31" y="101"/>
                      <a:pt x="40" y="92"/>
                      <a:pt x="40" y="82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7" name="ï$ľiďe">
                <a:extLst>
                  <a:ext uri="{FF2B5EF4-FFF2-40B4-BE49-F238E27FC236}">
                    <a16:creationId xmlns:a16="http://schemas.microsoft.com/office/drawing/2014/main" id="{2C8D9D6F-4095-49C5-BD4C-9257B3BC7D66}"/>
                  </a:ext>
                </a:extLst>
              </p:cNvPr>
              <p:cNvSpPr/>
              <p:nvPr/>
            </p:nvSpPr>
            <p:spPr bwMode="auto">
              <a:xfrm>
                <a:off x="5502294" y="3107814"/>
                <a:ext cx="151660" cy="154910"/>
              </a:xfrm>
              <a:custGeom>
                <a:avLst/>
                <a:gdLst>
                  <a:gd name="T0" fmla="*/ 67 w 73"/>
                  <a:gd name="T1" fmla="*/ 0 h 75"/>
                  <a:gd name="T2" fmla="*/ 73 w 73"/>
                  <a:gd name="T3" fmla="*/ 0 h 75"/>
                  <a:gd name="T4" fmla="*/ 73 w 73"/>
                  <a:gd name="T5" fmla="*/ 75 h 75"/>
                  <a:gd name="T6" fmla="*/ 54 w 73"/>
                  <a:gd name="T7" fmla="*/ 75 h 75"/>
                  <a:gd name="T8" fmla="*/ 54 w 73"/>
                  <a:gd name="T9" fmla="*/ 41 h 75"/>
                  <a:gd name="T10" fmla="*/ 38 w 73"/>
                  <a:gd name="T11" fmla="*/ 58 h 75"/>
                  <a:gd name="T12" fmla="*/ 36 w 73"/>
                  <a:gd name="T13" fmla="*/ 58 h 75"/>
                  <a:gd name="T14" fmla="*/ 20 w 73"/>
                  <a:gd name="T15" fmla="*/ 41 h 75"/>
                  <a:gd name="T16" fmla="*/ 20 w 73"/>
                  <a:gd name="T17" fmla="*/ 75 h 75"/>
                  <a:gd name="T18" fmla="*/ 0 w 73"/>
                  <a:gd name="T19" fmla="*/ 75 h 75"/>
                  <a:gd name="T20" fmla="*/ 0 w 73"/>
                  <a:gd name="T21" fmla="*/ 0 h 75"/>
                  <a:gd name="T22" fmla="*/ 7 w 73"/>
                  <a:gd name="T23" fmla="*/ 0 h 75"/>
                  <a:gd name="T24" fmla="*/ 37 w 73"/>
                  <a:gd name="T25" fmla="*/ 32 h 75"/>
                  <a:gd name="T26" fmla="*/ 67 w 73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75">
                    <a:moveTo>
                      <a:pt x="67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67" y="75"/>
                      <a:pt x="60" y="75"/>
                      <a:pt x="54" y="75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3" y="75"/>
                      <a:pt x="7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7" y="32"/>
                      <a:pt x="37" y="32"/>
                      <a:pt x="37" y="32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8" name="îş1iḓe">
                <a:extLst>
                  <a:ext uri="{FF2B5EF4-FFF2-40B4-BE49-F238E27FC236}">
                    <a16:creationId xmlns:a16="http://schemas.microsoft.com/office/drawing/2014/main" id="{9C4B5CD3-A57F-4A05-82F8-8E9B2F105384}"/>
                  </a:ext>
                </a:extLst>
              </p:cNvPr>
              <p:cNvSpPr/>
              <p:nvPr/>
            </p:nvSpPr>
            <p:spPr bwMode="auto">
              <a:xfrm>
                <a:off x="5695119" y="3107814"/>
                <a:ext cx="119161" cy="154910"/>
              </a:xfrm>
              <a:custGeom>
                <a:avLst/>
                <a:gdLst>
                  <a:gd name="T0" fmla="*/ 49 w 58"/>
                  <a:gd name="T1" fmla="*/ 36 h 75"/>
                  <a:gd name="T2" fmla="*/ 58 w 58"/>
                  <a:gd name="T3" fmla="*/ 51 h 75"/>
                  <a:gd name="T4" fmla="*/ 35 w 58"/>
                  <a:gd name="T5" fmla="*/ 75 h 75"/>
                  <a:gd name="T6" fmla="*/ 0 w 58"/>
                  <a:gd name="T7" fmla="*/ 75 h 75"/>
                  <a:gd name="T8" fmla="*/ 0 w 58"/>
                  <a:gd name="T9" fmla="*/ 0 h 75"/>
                  <a:gd name="T10" fmla="*/ 32 w 58"/>
                  <a:gd name="T11" fmla="*/ 0 h 75"/>
                  <a:gd name="T12" fmla="*/ 55 w 58"/>
                  <a:gd name="T13" fmla="*/ 23 h 75"/>
                  <a:gd name="T14" fmla="*/ 49 w 58"/>
                  <a:gd name="T15" fmla="*/ 36 h 75"/>
                  <a:gd name="T16" fmla="*/ 18 w 58"/>
                  <a:gd name="T17" fmla="*/ 17 h 75"/>
                  <a:gd name="T18" fmla="*/ 18 w 58"/>
                  <a:gd name="T19" fmla="*/ 29 h 75"/>
                  <a:gd name="T20" fmla="*/ 30 w 58"/>
                  <a:gd name="T21" fmla="*/ 29 h 75"/>
                  <a:gd name="T22" fmla="*/ 30 w 58"/>
                  <a:gd name="T23" fmla="*/ 17 h 75"/>
                  <a:gd name="T24" fmla="*/ 18 w 58"/>
                  <a:gd name="T25" fmla="*/ 17 h 75"/>
                  <a:gd name="T26" fmla="*/ 18 w 58"/>
                  <a:gd name="T27" fmla="*/ 45 h 75"/>
                  <a:gd name="T28" fmla="*/ 18 w 58"/>
                  <a:gd name="T29" fmla="*/ 58 h 75"/>
                  <a:gd name="T30" fmla="*/ 33 w 58"/>
                  <a:gd name="T31" fmla="*/ 58 h 75"/>
                  <a:gd name="T32" fmla="*/ 33 w 58"/>
                  <a:gd name="T33" fmla="*/ 45 h 75"/>
                  <a:gd name="T34" fmla="*/ 18 w 58"/>
                  <a:gd name="T35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75">
                    <a:moveTo>
                      <a:pt x="49" y="36"/>
                    </a:moveTo>
                    <a:cubicBezTo>
                      <a:pt x="55" y="39"/>
                      <a:pt x="58" y="45"/>
                      <a:pt x="58" y="51"/>
                    </a:cubicBezTo>
                    <a:cubicBezTo>
                      <a:pt x="58" y="64"/>
                      <a:pt x="50" y="75"/>
                      <a:pt x="35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5" y="0"/>
                      <a:pt x="55" y="10"/>
                      <a:pt x="55" y="23"/>
                    </a:cubicBezTo>
                    <a:cubicBezTo>
                      <a:pt x="55" y="27"/>
                      <a:pt x="53" y="33"/>
                      <a:pt x="49" y="36"/>
                    </a:cubicBezTo>
                    <a:close/>
                    <a:moveTo>
                      <a:pt x="18" y="17"/>
                    </a:move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8" y="29"/>
                      <a:pt x="38" y="17"/>
                      <a:pt x="30" y="17"/>
                    </a:cubicBezTo>
                    <a:lnTo>
                      <a:pt x="18" y="17"/>
                    </a:lnTo>
                    <a:close/>
                    <a:moveTo>
                      <a:pt x="18" y="45"/>
                    </a:moveTo>
                    <a:cubicBezTo>
                      <a:pt x="18" y="58"/>
                      <a:pt x="18" y="58"/>
                      <a:pt x="18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41" y="58"/>
                      <a:pt x="41" y="45"/>
                      <a:pt x="33" y="45"/>
                    </a:cubicBezTo>
                    <a:lnTo>
                      <a:pt x="18" y="45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9" name="í$ľîḓê">
                <a:extLst>
                  <a:ext uri="{FF2B5EF4-FFF2-40B4-BE49-F238E27FC236}">
                    <a16:creationId xmlns:a16="http://schemas.microsoft.com/office/drawing/2014/main" id="{C0F2EC48-8B32-41A9-B57B-8B8286032108}"/>
                  </a:ext>
                </a:extLst>
              </p:cNvPr>
              <p:cNvSpPr/>
              <p:nvPr/>
            </p:nvSpPr>
            <p:spPr bwMode="auto">
              <a:xfrm>
                <a:off x="5827280" y="3106731"/>
                <a:ext cx="157076" cy="155993"/>
              </a:xfrm>
              <a:custGeom>
                <a:avLst/>
                <a:gdLst>
                  <a:gd name="T0" fmla="*/ 99 w 145"/>
                  <a:gd name="T1" fmla="*/ 125 h 144"/>
                  <a:gd name="T2" fmla="*/ 44 w 145"/>
                  <a:gd name="T3" fmla="*/ 125 h 144"/>
                  <a:gd name="T4" fmla="*/ 34 w 145"/>
                  <a:gd name="T5" fmla="*/ 144 h 144"/>
                  <a:gd name="T6" fmla="*/ 0 w 145"/>
                  <a:gd name="T7" fmla="*/ 144 h 144"/>
                  <a:gd name="T8" fmla="*/ 0 w 145"/>
                  <a:gd name="T9" fmla="*/ 139 h 144"/>
                  <a:gd name="T10" fmla="*/ 63 w 145"/>
                  <a:gd name="T11" fmla="*/ 0 h 144"/>
                  <a:gd name="T12" fmla="*/ 80 w 145"/>
                  <a:gd name="T13" fmla="*/ 0 h 144"/>
                  <a:gd name="T14" fmla="*/ 145 w 145"/>
                  <a:gd name="T15" fmla="*/ 139 h 144"/>
                  <a:gd name="T16" fmla="*/ 145 w 145"/>
                  <a:gd name="T17" fmla="*/ 144 h 144"/>
                  <a:gd name="T18" fmla="*/ 108 w 145"/>
                  <a:gd name="T19" fmla="*/ 144 h 144"/>
                  <a:gd name="T20" fmla="*/ 99 w 145"/>
                  <a:gd name="T21" fmla="*/ 125 h 144"/>
                  <a:gd name="T22" fmla="*/ 72 w 145"/>
                  <a:gd name="T23" fmla="*/ 57 h 144"/>
                  <a:gd name="T24" fmla="*/ 55 w 145"/>
                  <a:gd name="T25" fmla="*/ 95 h 144"/>
                  <a:gd name="T26" fmla="*/ 87 w 145"/>
                  <a:gd name="T27" fmla="*/ 95 h 144"/>
                  <a:gd name="T28" fmla="*/ 72 w 145"/>
                  <a:gd name="T29" fmla="*/ 5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5" h="144">
                    <a:moveTo>
                      <a:pt x="99" y="125"/>
                    </a:moveTo>
                    <a:lnTo>
                      <a:pt x="44" y="125"/>
                    </a:lnTo>
                    <a:lnTo>
                      <a:pt x="34" y="144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63" y="0"/>
                    </a:lnTo>
                    <a:lnTo>
                      <a:pt x="80" y="0"/>
                    </a:lnTo>
                    <a:lnTo>
                      <a:pt x="145" y="139"/>
                    </a:lnTo>
                    <a:lnTo>
                      <a:pt x="145" y="144"/>
                    </a:lnTo>
                    <a:lnTo>
                      <a:pt x="108" y="144"/>
                    </a:lnTo>
                    <a:lnTo>
                      <a:pt x="99" y="125"/>
                    </a:lnTo>
                    <a:close/>
                    <a:moveTo>
                      <a:pt x="72" y="57"/>
                    </a:moveTo>
                    <a:lnTo>
                      <a:pt x="55" y="95"/>
                    </a:lnTo>
                    <a:lnTo>
                      <a:pt x="87" y="95"/>
                    </a:lnTo>
                    <a:lnTo>
                      <a:pt x="72" y="57"/>
                    </a:lnTo>
                    <a:close/>
                  </a:path>
                </a:pathLst>
              </a:custGeom>
              <a:solidFill>
                <a:srgbClr val="E2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0" name="î$ļiḋê">
                <a:extLst>
                  <a:ext uri="{FF2B5EF4-FFF2-40B4-BE49-F238E27FC236}">
                    <a16:creationId xmlns:a16="http://schemas.microsoft.com/office/drawing/2014/main" id="{A4003850-2764-44F7-89E2-A5EB237DC8A8}"/>
                  </a:ext>
                </a:extLst>
              </p:cNvPr>
              <p:cNvSpPr/>
              <p:nvPr/>
            </p:nvSpPr>
            <p:spPr bwMode="auto">
              <a:xfrm>
                <a:off x="5859778" y="3440383"/>
                <a:ext cx="105079" cy="105079"/>
              </a:xfrm>
              <a:prstGeom prst="ellipse">
                <a:avLst/>
              </a:prstGeom>
              <a:solidFill>
                <a:srgbClr val="E3D4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1" name="íṩľiḍe">
                <a:extLst>
                  <a:ext uri="{FF2B5EF4-FFF2-40B4-BE49-F238E27FC236}">
                    <a16:creationId xmlns:a16="http://schemas.microsoft.com/office/drawing/2014/main" id="{7923C45D-36FE-408C-9B28-59CEBC8B6001}"/>
                  </a:ext>
                </a:extLst>
              </p:cNvPr>
              <p:cNvSpPr/>
              <p:nvPr/>
            </p:nvSpPr>
            <p:spPr bwMode="auto">
              <a:xfrm>
                <a:off x="4738577" y="3017901"/>
                <a:ext cx="0" cy="426815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2" name="iŝlïdé">
                <a:extLst>
                  <a:ext uri="{FF2B5EF4-FFF2-40B4-BE49-F238E27FC236}">
                    <a16:creationId xmlns:a16="http://schemas.microsoft.com/office/drawing/2014/main" id="{A59E208E-498B-4F4F-8845-B8D8B5D6EC53}"/>
                  </a:ext>
                </a:extLst>
              </p:cNvPr>
              <p:cNvSpPr/>
              <p:nvPr/>
            </p:nvSpPr>
            <p:spPr bwMode="auto">
              <a:xfrm>
                <a:off x="4635665" y="2794744"/>
                <a:ext cx="207991" cy="417065"/>
              </a:xfrm>
              <a:custGeom>
                <a:avLst/>
                <a:gdLst>
                  <a:gd name="T0" fmla="*/ 60 w 101"/>
                  <a:gd name="T1" fmla="*/ 202 h 202"/>
                  <a:gd name="T2" fmla="*/ 41 w 101"/>
                  <a:gd name="T3" fmla="*/ 202 h 202"/>
                  <a:gd name="T4" fmla="*/ 0 w 101"/>
                  <a:gd name="T5" fmla="*/ 161 h 202"/>
                  <a:gd name="T6" fmla="*/ 0 w 101"/>
                  <a:gd name="T7" fmla="*/ 42 h 202"/>
                  <a:gd name="T8" fmla="*/ 41 w 101"/>
                  <a:gd name="T9" fmla="*/ 0 h 202"/>
                  <a:gd name="T10" fmla="*/ 60 w 101"/>
                  <a:gd name="T11" fmla="*/ 0 h 202"/>
                  <a:gd name="T12" fmla="*/ 101 w 101"/>
                  <a:gd name="T13" fmla="*/ 42 h 202"/>
                  <a:gd name="T14" fmla="*/ 101 w 101"/>
                  <a:gd name="T15" fmla="*/ 161 h 202"/>
                  <a:gd name="T16" fmla="*/ 60 w 101"/>
                  <a:gd name="T17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2">
                    <a:moveTo>
                      <a:pt x="60" y="202"/>
                    </a:moveTo>
                    <a:cubicBezTo>
                      <a:pt x="41" y="202"/>
                      <a:pt x="41" y="202"/>
                      <a:pt x="41" y="202"/>
                    </a:cubicBezTo>
                    <a:cubicBezTo>
                      <a:pt x="18" y="202"/>
                      <a:pt x="0" y="184"/>
                      <a:pt x="0" y="16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83" y="0"/>
                      <a:pt x="101" y="19"/>
                      <a:pt x="101" y="42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1" y="184"/>
                      <a:pt x="83" y="202"/>
                      <a:pt x="60" y="202"/>
                    </a:cubicBezTo>
                    <a:close/>
                  </a:path>
                </a:pathLst>
              </a:custGeom>
              <a:solidFill>
                <a:srgbClr val="CDE0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3" name="iṡḻïďê">
                <a:extLst>
                  <a:ext uri="{FF2B5EF4-FFF2-40B4-BE49-F238E27FC236}">
                    <a16:creationId xmlns:a16="http://schemas.microsoft.com/office/drawing/2014/main" id="{C08D0B73-38AC-497C-9D66-62AFF29A3784}"/>
                  </a:ext>
                </a:extLst>
              </p:cNvPr>
              <p:cNvSpPr/>
              <p:nvPr/>
            </p:nvSpPr>
            <p:spPr bwMode="auto">
              <a:xfrm>
                <a:off x="4635665" y="2794744"/>
                <a:ext cx="207991" cy="417065"/>
              </a:xfrm>
              <a:custGeom>
                <a:avLst/>
                <a:gdLst>
                  <a:gd name="T0" fmla="*/ 60 w 101"/>
                  <a:gd name="T1" fmla="*/ 202 h 202"/>
                  <a:gd name="T2" fmla="*/ 41 w 101"/>
                  <a:gd name="T3" fmla="*/ 202 h 202"/>
                  <a:gd name="T4" fmla="*/ 0 w 101"/>
                  <a:gd name="T5" fmla="*/ 161 h 202"/>
                  <a:gd name="T6" fmla="*/ 0 w 101"/>
                  <a:gd name="T7" fmla="*/ 42 h 202"/>
                  <a:gd name="T8" fmla="*/ 41 w 101"/>
                  <a:gd name="T9" fmla="*/ 0 h 202"/>
                  <a:gd name="T10" fmla="*/ 60 w 101"/>
                  <a:gd name="T11" fmla="*/ 0 h 202"/>
                  <a:gd name="T12" fmla="*/ 101 w 101"/>
                  <a:gd name="T13" fmla="*/ 42 h 202"/>
                  <a:gd name="T14" fmla="*/ 101 w 101"/>
                  <a:gd name="T15" fmla="*/ 161 h 202"/>
                  <a:gd name="T16" fmla="*/ 60 w 101"/>
                  <a:gd name="T17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2">
                    <a:moveTo>
                      <a:pt x="60" y="202"/>
                    </a:moveTo>
                    <a:cubicBezTo>
                      <a:pt x="41" y="202"/>
                      <a:pt x="41" y="202"/>
                      <a:pt x="41" y="202"/>
                    </a:cubicBezTo>
                    <a:cubicBezTo>
                      <a:pt x="18" y="202"/>
                      <a:pt x="0" y="184"/>
                      <a:pt x="0" y="16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83" y="0"/>
                      <a:pt x="101" y="19"/>
                      <a:pt x="101" y="42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1" y="184"/>
                      <a:pt x="83" y="202"/>
                      <a:pt x="60" y="202"/>
                    </a:cubicBezTo>
                    <a:close/>
                  </a:path>
                </a:pathLst>
              </a:custGeom>
              <a:noFill/>
              <a:ln w="30163" cap="flat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4" name="îṩḻiḍê">
                <a:extLst>
                  <a:ext uri="{FF2B5EF4-FFF2-40B4-BE49-F238E27FC236}">
                    <a16:creationId xmlns:a16="http://schemas.microsoft.com/office/drawing/2014/main" id="{E569D35C-3A9C-4627-AC0F-1E8A92DB40D7}"/>
                  </a:ext>
                </a:extLst>
              </p:cNvPr>
              <p:cNvSpPr/>
              <p:nvPr/>
            </p:nvSpPr>
            <p:spPr bwMode="auto">
              <a:xfrm>
                <a:off x="4635665" y="2881407"/>
                <a:ext cx="77997" cy="0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5" name="ïśliḓé">
                <a:extLst>
                  <a:ext uri="{FF2B5EF4-FFF2-40B4-BE49-F238E27FC236}">
                    <a16:creationId xmlns:a16="http://schemas.microsoft.com/office/drawing/2014/main" id="{2E90FD4E-54BB-45BF-84B9-DCC9F4C4C99D}"/>
                  </a:ext>
                </a:extLst>
              </p:cNvPr>
              <p:cNvSpPr/>
              <p:nvPr/>
            </p:nvSpPr>
            <p:spPr bwMode="auto">
              <a:xfrm>
                <a:off x="4635665" y="2957237"/>
                <a:ext cx="77997" cy="0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6" name="işḻîḓè">
                <a:extLst>
                  <a:ext uri="{FF2B5EF4-FFF2-40B4-BE49-F238E27FC236}">
                    <a16:creationId xmlns:a16="http://schemas.microsoft.com/office/drawing/2014/main" id="{846DDE01-7FC5-446D-B049-25760519A359}"/>
                  </a:ext>
                </a:extLst>
              </p:cNvPr>
              <p:cNvSpPr/>
              <p:nvPr/>
            </p:nvSpPr>
            <p:spPr bwMode="auto">
              <a:xfrm>
                <a:off x="4635665" y="3036317"/>
                <a:ext cx="77997" cy="0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7" name="îṣļïdê">
                <a:extLst>
                  <a:ext uri="{FF2B5EF4-FFF2-40B4-BE49-F238E27FC236}">
                    <a16:creationId xmlns:a16="http://schemas.microsoft.com/office/drawing/2014/main" id="{12D53BC8-95F1-47E0-8656-1A625A55DDBB}"/>
                  </a:ext>
                </a:extLst>
              </p:cNvPr>
              <p:cNvSpPr/>
              <p:nvPr/>
            </p:nvSpPr>
            <p:spPr bwMode="auto">
              <a:xfrm>
                <a:off x="4635665" y="3112147"/>
                <a:ext cx="77997" cy="0"/>
              </a:xfrm>
              <a:prstGeom prst="line">
                <a:avLst/>
              </a:prstGeom>
              <a:noFill/>
              <a:ln w="30163" cap="rnd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8" name="îṣ1ïḑè">
                <a:extLst>
                  <a:ext uri="{FF2B5EF4-FFF2-40B4-BE49-F238E27FC236}">
                    <a16:creationId xmlns:a16="http://schemas.microsoft.com/office/drawing/2014/main" id="{9A52D085-027E-4D0D-A456-9B1A743390D4}"/>
                  </a:ext>
                </a:extLst>
              </p:cNvPr>
              <p:cNvSpPr/>
              <p:nvPr/>
            </p:nvSpPr>
            <p:spPr bwMode="auto">
              <a:xfrm>
                <a:off x="4626999" y="3444716"/>
                <a:ext cx="229657" cy="75830"/>
              </a:xfrm>
              <a:custGeom>
                <a:avLst/>
                <a:gdLst>
                  <a:gd name="T0" fmla="*/ 111 w 111"/>
                  <a:gd name="T1" fmla="*/ 37 h 37"/>
                  <a:gd name="T2" fmla="*/ 0 w 111"/>
                  <a:gd name="T3" fmla="*/ 37 h 37"/>
                  <a:gd name="T4" fmla="*/ 0 w 111"/>
                  <a:gd name="T5" fmla="*/ 30 h 37"/>
                  <a:gd name="T6" fmla="*/ 30 w 111"/>
                  <a:gd name="T7" fmla="*/ 0 h 37"/>
                  <a:gd name="T8" fmla="*/ 81 w 111"/>
                  <a:gd name="T9" fmla="*/ 0 h 37"/>
                  <a:gd name="T10" fmla="*/ 111 w 111"/>
                  <a:gd name="T11" fmla="*/ 30 h 37"/>
                  <a:gd name="T12" fmla="*/ 111 w 111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7">
                    <a:moveTo>
                      <a:pt x="111" y="37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4"/>
                      <a:pt x="14" y="0"/>
                      <a:pt x="3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7" y="0"/>
                      <a:pt x="111" y="14"/>
                      <a:pt x="111" y="30"/>
                    </a:cubicBezTo>
                    <a:lnTo>
                      <a:pt x="111" y="37"/>
                    </a:lnTo>
                    <a:close/>
                  </a:path>
                </a:pathLst>
              </a:custGeom>
              <a:solidFill>
                <a:srgbClr val="CDE0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9" name="iṣľïḍê">
                <a:extLst>
                  <a:ext uri="{FF2B5EF4-FFF2-40B4-BE49-F238E27FC236}">
                    <a16:creationId xmlns:a16="http://schemas.microsoft.com/office/drawing/2014/main" id="{C2B97634-199D-4982-8ACA-F3FDD284F3DA}"/>
                  </a:ext>
                </a:extLst>
              </p:cNvPr>
              <p:cNvSpPr/>
              <p:nvPr/>
            </p:nvSpPr>
            <p:spPr bwMode="auto">
              <a:xfrm>
                <a:off x="4626999" y="3444716"/>
                <a:ext cx="229657" cy="75830"/>
              </a:xfrm>
              <a:custGeom>
                <a:avLst/>
                <a:gdLst>
                  <a:gd name="T0" fmla="*/ 111 w 111"/>
                  <a:gd name="T1" fmla="*/ 37 h 37"/>
                  <a:gd name="T2" fmla="*/ 0 w 111"/>
                  <a:gd name="T3" fmla="*/ 37 h 37"/>
                  <a:gd name="T4" fmla="*/ 0 w 111"/>
                  <a:gd name="T5" fmla="*/ 30 h 37"/>
                  <a:gd name="T6" fmla="*/ 30 w 111"/>
                  <a:gd name="T7" fmla="*/ 0 h 37"/>
                  <a:gd name="T8" fmla="*/ 81 w 111"/>
                  <a:gd name="T9" fmla="*/ 0 h 37"/>
                  <a:gd name="T10" fmla="*/ 111 w 111"/>
                  <a:gd name="T11" fmla="*/ 30 h 37"/>
                  <a:gd name="T12" fmla="*/ 111 w 111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7">
                    <a:moveTo>
                      <a:pt x="111" y="37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4"/>
                      <a:pt x="14" y="0"/>
                      <a:pt x="3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7" y="0"/>
                      <a:pt x="111" y="14"/>
                      <a:pt x="111" y="30"/>
                    </a:cubicBezTo>
                    <a:lnTo>
                      <a:pt x="111" y="37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64091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E3C30276-CD12-4810-BB53-3E95D8EC1EA4}"/>
              </a:ext>
            </a:extLst>
          </p:cNvPr>
          <p:cNvGrpSpPr/>
          <p:nvPr/>
        </p:nvGrpSpPr>
        <p:grpSpPr>
          <a:xfrm>
            <a:off x="3505268" y="1752644"/>
            <a:ext cx="1318426" cy="1815970"/>
            <a:chOff x="2933336" y="1828842"/>
            <a:chExt cx="1318426" cy="1815970"/>
          </a:xfrm>
        </p:grpSpPr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D8561F6F-606D-4D10-8851-8BA6CAADA360}"/>
                </a:ext>
              </a:extLst>
            </p:cNvPr>
            <p:cNvSpPr txBox="1"/>
            <p:nvPr/>
          </p:nvSpPr>
          <p:spPr>
            <a:xfrm>
              <a:off x="2933336" y="3275480"/>
              <a:ext cx="1318426" cy="369332"/>
            </a:xfrm>
            <a:prstGeom prst="rect">
              <a:avLst/>
            </a:prstGeom>
            <a:solidFill>
              <a:srgbClr val="659B6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岁儿童</a:t>
              </a:r>
            </a:p>
          </p:txBody>
        </p:sp>
        <p:grpSp>
          <p:nvGrpSpPr>
            <p:cNvPr id="322" name="3fca6b55-1839-4e14-ba4e-badcd8225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B39340F7-0656-4B9C-9A2D-689A75FB8C06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 flipH="1">
              <a:off x="3124278" y="1828842"/>
              <a:ext cx="1091130" cy="1516097"/>
              <a:chOff x="4286250" y="1211263"/>
              <a:chExt cx="3619500" cy="5029200"/>
            </a:xfrm>
          </p:grpSpPr>
          <p:sp>
            <p:nvSpPr>
              <p:cNvPr id="323" name="íṧľïḍê">
                <a:extLst>
                  <a:ext uri="{FF2B5EF4-FFF2-40B4-BE49-F238E27FC236}">
                    <a16:creationId xmlns:a16="http://schemas.microsoft.com/office/drawing/2014/main" id="{ECB91158-B31E-4487-A5BE-7316081E12B9}"/>
                  </a:ext>
                </a:extLst>
              </p:cNvPr>
              <p:cNvSpPr/>
              <p:nvPr/>
            </p:nvSpPr>
            <p:spPr bwMode="auto">
              <a:xfrm>
                <a:off x="5616575" y="1211263"/>
                <a:ext cx="1241425" cy="1716088"/>
              </a:xfrm>
              <a:custGeom>
                <a:avLst/>
                <a:gdLst>
                  <a:gd name="T0" fmla="*/ 200 w 376"/>
                  <a:gd name="T1" fmla="*/ 220 h 521"/>
                  <a:gd name="T2" fmla="*/ 239 w 376"/>
                  <a:gd name="T3" fmla="*/ 121 h 521"/>
                  <a:gd name="T4" fmla="*/ 305 w 376"/>
                  <a:gd name="T5" fmla="*/ 88 h 521"/>
                  <a:gd name="T6" fmla="*/ 376 w 376"/>
                  <a:gd name="T7" fmla="*/ 87 h 521"/>
                  <a:gd name="T8" fmla="*/ 189 w 376"/>
                  <a:gd name="T9" fmla="*/ 2 h 521"/>
                  <a:gd name="T10" fmla="*/ 87 w 376"/>
                  <a:gd name="T11" fmla="*/ 38 h 521"/>
                  <a:gd name="T12" fmla="*/ 27 w 376"/>
                  <a:gd name="T13" fmla="*/ 127 h 521"/>
                  <a:gd name="T14" fmla="*/ 28 w 376"/>
                  <a:gd name="T15" fmla="*/ 315 h 521"/>
                  <a:gd name="T16" fmla="*/ 147 w 376"/>
                  <a:gd name="T17" fmla="*/ 437 h 521"/>
                  <a:gd name="T18" fmla="*/ 159 w 376"/>
                  <a:gd name="T19" fmla="*/ 411 h 521"/>
                  <a:gd name="T20" fmla="*/ 200 w 376"/>
                  <a:gd name="T21" fmla="*/ 2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6" h="521">
                    <a:moveTo>
                      <a:pt x="200" y="220"/>
                    </a:moveTo>
                    <a:cubicBezTo>
                      <a:pt x="199" y="187"/>
                      <a:pt x="214" y="142"/>
                      <a:pt x="239" y="121"/>
                    </a:cubicBezTo>
                    <a:cubicBezTo>
                      <a:pt x="259" y="104"/>
                      <a:pt x="280" y="91"/>
                      <a:pt x="305" y="88"/>
                    </a:cubicBezTo>
                    <a:cubicBezTo>
                      <a:pt x="330" y="85"/>
                      <a:pt x="357" y="104"/>
                      <a:pt x="376" y="87"/>
                    </a:cubicBezTo>
                    <a:cubicBezTo>
                      <a:pt x="333" y="31"/>
                      <a:pt x="258" y="6"/>
                      <a:pt x="189" y="2"/>
                    </a:cubicBezTo>
                    <a:cubicBezTo>
                      <a:pt x="151" y="0"/>
                      <a:pt x="118" y="16"/>
                      <a:pt x="87" y="38"/>
                    </a:cubicBezTo>
                    <a:cubicBezTo>
                      <a:pt x="56" y="60"/>
                      <a:pt x="42" y="93"/>
                      <a:pt x="27" y="127"/>
                    </a:cubicBezTo>
                    <a:cubicBezTo>
                      <a:pt x="0" y="188"/>
                      <a:pt x="8" y="254"/>
                      <a:pt x="28" y="315"/>
                    </a:cubicBezTo>
                    <a:cubicBezTo>
                      <a:pt x="45" y="367"/>
                      <a:pt x="101" y="521"/>
                      <a:pt x="147" y="437"/>
                    </a:cubicBezTo>
                    <a:cubicBezTo>
                      <a:pt x="151" y="429"/>
                      <a:pt x="154" y="421"/>
                      <a:pt x="159" y="411"/>
                    </a:cubicBezTo>
                    <a:lnTo>
                      <a:pt x="200" y="220"/>
                    </a:lnTo>
                    <a:close/>
                  </a:path>
                </a:pathLst>
              </a:custGeom>
              <a:solidFill>
                <a:srgbClr val="FCC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îšḷïḋe">
                <a:extLst>
                  <a:ext uri="{FF2B5EF4-FFF2-40B4-BE49-F238E27FC236}">
                    <a16:creationId xmlns:a16="http://schemas.microsoft.com/office/drawing/2014/main" id="{76DDD587-FC5A-40A2-B96A-1F1679910ED2}"/>
                  </a:ext>
                </a:extLst>
              </p:cNvPr>
              <p:cNvSpPr/>
              <p:nvPr/>
            </p:nvSpPr>
            <p:spPr bwMode="auto">
              <a:xfrm>
                <a:off x="4467225" y="1465263"/>
                <a:ext cx="1470025" cy="1287463"/>
              </a:xfrm>
              <a:custGeom>
                <a:avLst/>
                <a:gdLst>
                  <a:gd name="T0" fmla="*/ 18 w 445"/>
                  <a:gd name="T1" fmla="*/ 175 h 391"/>
                  <a:gd name="T2" fmla="*/ 135 w 445"/>
                  <a:gd name="T3" fmla="*/ 133 h 391"/>
                  <a:gd name="T4" fmla="*/ 221 w 445"/>
                  <a:gd name="T5" fmla="*/ 212 h 391"/>
                  <a:gd name="T6" fmla="*/ 274 w 445"/>
                  <a:gd name="T7" fmla="*/ 309 h 391"/>
                  <a:gd name="T8" fmla="*/ 320 w 445"/>
                  <a:gd name="T9" fmla="*/ 386 h 391"/>
                  <a:gd name="T10" fmla="*/ 424 w 445"/>
                  <a:gd name="T11" fmla="*/ 380 h 391"/>
                  <a:gd name="T12" fmla="*/ 439 w 445"/>
                  <a:gd name="T13" fmla="*/ 296 h 391"/>
                  <a:gd name="T14" fmla="*/ 423 w 445"/>
                  <a:gd name="T15" fmla="*/ 201 h 391"/>
                  <a:gd name="T16" fmla="*/ 329 w 445"/>
                  <a:gd name="T17" fmla="*/ 42 h 391"/>
                  <a:gd name="T18" fmla="*/ 156 w 445"/>
                  <a:gd name="T19" fmla="*/ 12 h 391"/>
                  <a:gd name="T20" fmla="*/ 29 w 445"/>
                  <a:gd name="T21" fmla="*/ 91 h 391"/>
                  <a:gd name="T22" fmla="*/ 0 w 445"/>
                  <a:gd name="T23" fmla="*/ 158 h 391"/>
                  <a:gd name="T24" fmla="*/ 18 w 445"/>
                  <a:gd name="T25" fmla="*/ 175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391">
                    <a:moveTo>
                      <a:pt x="18" y="175"/>
                    </a:moveTo>
                    <a:cubicBezTo>
                      <a:pt x="44" y="142"/>
                      <a:pt x="94" y="125"/>
                      <a:pt x="135" y="133"/>
                    </a:cubicBezTo>
                    <a:cubicBezTo>
                      <a:pt x="176" y="141"/>
                      <a:pt x="198" y="180"/>
                      <a:pt x="221" y="212"/>
                    </a:cubicBezTo>
                    <a:cubicBezTo>
                      <a:pt x="243" y="242"/>
                      <a:pt x="259" y="275"/>
                      <a:pt x="274" y="309"/>
                    </a:cubicBezTo>
                    <a:cubicBezTo>
                      <a:pt x="282" y="333"/>
                      <a:pt x="292" y="379"/>
                      <a:pt x="320" y="386"/>
                    </a:cubicBezTo>
                    <a:cubicBezTo>
                      <a:pt x="338" y="390"/>
                      <a:pt x="409" y="391"/>
                      <a:pt x="424" y="380"/>
                    </a:cubicBezTo>
                    <a:cubicBezTo>
                      <a:pt x="445" y="365"/>
                      <a:pt x="440" y="317"/>
                      <a:pt x="439" y="296"/>
                    </a:cubicBezTo>
                    <a:cubicBezTo>
                      <a:pt x="438" y="263"/>
                      <a:pt x="432" y="232"/>
                      <a:pt x="423" y="201"/>
                    </a:cubicBezTo>
                    <a:cubicBezTo>
                      <a:pt x="405" y="137"/>
                      <a:pt x="383" y="84"/>
                      <a:pt x="329" y="42"/>
                    </a:cubicBezTo>
                    <a:cubicBezTo>
                      <a:pt x="290" y="11"/>
                      <a:pt x="220" y="0"/>
                      <a:pt x="156" y="12"/>
                    </a:cubicBezTo>
                    <a:cubicBezTo>
                      <a:pt x="112" y="20"/>
                      <a:pt x="51" y="62"/>
                      <a:pt x="29" y="91"/>
                    </a:cubicBezTo>
                    <a:cubicBezTo>
                      <a:pt x="11" y="115"/>
                      <a:pt x="5" y="132"/>
                      <a:pt x="0" y="158"/>
                    </a:cubicBezTo>
                    <a:lnTo>
                      <a:pt x="18" y="175"/>
                    </a:lnTo>
                    <a:close/>
                  </a:path>
                </a:pathLst>
              </a:custGeom>
              <a:solidFill>
                <a:srgbClr val="43B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í$ļiḑé">
                <a:extLst>
                  <a:ext uri="{FF2B5EF4-FFF2-40B4-BE49-F238E27FC236}">
                    <a16:creationId xmlns:a16="http://schemas.microsoft.com/office/drawing/2014/main" id="{91E63CAE-A3D9-44EF-B606-5D421BFA3D94}"/>
                  </a:ext>
                </a:extLst>
              </p:cNvPr>
              <p:cNvSpPr/>
              <p:nvPr/>
            </p:nvSpPr>
            <p:spPr bwMode="auto">
              <a:xfrm>
                <a:off x="4286250" y="1912938"/>
                <a:ext cx="277813" cy="276225"/>
              </a:xfrm>
              <a:prstGeom prst="ellipse">
                <a:avLst/>
              </a:prstGeom>
              <a:solidFill>
                <a:srgbClr val="FFE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íSlíďe">
                <a:extLst>
                  <a:ext uri="{FF2B5EF4-FFF2-40B4-BE49-F238E27FC236}">
                    <a16:creationId xmlns:a16="http://schemas.microsoft.com/office/drawing/2014/main" id="{CAF6928C-3780-46AC-B1F2-A8FE5F3C79DC}"/>
                  </a:ext>
                </a:extLst>
              </p:cNvPr>
              <p:cNvSpPr/>
              <p:nvPr/>
            </p:nvSpPr>
            <p:spPr bwMode="auto">
              <a:xfrm>
                <a:off x="6737350" y="1379538"/>
                <a:ext cx="276225" cy="276225"/>
              </a:xfrm>
              <a:prstGeom prst="ellipse">
                <a:avLst/>
              </a:prstGeom>
              <a:solidFill>
                <a:srgbClr val="FFE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iSḻïḋê">
                <a:extLst>
                  <a:ext uri="{FF2B5EF4-FFF2-40B4-BE49-F238E27FC236}">
                    <a16:creationId xmlns:a16="http://schemas.microsoft.com/office/drawing/2014/main" id="{BB5D54D3-70E9-4F68-B533-1ABF23144436}"/>
                  </a:ext>
                </a:extLst>
              </p:cNvPr>
              <p:cNvSpPr/>
              <p:nvPr/>
            </p:nvSpPr>
            <p:spPr bwMode="auto">
              <a:xfrm>
                <a:off x="4552950" y="1936751"/>
                <a:ext cx="1387475" cy="1231900"/>
              </a:xfrm>
              <a:custGeom>
                <a:avLst/>
                <a:gdLst>
                  <a:gd name="T0" fmla="*/ 27 w 420"/>
                  <a:gd name="T1" fmla="*/ 254 h 374"/>
                  <a:gd name="T2" fmla="*/ 95 w 420"/>
                  <a:gd name="T3" fmla="*/ 167 h 374"/>
                  <a:gd name="T4" fmla="*/ 146 w 420"/>
                  <a:gd name="T5" fmla="*/ 230 h 374"/>
                  <a:gd name="T6" fmla="*/ 191 w 420"/>
                  <a:gd name="T7" fmla="*/ 338 h 374"/>
                  <a:gd name="T8" fmla="*/ 207 w 420"/>
                  <a:gd name="T9" fmla="*/ 374 h 374"/>
                  <a:gd name="T10" fmla="*/ 331 w 420"/>
                  <a:gd name="T11" fmla="*/ 325 h 374"/>
                  <a:gd name="T12" fmla="*/ 420 w 420"/>
                  <a:gd name="T13" fmla="*/ 283 h 374"/>
                  <a:gd name="T14" fmla="*/ 244 w 420"/>
                  <a:gd name="T15" fmla="*/ 16 h 374"/>
                  <a:gd name="T16" fmla="*/ 99 w 420"/>
                  <a:gd name="T17" fmla="*/ 35 h 374"/>
                  <a:gd name="T18" fmla="*/ 7 w 420"/>
                  <a:gd name="T19" fmla="*/ 162 h 374"/>
                  <a:gd name="T20" fmla="*/ 5 w 420"/>
                  <a:gd name="T21" fmla="*/ 259 h 374"/>
                  <a:gd name="T22" fmla="*/ 7 w 420"/>
                  <a:gd name="T23" fmla="*/ 258 h 374"/>
                  <a:gd name="T24" fmla="*/ 27 w 420"/>
                  <a:gd name="T25" fmla="*/ 25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0" h="374">
                    <a:moveTo>
                      <a:pt x="27" y="254"/>
                    </a:moveTo>
                    <a:cubicBezTo>
                      <a:pt x="28" y="216"/>
                      <a:pt x="48" y="161"/>
                      <a:pt x="95" y="167"/>
                    </a:cubicBezTo>
                    <a:cubicBezTo>
                      <a:pt x="127" y="170"/>
                      <a:pt x="135" y="204"/>
                      <a:pt x="146" y="230"/>
                    </a:cubicBezTo>
                    <a:cubicBezTo>
                      <a:pt x="161" y="266"/>
                      <a:pt x="176" y="302"/>
                      <a:pt x="191" y="338"/>
                    </a:cubicBezTo>
                    <a:cubicBezTo>
                      <a:pt x="197" y="350"/>
                      <a:pt x="200" y="363"/>
                      <a:pt x="207" y="374"/>
                    </a:cubicBezTo>
                    <a:cubicBezTo>
                      <a:pt x="249" y="359"/>
                      <a:pt x="290" y="342"/>
                      <a:pt x="331" y="325"/>
                    </a:cubicBezTo>
                    <a:cubicBezTo>
                      <a:pt x="362" y="313"/>
                      <a:pt x="389" y="291"/>
                      <a:pt x="420" y="283"/>
                    </a:cubicBezTo>
                    <a:cubicBezTo>
                      <a:pt x="396" y="180"/>
                      <a:pt x="353" y="58"/>
                      <a:pt x="244" y="16"/>
                    </a:cubicBezTo>
                    <a:cubicBezTo>
                      <a:pt x="199" y="0"/>
                      <a:pt x="139" y="12"/>
                      <a:pt x="99" y="35"/>
                    </a:cubicBezTo>
                    <a:cubicBezTo>
                      <a:pt x="48" y="64"/>
                      <a:pt x="19" y="104"/>
                      <a:pt x="7" y="162"/>
                    </a:cubicBezTo>
                    <a:cubicBezTo>
                      <a:pt x="0" y="194"/>
                      <a:pt x="3" y="227"/>
                      <a:pt x="5" y="259"/>
                    </a:cubicBezTo>
                    <a:cubicBezTo>
                      <a:pt x="6" y="261"/>
                      <a:pt x="6" y="259"/>
                      <a:pt x="7" y="258"/>
                    </a:cubicBezTo>
                    <a:lnTo>
                      <a:pt x="27" y="254"/>
                    </a:lnTo>
                    <a:close/>
                  </a:path>
                </a:pathLst>
              </a:custGeom>
              <a:solidFill>
                <a:srgbClr val="FFDB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îṣľiḍé">
                <a:extLst>
                  <a:ext uri="{FF2B5EF4-FFF2-40B4-BE49-F238E27FC236}">
                    <a16:creationId xmlns:a16="http://schemas.microsoft.com/office/drawing/2014/main" id="{FC02FCD1-00BF-4FEF-B57E-1F6EAF6D0124}"/>
                  </a:ext>
                </a:extLst>
              </p:cNvPr>
              <p:cNvSpPr/>
              <p:nvPr/>
            </p:nvSpPr>
            <p:spPr bwMode="auto">
              <a:xfrm>
                <a:off x="4484688" y="2703513"/>
                <a:ext cx="280988" cy="277813"/>
              </a:xfrm>
              <a:prstGeom prst="ellipse">
                <a:avLst/>
              </a:prstGeom>
              <a:solidFill>
                <a:srgbClr val="FFE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9" name="íSḷiďè">
                <a:extLst>
                  <a:ext uri="{FF2B5EF4-FFF2-40B4-BE49-F238E27FC236}">
                    <a16:creationId xmlns:a16="http://schemas.microsoft.com/office/drawing/2014/main" id="{CE6CB8BD-DB62-4BDF-AD10-8EC4C7EDA385}"/>
                  </a:ext>
                </a:extLst>
              </p:cNvPr>
              <p:cNvSpPr/>
              <p:nvPr/>
            </p:nvSpPr>
            <p:spPr bwMode="auto">
              <a:xfrm>
                <a:off x="5827713" y="1735138"/>
                <a:ext cx="1466850" cy="1163638"/>
              </a:xfrm>
              <a:custGeom>
                <a:avLst/>
                <a:gdLst>
                  <a:gd name="T0" fmla="*/ 236 w 444"/>
                  <a:gd name="T1" fmla="*/ 348 h 353"/>
                  <a:gd name="T2" fmla="*/ 223 w 444"/>
                  <a:gd name="T3" fmla="*/ 285 h 353"/>
                  <a:gd name="T4" fmla="*/ 220 w 444"/>
                  <a:gd name="T5" fmla="*/ 190 h 353"/>
                  <a:gd name="T6" fmla="*/ 355 w 444"/>
                  <a:gd name="T7" fmla="*/ 131 h 353"/>
                  <a:gd name="T8" fmla="*/ 421 w 444"/>
                  <a:gd name="T9" fmla="*/ 215 h 353"/>
                  <a:gd name="T10" fmla="*/ 443 w 444"/>
                  <a:gd name="T11" fmla="*/ 210 h 353"/>
                  <a:gd name="T12" fmla="*/ 432 w 444"/>
                  <a:gd name="T13" fmla="*/ 137 h 353"/>
                  <a:gd name="T14" fmla="*/ 391 w 444"/>
                  <a:gd name="T15" fmla="*/ 67 h 353"/>
                  <a:gd name="T16" fmla="*/ 243 w 444"/>
                  <a:gd name="T17" fmla="*/ 4 h 353"/>
                  <a:gd name="T18" fmla="*/ 92 w 444"/>
                  <a:gd name="T19" fmla="*/ 42 h 353"/>
                  <a:gd name="T20" fmla="*/ 4 w 444"/>
                  <a:gd name="T21" fmla="*/ 184 h 353"/>
                  <a:gd name="T22" fmla="*/ 40 w 444"/>
                  <a:gd name="T23" fmla="*/ 353 h 353"/>
                  <a:gd name="T24" fmla="*/ 236 w 444"/>
                  <a:gd name="T25" fmla="*/ 348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353">
                    <a:moveTo>
                      <a:pt x="236" y="348"/>
                    </a:moveTo>
                    <a:cubicBezTo>
                      <a:pt x="229" y="331"/>
                      <a:pt x="227" y="304"/>
                      <a:pt x="223" y="285"/>
                    </a:cubicBezTo>
                    <a:cubicBezTo>
                      <a:pt x="219" y="256"/>
                      <a:pt x="212" y="219"/>
                      <a:pt x="220" y="190"/>
                    </a:cubicBezTo>
                    <a:cubicBezTo>
                      <a:pt x="234" y="140"/>
                      <a:pt x="307" y="108"/>
                      <a:pt x="355" y="131"/>
                    </a:cubicBezTo>
                    <a:cubicBezTo>
                      <a:pt x="388" y="147"/>
                      <a:pt x="415" y="178"/>
                      <a:pt x="421" y="215"/>
                    </a:cubicBezTo>
                    <a:cubicBezTo>
                      <a:pt x="429" y="212"/>
                      <a:pt x="437" y="211"/>
                      <a:pt x="443" y="210"/>
                    </a:cubicBezTo>
                    <a:cubicBezTo>
                      <a:pt x="444" y="186"/>
                      <a:pt x="440" y="159"/>
                      <a:pt x="432" y="137"/>
                    </a:cubicBezTo>
                    <a:cubicBezTo>
                      <a:pt x="423" y="113"/>
                      <a:pt x="409" y="87"/>
                      <a:pt x="391" y="67"/>
                    </a:cubicBezTo>
                    <a:cubicBezTo>
                      <a:pt x="354" y="27"/>
                      <a:pt x="296" y="7"/>
                      <a:pt x="243" y="4"/>
                    </a:cubicBezTo>
                    <a:cubicBezTo>
                      <a:pt x="191" y="0"/>
                      <a:pt x="135" y="15"/>
                      <a:pt x="92" y="42"/>
                    </a:cubicBezTo>
                    <a:cubicBezTo>
                      <a:pt x="51" y="70"/>
                      <a:pt x="11" y="134"/>
                      <a:pt x="4" y="184"/>
                    </a:cubicBezTo>
                    <a:cubicBezTo>
                      <a:pt x="0" y="219"/>
                      <a:pt x="32" y="336"/>
                      <a:pt x="40" y="353"/>
                    </a:cubicBezTo>
                    <a:lnTo>
                      <a:pt x="236" y="348"/>
                    </a:lnTo>
                    <a:close/>
                  </a:path>
                </a:pathLst>
              </a:custGeom>
              <a:solidFill>
                <a:srgbClr val="74CE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0" name="íSļîḍé">
                <a:extLst>
                  <a:ext uri="{FF2B5EF4-FFF2-40B4-BE49-F238E27FC236}">
                    <a16:creationId xmlns:a16="http://schemas.microsoft.com/office/drawing/2014/main" id="{BA33365B-9714-44C4-BEC3-B2074B984D83}"/>
                  </a:ext>
                </a:extLst>
              </p:cNvPr>
              <p:cNvSpPr/>
              <p:nvPr/>
            </p:nvSpPr>
            <p:spPr bwMode="auto">
              <a:xfrm>
                <a:off x="7123113" y="2354263"/>
                <a:ext cx="277813" cy="277813"/>
              </a:xfrm>
              <a:prstGeom prst="ellipse">
                <a:avLst/>
              </a:prstGeom>
              <a:solidFill>
                <a:srgbClr val="FFE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1" name="îṡḻiďe">
                <a:extLst>
                  <a:ext uri="{FF2B5EF4-FFF2-40B4-BE49-F238E27FC236}">
                    <a16:creationId xmlns:a16="http://schemas.microsoft.com/office/drawing/2014/main" id="{14C379E0-1824-405D-8A86-2B7BA79C71EE}"/>
                  </a:ext>
                </a:extLst>
              </p:cNvPr>
              <p:cNvSpPr/>
              <p:nvPr/>
            </p:nvSpPr>
            <p:spPr bwMode="auto">
              <a:xfrm>
                <a:off x="4965700" y="2611438"/>
                <a:ext cx="1998663" cy="1252538"/>
              </a:xfrm>
              <a:custGeom>
                <a:avLst/>
                <a:gdLst>
                  <a:gd name="T0" fmla="*/ 598 w 605"/>
                  <a:gd name="T1" fmla="*/ 88 h 380"/>
                  <a:gd name="T2" fmla="*/ 533 w 605"/>
                  <a:gd name="T3" fmla="*/ 59 h 380"/>
                  <a:gd name="T4" fmla="*/ 491 w 605"/>
                  <a:gd name="T5" fmla="*/ 58 h 380"/>
                  <a:gd name="T6" fmla="*/ 14 w 605"/>
                  <a:gd name="T7" fmla="*/ 228 h 380"/>
                  <a:gd name="T8" fmla="*/ 8 w 605"/>
                  <a:gd name="T9" fmla="*/ 299 h 380"/>
                  <a:gd name="T10" fmla="*/ 57 w 605"/>
                  <a:gd name="T11" fmla="*/ 282 h 380"/>
                  <a:gd name="T12" fmla="*/ 102 w 605"/>
                  <a:gd name="T13" fmla="*/ 380 h 380"/>
                  <a:gd name="T14" fmla="*/ 324 w 605"/>
                  <a:gd name="T15" fmla="*/ 319 h 380"/>
                  <a:gd name="T16" fmla="*/ 420 w 605"/>
                  <a:gd name="T17" fmla="*/ 213 h 380"/>
                  <a:gd name="T18" fmla="*/ 435 w 605"/>
                  <a:gd name="T19" fmla="*/ 196 h 380"/>
                  <a:gd name="T20" fmla="*/ 446 w 605"/>
                  <a:gd name="T21" fmla="*/ 221 h 380"/>
                  <a:gd name="T22" fmla="*/ 512 w 605"/>
                  <a:gd name="T23" fmla="*/ 291 h 380"/>
                  <a:gd name="T24" fmla="*/ 528 w 605"/>
                  <a:gd name="T25" fmla="*/ 185 h 380"/>
                  <a:gd name="T26" fmla="*/ 588 w 605"/>
                  <a:gd name="T27" fmla="*/ 166 h 380"/>
                  <a:gd name="T28" fmla="*/ 538 w 605"/>
                  <a:gd name="T29" fmla="*/ 115 h 380"/>
                  <a:gd name="T30" fmla="*/ 598 w 605"/>
                  <a:gd name="T31" fmla="*/ 8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5" h="380">
                    <a:moveTo>
                      <a:pt x="598" y="88"/>
                    </a:moveTo>
                    <a:cubicBezTo>
                      <a:pt x="592" y="65"/>
                      <a:pt x="551" y="60"/>
                      <a:pt x="533" y="59"/>
                    </a:cubicBezTo>
                    <a:cubicBezTo>
                      <a:pt x="516" y="58"/>
                      <a:pt x="506" y="57"/>
                      <a:pt x="491" y="58"/>
                    </a:cubicBezTo>
                    <a:cubicBezTo>
                      <a:pt x="417" y="0"/>
                      <a:pt x="115" y="28"/>
                      <a:pt x="14" y="228"/>
                    </a:cubicBezTo>
                    <a:cubicBezTo>
                      <a:pt x="6" y="249"/>
                      <a:pt x="0" y="276"/>
                      <a:pt x="8" y="299"/>
                    </a:cubicBezTo>
                    <a:cubicBezTo>
                      <a:pt x="21" y="342"/>
                      <a:pt x="48" y="301"/>
                      <a:pt x="57" y="282"/>
                    </a:cubicBezTo>
                    <a:cubicBezTo>
                      <a:pt x="59" y="318"/>
                      <a:pt x="79" y="354"/>
                      <a:pt x="102" y="380"/>
                    </a:cubicBezTo>
                    <a:cubicBezTo>
                      <a:pt x="324" y="319"/>
                      <a:pt x="324" y="319"/>
                      <a:pt x="324" y="319"/>
                    </a:cubicBezTo>
                    <a:cubicBezTo>
                      <a:pt x="364" y="302"/>
                      <a:pt x="392" y="247"/>
                      <a:pt x="420" y="213"/>
                    </a:cubicBezTo>
                    <a:cubicBezTo>
                      <a:pt x="425" y="207"/>
                      <a:pt x="430" y="202"/>
                      <a:pt x="435" y="196"/>
                    </a:cubicBezTo>
                    <a:cubicBezTo>
                      <a:pt x="436" y="207"/>
                      <a:pt x="439" y="216"/>
                      <a:pt x="446" y="221"/>
                    </a:cubicBezTo>
                    <a:cubicBezTo>
                      <a:pt x="512" y="291"/>
                      <a:pt x="512" y="291"/>
                      <a:pt x="512" y="291"/>
                    </a:cubicBezTo>
                    <a:cubicBezTo>
                      <a:pt x="559" y="279"/>
                      <a:pt x="556" y="215"/>
                      <a:pt x="528" y="185"/>
                    </a:cubicBezTo>
                    <a:cubicBezTo>
                      <a:pt x="547" y="191"/>
                      <a:pt x="582" y="191"/>
                      <a:pt x="588" y="166"/>
                    </a:cubicBezTo>
                    <a:cubicBezTo>
                      <a:pt x="594" y="138"/>
                      <a:pt x="559" y="121"/>
                      <a:pt x="538" y="115"/>
                    </a:cubicBezTo>
                    <a:cubicBezTo>
                      <a:pt x="558" y="117"/>
                      <a:pt x="605" y="124"/>
                      <a:pt x="598" y="88"/>
                    </a:cubicBezTo>
                  </a:path>
                </a:pathLst>
              </a:custGeom>
              <a:solidFill>
                <a:srgbClr val="7B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2" name="işḻiḓè">
                <a:extLst>
                  <a:ext uri="{FF2B5EF4-FFF2-40B4-BE49-F238E27FC236}">
                    <a16:creationId xmlns:a16="http://schemas.microsoft.com/office/drawing/2014/main" id="{574A1BB3-ED93-4EBC-839A-2A17AF5A6A9B}"/>
                  </a:ext>
                </a:extLst>
              </p:cNvPr>
              <p:cNvSpPr/>
              <p:nvPr/>
            </p:nvSpPr>
            <p:spPr bwMode="auto">
              <a:xfrm>
                <a:off x="6056313" y="5189538"/>
                <a:ext cx="501650" cy="879475"/>
              </a:xfrm>
              <a:custGeom>
                <a:avLst/>
                <a:gdLst>
                  <a:gd name="T0" fmla="*/ 142 w 152"/>
                  <a:gd name="T1" fmla="*/ 0 h 267"/>
                  <a:gd name="T2" fmla="*/ 144 w 152"/>
                  <a:gd name="T3" fmla="*/ 129 h 267"/>
                  <a:gd name="T4" fmla="*/ 147 w 152"/>
                  <a:gd name="T5" fmla="*/ 267 h 267"/>
                  <a:gd name="T6" fmla="*/ 49 w 152"/>
                  <a:gd name="T7" fmla="*/ 254 h 267"/>
                  <a:gd name="T8" fmla="*/ 8 w 152"/>
                  <a:gd name="T9" fmla="*/ 207 h 267"/>
                  <a:gd name="T10" fmla="*/ 0 w 152"/>
                  <a:gd name="T11" fmla="*/ 44 h 267"/>
                  <a:gd name="T12" fmla="*/ 142 w 152"/>
                  <a:gd name="T13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267">
                    <a:moveTo>
                      <a:pt x="142" y="0"/>
                    </a:moveTo>
                    <a:cubicBezTo>
                      <a:pt x="152" y="22"/>
                      <a:pt x="144" y="106"/>
                      <a:pt x="144" y="129"/>
                    </a:cubicBezTo>
                    <a:cubicBezTo>
                      <a:pt x="144" y="175"/>
                      <a:pt x="145" y="222"/>
                      <a:pt x="147" y="267"/>
                    </a:cubicBezTo>
                    <a:cubicBezTo>
                      <a:pt x="115" y="260"/>
                      <a:pt x="81" y="260"/>
                      <a:pt x="49" y="254"/>
                    </a:cubicBezTo>
                    <a:cubicBezTo>
                      <a:pt x="9" y="247"/>
                      <a:pt x="9" y="247"/>
                      <a:pt x="8" y="207"/>
                    </a:cubicBezTo>
                    <a:cubicBezTo>
                      <a:pt x="6" y="154"/>
                      <a:pt x="0" y="94"/>
                      <a:pt x="0" y="44"/>
                    </a:cubicBez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047C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3" name="iṧļïdé">
                <a:extLst>
                  <a:ext uri="{FF2B5EF4-FFF2-40B4-BE49-F238E27FC236}">
                    <a16:creationId xmlns:a16="http://schemas.microsoft.com/office/drawing/2014/main" id="{AA7B9F6A-5580-41FB-84D3-BE0A3E16FCB9}"/>
                  </a:ext>
                </a:extLst>
              </p:cNvPr>
              <p:cNvSpPr/>
              <p:nvPr/>
            </p:nvSpPr>
            <p:spPr bwMode="auto">
              <a:xfrm>
                <a:off x="5378450" y="5040313"/>
                <a:ext cx="1008063" cy="1169988"/>
              </a:xfrm>
              <a:custGeom>
                <a:avLst/>
                <a:gdLst>
                  <a:gd name="T0" fmla="*/ 296 w 305"/>
                  <a:gd name="T1" fmla="*/ 68 h 355"/>
                  <a:gd name="T2" fmla="*/ 220 w 305"/>
                  <a:gd name="T3" fmla="*/ 163 h 355"/>
                  <a:gd name="T4" fmla="*/ 305 w 305"/>
                  <a:gd name="T5" fmla="*/ 317 h 355"/>
                  <a:gd name="T6" fmla="*/ 183 w 305"/>
                  <a:gd name="T7" fmla="*/ 349 h 355"/>
                  <a:gd name="T8" fmla="*/ 144 w 305"/>
                  <a:gd name="T9" fmla="*/ 345 h 355"/>
                  <a:gd name="T10" fmla="*/ 114 w 305"/>
                  <a:gd name="T11" fmla="*/ 299 h 355"/>
                  <a:gd name="T12" fmla="*/ 10 w 305"/>
                  <a:gd name="T13" fmla="*/ 109 h 355"/>
                  <a:gd name="T14" fmla="*/ 10 w 305"/>
                  <a:gd name="T15" fmla="*/ 28 h 355"/>
                  <a:gd name="T16" fmla="*/ 84 w 305"/>
                  <a:gd name="T17" fmla="*/ 7 h 355"/>
                  <a:gd name="T18" fmla="*/ 252 w 305"/>
                  <a:gd name="T19" fmla="*/ 60 h 355"/>
                  <a:gd name="T20" fmla="*/ 296 w 305"/>
                  <a:gd name="T21" fmla="*/ 6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355">
                    <a:moveTo>
                      <a:pt x="296" y="68"/>
                    </a:moveTo>
                    <a:cubicBezTo>
                      <a:pt x="284" y="87"/>
                      <a:pt x="242" y="155"/>
                      <a:pt x="220" y="163"/>
                    </a:cubicBezTo>
                    <a:cubicBezTo>
                      <a:pt x="229" y="220"/>
                      <a:pt x="274" y="270"/>
                      <a:pt x="305" y="317"/>
                    </a:cubicBezTo>
                    <a:cubicBezTo>
                      <a:pt x="277" y="340"/>
                      <a:pt x="219" y="346"/>
                      <a:pt x="183" y="349"/>
                    </a:cubicBezTo>
                    <a:cubicBezTo>
                      <a:pt x="164" y="350"/>
                      <a:pt x="157" y="355"/>
                      <a:pt x="144" y="345"/>
                    </a:cubicBezTo>
                    <a:cubicBezTo>
                      <a:pt x="132" y="336"/>
                      <a:pt x="123" y="312"/>
                      <a:pt x="114" y="299"/>
                    </a:cubicBezTo>
                    <a:cubicBezTo>
                      <a:pt x="76" y="239"/>
                      <a:pt x="29" y="177"/>
                      <a:pt x="10" y="109"/>
                    </a:cubicBezTo>
                    <a:cubicBezTo>
                      <a:pt x="4" y="85"/>
                      <a:pt x="0" y="51"/>
                      <a:pt x="10" y="28"/>
                    </a:cubicBezTo>
                    <a:cubicBezTo>
                      <a:pt x="24" y="0"/>
                      <a:pt x="56" y="3"/>
                      <a:pt x="84" y="7"/>
                    </a:cubicBezTo>
                    <a:cubicBezTo>
                      <a:pt x="144" y="16"/>
                      <a:pt x="201" y="28"/>
                      <a:pt x="252" y="60"/>
                    </a:cubicBezTo>
                    <a:cubicBezTo>
                      <a:pt x="296" y="68"/>
                      <a:pt x="296" y="68"/>
                      <a:pt x="296" y="68"/>
                    </a:cubicBezTo>
                  </a:path>
                </a:pathLst>
              </a:custGeom>
              <a:solidFill>
                <a:srgbClr val="369F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4" name="ï$ḷiḓé">
                <a:extLst>
                  <a:ext uri="{FF2B5EF4-FFF2-40B4-BE49-F238E27FC236}">
                    <a16:creationId xmlns:a16="http://schemas.microsoft.com/office/drawing/2014/main" id="{6CA502DC-937F-4BA4-B575-E832BBE12DB1}"/>
                  </a:ext>
                </a:extLst>
              </p:cNvPr>
              <p:cNvSpPr/>
              <p:nvPr/>
            </p:nvSpPr>
            <p:spPr bwMode="auto">
              <a:xfrm>
                <a:off x="5995988" y="6188076"/>
                <a:ext cx="39688" cy="39688"/>
              </a:xfrm>
              <a:custGeom>
                <a:avLst/>
                <a:gdLst>
                  <a:gd name="T0" fmla="*/ 4 w 12"/>
                  <a:gd name="T1" fmla="*/ 0 h 12"/>
                  <a:gd name="T2" fmla="*/ 0 w 12"/>
                  <a:gd name="T3" fmla="*/ 1 h 12"/>
                  <a:gd name="T4" fmla="*/ 7 w 12"/>
                  <a:gd name="T5" fmla="*/ 9 h 12"/>
                  <a:gd name="T6" fmla="*/ 7 w 12"/>
                  <a:gd name="T7" fmla="*/ 9 h 12"/>
                  <a:gd name="T8" fmla="*/ 8 w 12"/>
                  <a:gd name="T9" fmla="*/ 11 h 12"/>
                  <a:gd name="T10" fmla="*/ 10 w 12"/>
                  <a:gd name="T11" fmla="*/ 12 h 12"/>
                  <a:gd name="T12" fmla="*/ 12 w 12"/>
                  <a:gd name="T13" fmla="*/ 11 h 12"/>
                  <a:gd name="T14" fmla="*/ 12 w 12"/>
                  <a:gd name="T15" fmla="*/ 11 h 12"/>
                  <a:gd name="T16" fmla="*/ 12 w 12"/>
                  <a:gd name="T17" fmla="*/ 10 h 12"/>
                  <a:gd name="T18" fmla="*/ 4 w 12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4" y="0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3" y="4"/>
                      <a:pt x="6" y="7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2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9" y="7"/>
                      <a:pt x="7" y="4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5" name="ïṡ1ïďê">
                <a:extLst>
                  <a:ext uri="{FF2B5EF4-FFF2-40B4-BE49-F238E27FC236}">
                    <a16:creationId xmlns:a16="http://schemas.microsoft.com/office/drawing/2014/main" id="{FCA4A0D8-483B-4E64-A8DF-C646C6148917}"/>
                  </a:ext>
                </a:extLst>
              </p:cNvPr>
              <p:cNvSpPr/>
              <p:nvPr/>
            </p:nvSpPr>
            <p:spPr bwMode="auto">
              <a:xfrm>
                <a:off x="5518150" y="5232401"/>
                <a:ext cx="492125" cy="958850"/>
              </a:xfrm>
              <a:custGeom>
                <a:avLst/>
                <a:gdLst>
                  <a:gd name="T0" fmla="*/ 13 w 149"/>
                  <a:gd name="T1" fmla="*/ 0 h 291"/>
                  <a:gd name="T2" fmla="*/ 11 w 149"/>
                  <a:gd name="T3" fmla="*/ 1 h 291"/>
                  <a:gd name="T4" fmla="*/ 16 w 149"/>
                  <a:gd name="T5" fmla="*/ 61 h 291"/>
                  <a:gd name="T6" fmla="*/ 55 w 149"/>
                  <a:gd name="T7" fmla="*/ 146 h 291"/>
                  <a:gd name="T8" fmla="*/ 104 w 149"/>
                  <a:gd name="T9" fmla="*/ 229 h 291"/>
                  <a:gd name="T10" fmla="*/ 127 w 149"/>
                  <a:gd name="T11" fmla="*/ 267 h 291"/>
                  <a:gd name="T12" fmla="*/ 139 w 149"/>
                  <a:gd name="T13" fmla="*/ 284 h 291"/>
                  <a:gd name="T14" fmla="*/ 145 w 149"/>
                  <a:gd name="T15" fmla="*/ 291 h 291"/>
                  <a:gd name="T16" fmla="*/ 149 w 149"/>
                  <a:gd name="T17" fmla="*/ 290 h 291"/>
                  <a:gd name="T18" fmla="*/ 133 w 149"/>
                  <a:gd name="T19" fmla="*/ 270 h 291"/>
                  <a:gd name="T20" fmla="*/ 110 w 149"/>
                  <a:gd name="T21" fmla="*/ 232 h 291"/>
                  <a:gd name="T22" fmla="*/ 62 w 149"/>
                  <a:gd name="T23" fmla="*/ 152 h 291"/>
                  <a:gd name="T24" fmla="*/ 33 w 149"/>
                  <a:gd name="T25" fmla="*/ 94 h 291"/>
                  <a:gd name="T26" fmla="*/ 33 w 149"/>
                  <a:gd name="T27" fmla="*/ 94 h 291"/>
                  <a:gd name="T28" fmla="*/ 32 w 149"/>
                  <a:gd name="T29" fmla="*/ 94 h 291"/>
                  <a:gd name="T30" fmla="*/ 32 w 149"/>
                  <a:gd name="T31" fmla="*/ 92 h 291"/>
                  <a:gd name="T32" fmla="*/ 33 w 149"/>
                  <a:gd name="T33" fmla="*/ 92 h 291"/>
                  <a:gd name="T34" fmla="*/ 21 w 149"/>
                  <a:gd name="T35" fmla="*/ 64 h 291"/>
                  <a:gd name="T36" fmla="*/ 15 w 149"/>
                  <a:gd name="T37" fmla="*/ 1 h 291"/>
                  <a:gd name="T38" fmla="*/ 13 w 149"/>
                  <a:gd name="T39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9" h="291">
                    <a:moveTo>
                      <a:pt x="13" y="0"/>
                    </a:moveTo>
                    <a:cubicBezTo>
                      <a:pt x="12" y="0"/>
                      <a:pt x="11" y="0"/>
                      <a:pt x="11" y="1"/>
                    </a:cubicBezTo>
                    <a:cubicBezTo>
                      <a:pt x="0" y="18"/>
                      <a:pt x="9" y="44"/>
                      <a:pt x="16" y="61"/>
                    </a:cubicBezTo>
                    <a:cubicBezTo>
                      <a:pt x="27" y="90"/>
                      <a:pt x="40" y="119"/>
                      <a:pt x="55" y="146"/>
                    </a:cubicBezTo>
                    <a:cubicBezTo>
                      <a:pt x="70" y="175"/>
                      <a:pt x="87" y="202"/>
                      <a:pt x="104" y="229"/>
                    </a:cubicBezTo>
                    <a:cubicBezTo>
                      <a:pt x="112" y="242"/>
                      <a:pt x="119" y="255"/>
                      <a:pt x="127" y="267"/>
                    </a:cubicBezTo>
                    <a:cubicBezTo>
                      <a:pt x="131" y="273"/>
                      <a:pt x="135" y="279"/>
                      <a:pt x="139" y="284"/>
                    </a:cubicBezTo>
                    <a:cubicBezTo>
                      <a:pt x="139" y="285"/>
                      <a:pt x="142" y="288"/>
                      <a:pt x="145" y="291"/>
                    </a:cubicBezTo>
                    <a:cubicBezTo>
                      <a:pt x="146" y="291"/>
                      <a:pt x="148" y="290"/>
                      <a:pt x="149" y="290"/>
                    </a:cubicBezTo>
                    <a:cubicBezTo>
                      <a:pt x="143" y="284"/>
                      <a:pt x="138" y="277"/>
                      <a:pt x="133" y="270"/>
                    </a:cubicBezTo>
                    <a:cubicBezTo>
                      <a:pt x="125" y="257"/>
                      <a:pt x="118" y="244"/>
                      <a:pt x="110" y="232"/>
                    </a:cubicBezTo>
                    <a:cubicBezTo>
                      <a:pt x="94" y="205"/>
                      <a:pt x="77" y="179"/>
                      <a:pt x="62" y="152"/>
                    </a:cubicBezTo>
                    <a:cubicBezTo>
                      <a:pt x="52" y="133"/>
                      <a:pt x="42" y="113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1" y="94"/>
                      <a:pt x="29" y="93"/>
                      <a:pt x="32" y="92"/>
                    </a:cubicBezTo>
                    <a:cubicBezTo>
                      <a:pt x="32" y="92"/>
                      <a:pt x="32" y="92"/>
                      <a:pt x="33" y="92"/>
                    </a:cubicBezTo>
                    <a:cubicBezTo>
                      <a:pt x="29" y="83"/>
                      <a:pt x="25" y="74"/>
                      <a:pt x="21" y="64"/>
                    </a:cubicBezTo>
                    <a:cubicBezTo>
                      <a:pt x="14" y="47"/>
                      <a:pt x="3" y="18"/>
                      <a:pt x="15" y="1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6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6" name="îṩļíḍê">
                <a:extLst>
                  <a:ext uri="{FF2B5EF4-FFF2-40B4-BE49-F238E27FC236}">
                    <a16:creationId xmlns:a16="http://schemas.microsoft.com/office/drawing/2014/main" id="{B1765048-2B46-4F9E-BC9E-1FD5D1168490}"/>
                  </a:ext>
                </a:extLst>
              </p:cNvPr>
              <p:cNvSpPr/>
              <p:nvPr/>
            </p:nvSpPr>
            <p:spPr bwMode="auto">
              <a:xfrm>
                <a:off x="5505450" y="5241926"/>
                <a:ext cx="12700" cy="19050"/>
              </a:xfrm>
              <a:custGeom>
                <a:avLst/>
                <a:gdLst>
                  <a:gd name="T0" fmla="*/ 3 w 4"/>
                  <a:gd name="T1" fmla="*/ 0 h 6"/>
                  <a:gd name="T2" fmla="*/ 3 w 4"/>
                  <a:gd name="T3" fmla="*/ 1 h 6"/>
                  <a:gd name="T4" fmla="*/ 0 w 4"/>
                  <a:gd name="T5" fmla="*/ 4 h 6"/>
                  <a:gd name="T6" fmla="*/ 1 w 4"/>
                  <a:gd name="T7" fmla="*/ 6 h 6"/>
                  <a:gd name="T8" fmla="*/ 1 w 4"/>
                  <a:gd name="T9" fmla="*/ 6 h 6"/>
                  <a:gd name="T10" fmla="*/ 2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3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3" y="4"/>
                      <a:pt x="3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6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7" name="ïṩḷidé">
                <a:extLst>
                  <a:ext uri="{FF2B5EF4-FFF2-40B4-BE49-F238E27FC236}">
                    <a16:creationId xmlns:a16="http://schemas.microsoft.com/office/drawing/2014/main" id="{1D548FC0-4D31-47A5-9E39-0F3208D19AF2}"/>
                  </a:ext>
                </a:extLst>
              </p:cNvPr>
              <p:cNvSpPr/>
              <p:nvPr/>
            </p:nvSpPr>
            <p:spPr bwMode="auto">
              <a:xfrm>
                <a:off x="5497513" y="5281613"/>
                <a:ext cx="436563" cy="892175"/>
              </a:xfrm>
              <a:custGeom>
                <a:avLst/>
                <a:gdLst>
                  <a:gd name="T0" fmla="*/ 125 w 132"/>
                  <a:gd name="T1" fmla="*/ 264 h 271"/>
                  <a:gd name="T2" fmla="*/ 132 w 132"/>
                  <a:gd name="T3" fmla="*/ 271 h 271"/>
                  <a:gd name="T4" fmla="*/ 126 w 132"/>
                  <a:gd name="T5" fmla="*/ 262 h 271"/>
                  <a:gd name="T6" fmla="*/ 116 w 132"/>
                  <a:gd name="T7" fmla="*/ 250 h 271"/>
                  <a:gd name="T8" fmla="*/ 122 w 132"/>
                  <a:gd name="T9" fmla="*/ 257 h 271"/>
                  <a:gd name="T10" fmla="*/ 117 w 132"/>
                  <a:gd name="T11" fmla="*/ 248 h 271"/>
                  <a:gd name="T12" fmla="*/ 108 w 132"/>
                  <a:gd name="T13" fmla="*/ 236 h 271"/>
                  <a:gd name="T14" fmla="*/ 114 w 132"/>
                  <a:gd name="T15" fmla="*/ 243 h 271"/>
                  <a:gd name="T16" fmla="*/ 109 w 132"/>
                  <a:gd name="T17" fmla="*/ 234 h 271"/>
                  <a:gd name="T18" fmla="*/ 100 w 132"/>
                  <a:gd name="T19" fmla="*/ 222 h 271"/>
                  <a:gd name="T20" fmla="*/ 105 w 132"/>
                  <a:gd name="T21" fmla="*/ 229 h 271"/>
                  <a:gd name="T22" fmla="*/ 101 w 132"/>
                  <a:gd name="T23" fmla="*/ 220 h 271"/>
                  <a:gd name="T24" fmla="*/ 91 w 132"/>
                  <a:gd name="T25" fmla="*/ 208 h 271"/>
                  <a:gd name="T26" fmla="*/ 96 w 132"/>
                  <a:gd name="T27" fmla="*/ 215 h 271"/>
                  <a:gd name="T28" fmla="*/ 96 w 132"/>
                  <a:gd name="T29" fmla="*/ 212 h 271"/>
                  <a:gd name="T30" fmla="*/ 83 w 132"/>
                  <a:gd name="T31" fmla="*/ 193 h 271"/>
                  <a:gd name="T32" fmla="*/ 86 w 132"/>
                  <a:gd name="T33" fmla="*/ 201 h 271"/>
                  <a:gd name="T34" fmla="*/ 88 w 132"/>
                  <a:gd name="T35" fmla="*/ 200 h 271"/>
                  <a:gd name="T36" fmla="*/ 74 w 132"/>
                  <a:gd name="T37" fmla="*/ 179 h 271"/>
                  <a:gd name="T38" fmla="*/ 78 w 132"/>
                  <a:gd name="T39" fmla="*/ 188 h 271"/>
                  <a:gd name="T40" fmla="*/ 79 w 132"/>
                  <a:gd name="T41" fmla="*/ 186 h 271"/>
                  <a:gd name="T42" fmla="*/ 66 w 132"/>
                  <a:gd name="T43" fmla="*/ 165 h 271"/>
                  <a:gd name="T44" fmla="*/ 69 w 132"/>
                  <a:gd name="T45" fmla="*/ 174 h 271"/>
                  <a:gd name="T46" fmla="*/ 71 w 132"/>
                  <a:gd name="T47" fmla="*/ 173 h 271"/>
                  <a:gd name="T48" fmla="*/ 58 w 132"/>
                  <a:gd name="T49" fmla="*/ 151 h 271"/>
                  <a:gd name="T50" fmla="*/ 61 w 132"/>
                  <a:gd name="T51" fmla="*/ 159 h 271"/>
                  <a:gd name="T52" fmla="*/ 63 w 132"/>
                  <a:gd name="T53" fmla="*/ 158 h 271"/>
                  <a:gd name="T54" fmla="*/ 50 w 132"/>
                  <a:gd name="T55" fmla="*/ 136 h 271"/>
                  <a:gd name="T56" fmla="*/ 53 w 132"/>
                  <a:gd name="T57" fmla="*/ 145 h 271"/>
                  <a:gd name="T58" fmla="*/ 51 w 132"/>
                  <a:gd name="T59" fmla="*/ 137 h 271"/>
                  <a:gd name="T60" fmla="*/ 42 w 132"/>
                  <a:gd name="T61" fmla="*/ 122 h 271"/>
                  <a:gd name="T62" fmla="*/ 47 w 132"/>
                  <a:gd name="T63" fmla="*/ 131 h 271"/>
                  <a:gd name="T64" fmla="*/ 44 w 132"/>
                  <a:gd name="T65" fmla="*/ 122 h 271"/>
                  <a:gd name="T66" fmla="*/ 35 w 132"/>
                  <a:gd name="T67" fmla="*/ 107 h 271"/>
                  <a:gd name="T68" fmla="*/ 39 w 132"/>
                  <a:gd name="T69" fmla="*/ 117 h 271"/>
                  <a:gd name="T70" fmla="*/ 37 w 132"/>
                  <a:gd name="T71" fmla="*/ 108 h 271"/>
                  <a:gd name="T72" fmla="*/ 28 w 132"/>
                  <a:gd name="T73" fmla="*/ 93 h 271"/>
                  <a:gd name="T74" fmla="*/ 32 w 132"/>
                  <a:gd name="T75" fmla="*/ 102 h 271"/>
                  <a:gd name="T76" fmla="*/ 29 w 132"/>
                  <a:gd name="T77" fmla="*/ 93 h 271"/>
                  <a:gd name="T78" fmla="*/ 21 w 132"/>
                  <a:gd name="T79" fmla="*/ 78 h 271"/>
                  <a:gd name="T80" fmla="*/ 25 w 132"/>
                  <a:gd name="T81" fmla="*/ 87 h 271"/>
                  <a:gd name="T82" fmla="*/ 23 w 132"/>
                  <a:gd name="T83" fmla="*/ 78 h 271"/>
                  <a:gd name="T84" fmla="*/ 15 w 132"/>
                  <a:gd name="T85" fmla="*/ 63 h 271"/>
                  <a:gd name="T86" fmla="*/ 19 w 132"/>
                  <a:gd name="T87" fmla="*/ 72 h 271"/>
                  <a:gd name="T88" fmla="*/ 16 w 132"/>
                  <a:gd name="T89" fmla="*/ 63 h 271"/>
                  <a:gd name="T90" fmla="*/ 9 w 132"/>
                  <a:gd name="T91" fmla="*/ 47 h 271"/>
                  <a:gd name="T92" fmla="*/ 12 w 132"/>
                  <a:gd name="T93" fmla="*/ 57 h 271"/>
                  <a:gd name="T94" fmla="*/ 11 w 132"/>
                  <a:gd name="T95" fmla="*/ 48 h 271"/>
                  <a:gd name="T96" fmla="*/ 4 w 132"/>
                  <a:gd name="T97" fmla="*/ 32 h 271"/>
                  <a:gd name="T98" fmla="*/ 7 w 132"/>
                  <a:gd name="T99" fmla="*/ 42 h 271"/>
                  <a:gd name="T100" fmla="*/ 6 w 132"/>
                  <a:gd name="T101" fmla="*/ 33 h 271"/>
                  <a:gd name="T102" fmla="*/ 1 w 132"/>
                  <a:gd name="T103" fmla="*/ 16 h 271"/>
                  <a:gd name="T104" fmla="*/ 3 w 132"/>
                  <a:gd name="T105" fmla="*/ 26 h 271"/>
                  <a:gd name="T106" fmla="*/ 2 w 132"/>
                  <a:gd name="T107" fmla="*/ 17 h 271"/>
                  <a:gd name="T108" fmla="*/ 0 w 132"/>
                  <a:gd name="T109" fmla="*/ 0 h 271"/>
                  <a:gd name="T110" fmla="*/ 1 w 132"/>
                  <a:gd name="T111" fmla="*/ 10 h 271"/>
                  <a:gd name="T112" fmla="*/ 2 w 132"/>
                  <a:gd name="T113" fmla="*/ 7 h 271"/>
                  <a:gd name="T114" fmla="*/ 1 w 132"/>
                  <a:gd name="T115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2" h="271">
                    <a:moveTo>
                      <a:pt x="126" y="262"/>
                    </a:moveTo>
                    <a:cubicBezTo>
                      <a:pt x="126" y="262"/>
                      <a:pt x="126" y="262"/>
                      <a:pt x="126" y="262"/>
                    </a:cubicBezTo>
                    <a:cubicBezTo>
                      <a:pt x="125" y="263"/>
                      <a:pt x="125" y="263"/>
                      <a:pt x="125" y="264"/>
                    </a:cubicBezTo>
                    <a:cubicBezTo>
                      <a:pt x="127" y="266"/>
                      <a:pt x="129" y="268"/>
                      <a:pt x="130" y="270"/>
                    </a:cubicBezTo>
                    <a:cubicBezTo>
                      <a:pt x="131" y="271"/>
                      <a:pt x="131" y="271"/>
                      <a:pt x="131" y="271"/>
                    </a:cubicBezTo>
                    <a:cubicBezTo>
                      <a:pt x="132" y="271"/>
                      <a:pt x="132" y="271"/>
                      <a:pt x="132" y="271"/>
                    </a:cubicBezTo>
                    <a:cubicBezTo>
                      <a:pt x="132" y="270"/>
                      <a:pt x="132" y="270"/>
                      <a:pt x="132" y="269"/>
                    </a:cubicBezTo>
                    <a:cubicBezTo>
                      <a:pt x="130" y="267"/>
                      <a:pt x="129" y="265"/>
                      <a:pt x="127" y="263"/>
                    </a:cubicBezTo>
                    <a:cubicBezTo>
                      <a:pt x="127" y="262"/>
                      <a:pt x="126" y="262"/>
                      <a:pt x="126" y="262"/>
                    </a:cubicBezTo>
                    <a:moveTo>
                      <a:pt x="117" y="248"/>
                    </a:moveTo>
                    <a:cubicBezTo>
                      <a:pt x="117" y="248"/>
                      <a:pt x="117" y="248"/>
                      <a:pt x="117" y="248"/>
                    </a:cubicBezTo>
                    <a:cubicBezTo>
                      <a:pt x="116" y="249"/>
                      <a:pt x="116" y="249"/>
                      <a:pt x="116" y="250"/>
                    </a:cubicBezTo>
                    <a:cubicBezTo>
                      <a:pt x="118" y="252"/>
                      <a:pt x="119" y="255"/>
                      <a:pt x="121" y="257"/>
                    </a:cubicBezTo>
                    <a:cubicBezTo>
                      <a:pt x="122" y="257"/>
                      <a:pt x="122" y="257"/>
                      <a:pt x="122" y="257"/>
                    </a:cubicBezTo>
                    <a:cubicBezTo>
                      <a:pt x="122" y="257"/>
                      <a:pt x="122" y="257"/>
                      <a:pt x="122" y="257"/>
                    </a:cubicBezTo>
                    <a:cubicBezTo>
                      <a:pt x="123" y="257"/>
                      <a:pt x="123" y="256"/>
                      <a:pt x="122" y="256"/>
                    </a:cubicBezTo>
                    <a:cubicBezTo>
                      <a:pt x="121" y="253"/>
                      <a:pt x="120" y="251"/>
                      <a:pt x="118" y="249"/>
                    </a:cubicBezTo>
                    <a:cubicBezTo>
                      <a:pt x="118" y="249"/>
                      <a:pt x="118" y="248"/>
                      <a:pt x="117" y="248"/>
                    </a:cubicBezTo>
                    <a:moveTo>
                      <a:pt x="109" y="234"/>
                    </a:moveTo>
                    <a:cubicBezTo>
                      <a:pt x="109" y="234"/>
                      <a:pt x="109" y="234"/>
                      <a:pt x="109" y="234"/>
                    </a:cubicBezTo>
                    <a:cubicBezTo>
                      <a:pt x="108" y="235"/>
                      <a:pt x="108" y="235"/>
                      <a:pt x="108" y="236"/>
                    </a:cubicBezTo>
                    <a:cubicBezTo>
                      <a:pt x="112" y="243"/>
                      <a:pt x="112" y="243"/>
                      <a:pt x="112" y="243"/>
                    </a:cubicBezTo>
                    <a:cubicBezTo>
                      <a:pt x="113" y="243"/>
                      <a:pt x="113" y="243"/>
                      <a:pt x="113" y="243"/>
                    </a:cubicBezTo>
                    <a:cubicBezTo>
                      <a:pt x="114" y="243"/>
                      <a:pt x="114" y="243"/>
                      <a:pt x="114" y="243"/>
                    </a:cubicBezTo>
                    <a:cubicBezTo>
                      <a:pt x="114" y="243"/>
                      <a:pt x="114" y="242"/>
                      <a:pt x="114" y="242"/>
                    </a:cubicBezTo>
                    <a:cubicBezTo>
                      <a:pt x="110" y="235"/>
                      <a:pt x="110" y="235"/>
                      <a:pt x="110" y="235"/>
                    </a:cubicBezTo>
                    <a:cubicBezTo>
                      <a:pt x="110" y="234"/>
                      <a:pt x="109" y="234"/>
                      <a:pt x="109" y="234"/>
                    </a:cubicBezTo>
                    <a:moveTo>
                      <a:pt x="101" y="220"/>
                    </a:moveTo>
                    <a:cubicBezTo>
                      <a:pt x="101" y="220"/>
                      <a:pt x="100" y="220"/>
                      <a:pt x="100" y="220"/>
                    </a:cubicBezTo>
                    <a:cubicBezTo>
                      <a:pt x="100" y="221"/>
                      <a:pt x="100" y="221"/>
                      <a:pt x="100" y="222"/>
                    </a:cubicBezTo>
                    <a:cubicBezTo>
                      <a:pt x="101" y="224"/>
                      <a:pt x="103" y="226"/>
                      <a:pt x="104" y="229"/>
                    </a:cubicBezTo>
                    <a:cubicBezTo>
                      <a:pt x="105" y="229"/>
                      <a:pt x="105" y="229"/>
                      <a:pt x="105" y="229"/>
                    </a:cubicBezTo>
                    <a:cubicBezTo>
                      <a:pt x="105" y="229"/>
                      <a:pt x="105" y="229"/>
                      <a:pt x="105" y="229"/>
                    </a:cubicBezTo>
                    <a:cubicBezTo>
                      <a:pt x="106" y="229"/>
                      <a:pt x="106" y="228"/>
                      <a:pt x="106" y="228"/>
                    </a:cubicBezTo>
                    <a:cubicBezTo>
                      <a:pt x="104" y="225"/>
                      <a:pt x="103" y="223"/>
                      <a:pt x="102" y="221"/>
                    </a:cubicBezTo>
                    <a:cubicBezTo>
                      <a:pt x="101" y="220"/>
                      <a:pt x="101" y="220"/>
                      <a:pt x="101" y="220"/>
                    </a:cubicBezTo>
                    <a:moveTo>
                      <a:pt x="92" y="207"/>
                    </a:moveTo>
                    <a:cubicBezTo>
                      <a:pt x="92" y="207"/>
                      <a:pt x="91" y="207"/>
                      <a:pt x="91" y="207"/>
                    </a:cubicBezTo>
                    <a:cubicBezTo>
                      <a:pt x="91" y="207"/>
                      <a:pt x="91" y="208"/>
                      <a:pt x="91" y="208"/>
                    </a:cubicBezTo>
                    <a:cubicBezTo>
                      <a:pt x="92" y="210"/>
                      <a:pt x="93" y="211"/>
                      <a:pt x="94" y="213"/>
                    </a:cubicBezTo>
                    <a:cubicBezTo>
                      <a:pt x="94" y="213"/>
                      <a:pt x="95" y="214"/>
                      <a:pt x="95" y="215"/>
                    </a:cubicBezTo>
                    <a:cubicBezTo>
                      <a:pt x="96" y="215"/>
                      <a:pt x="96" y="215"/>
                      <a:pt x="96" y="215"/>
                    </a:cubicBezTo>
                    <a:cubicBezTo>
                      <a:pt x="97" y="215"/>
                      <a:pt x="97" y="215"/>
                      <a:pt x="97" y="215"/>
                    </a:cubicBezTo>
                    <a:cubicBezTo>
                      <a:pt x="97" y="215"/>
                      <a:pt x="97" y="214"/>
                      <a:pt x="97" y="214"/>
                    </a:cubicBezTo>
                    <a:cubicBezTo>
                      <a:pt x="97" y="213"/>
                      <a:pt x="96" y="212"/>
                      <a:pt x="96" y="212"/>
                    </a:cubicBezTo>
                    <a:cubicBezTo>
                      <a:pt x="95" y="210"/>
                      <a:pt x="94" y="209"/>
                      <a:pt x="93" y="207"/>
                    </a:cubicBezTo>
                    <a:cubicBezTo>
                      <a:pt x="92" y="207"/>
                      <a:pt x="92" y="207"/>
                      <a:pt x="92" y="207"/>
                    </a:cubicBezTo>
                    <a:moveTo>
                      <a:pt x="83" y="193"/>
                    </a:moveTo>
                    <a:cubicBezTo>
                      <a:pt x="83" y="193"/>
                      <a:pt x="82" y="193"/>
                      <a:pt x="82" y="193"/>
                    </a:cubicBezTo>
                    <a:cubicBezTo>
                      <a:pt x="82" y="193"/>
                      <a:pt x="82" y="194"/>
                      <a:pt x="82" y="194"/>
                    </a:cubicBezTo>
                    <a:cubicBezTo>
                      <a:pt x="83" y="197"/>
                      <a:pt x="85" y="199"/>
                      <a:pt x="86" y="201"/>
                    </a:cubicBezTo>
                    <a:cubicBezTo>
                      <a:pt x="87" y="202"/>
                      <a:pt x="87" y="202"/>
                      <a:pt x="87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1"/>
                      <a:pt x="88" y="201"/>
                      <a:pt x="88" y="200"/>
                    </a:cubicBezTo>
                    <a:cubicBezTo>
                      <a:pt x="87" y="198"/>
                      <a:pt x="85" y="196"/>
                      <a:pt x="84" y="193"/>
                    </a:cubicBezTo>
                    <a:cubicBezTo>
                      <a:pt x="84" y="193"/>
                      <a:pt x="83" y="193"/>
                      <a:pt x="83" y="193"/>
                    </a:cubicBezTo>
                    <a:moveTo>
                      <a:pt x="74" y="179"/>
                    </a:moveTo>
                    <a:cubicBezTo>
                      <a:pt x="74" y="179"/>
                      <a:pt x="74" y="179"/>
                      <a:pt x="74" y="179"/>
                    </a:cubicBezTo>
                    <a:cubicBezTo>
                      <a:pt x="73" y="179"/>
                      <a:pt x="73" y="180"/>
                      <a:pt x="73" y="181"/>
                    </a:cubicBezTo>
                    <a:cubicBezTo>
                      <a:pt x="75" y="183"/>
                      <a:pt x="76" y="185"/>
                      <a:pt x="78" y="188"/>
                    </a:cubicBezTo>
                    <a:cubicBezTo>
                      <a:pt x="79" y="188"/>
                      <a:pt x="79" y="188"/>
                      <a:pt x="79" y="188"/>
                    </a:cubicBezTo>
                    <a:cubicBezTo>
                      <a:pt x="79" y="188"/>
                      <a:pt x="79" y="188"/>
                      <a:pt x="79" y="188"/>
                    </a:cubicBezTo>
                    <a:cubicBezTo>
                      <a:pt x="80" y="188"/>
                      <a:pt x="80" y="187"/>
                      <a:pt x="79" y="186"/>
                    </a:cubicBezTo>
                    <a:cubicBezTo>
                      <a:pt x="78" y="184"/>
                      <a:pt x="77" y="182"/>
                      <a:pt x="75" y="180"/>
                    </a:cubicBezTo>
                    <a:cubicBezTo>
                      <a:pt x="75" y="179"/>
                      <a:pt x="75" y="179"/>
                      <a:pt x="74" y="179"/>
                    </a:cubicBezTo>
                    <a:moveTo>
                      <a:pt x="66" y="165"/>
                    </a:moveTo>
                    <a:cubicBezTo>
                      <a:pt x="66" y="165"/>
                      <a:pt x="66" y="165"/>
                      <a:pt x="66" y="165"/>
                    </a:cubicBezTo>
                    <a:cubicBezTo>
                      <a:pt x="65" y="165"/>
                      <a:pt x="65" y="166"/>
                      <a:pt x="65" y="166"/>
                    </a:cubicBezTo>
                    <a:cubicBezTo>
                      <a:pt x="67" y="169"/>
                      <a:pt x="68" y="171"/>
                      <a:pt x="69" y="174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4"/>
                      <a:pt x="71" y="174"/>
                      <a:pt x="71" y="174"/>
                    </a:cubicBezTo>
                    <a:cubicBezTo>
                      <a:pt x="71" y="174"/>
                      <a:pt x="71" y="173"/>
                      <a:pt x="71" y="173"/>
                    </a:cubicBezTo>
                    <a:cubicBezTo>
                      <a:pt x="70" y="170"/>
                      <a:pt x="68" y="168"/>
                      <a:pt x="67" y="165"/>
                    </a:cubicBezTo>
                    <a:cubicBezTo>
                      <a:pt x="67" y="165"/>
                      <a:pt x="66" y="165"/>
                      <a:pt x="66" y="165"/>
                    </a:cubicBezTo>
                    <a:moveTo>
                      <a:pt x="58" y="151"/>
                    </a:moveTo>
                    <a:cubicBezTo>
                      <a:pt x="58" y="151"/>
                      <a:pt x="58" y="151"/>
                      <a:pt x="58" y="151"/>
                    </a:cubicBezTo>
                    <a:cubicBezTo>
                      <a:pt x="57" y="151"/>
                      <a:pt x="57" y="152"/>
                      <a:pt x="57" y="152"/>
                    </a:cubicBezTo>
                    <a:cubicBezTo>
                      <a:pt x="58" y="155"/>
                      <a:pt x="60" y="157"/>
                      <a:pt x="61" y="159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3" y="159"/>
                      <a:pt x="63" y="159"/>
                      <a:pt x="63" y="158"/>
                    </a:cubicBezTo>
                    <a:cubicBezTo>
                      <a:pt x="62" y="156"/>
                      <a:pt x="60" y="154"/>
                      <a:pt x="59" y="151"/>
                    </a:cubicBezTo>
                    <a:cubicBezTo>
                      <a:pt x="59" y="151"/>
                      <a:pt x="58" y="151"/>
                      <a:pt x="58" y="151"/>
                    </a:cubicBezTo>
                    <a:moveTo>
                      <a:pt x="50" y="136"/>
                    </a:moveTo>
                    <a:cubicBezTo>
                      <a:pt x="50" y="136"/>
                      <a:pt x="50" y="136"/>
                      <a:pt x="50" y="136"/>
                    </a:cubicBezTo>
                    <a:cubicBezTo>
                      <a:pt x="49" y="137"/>
                      <a:pt x="49" y="137"/>
                      <a:pt x="49" y="138"/>
                    </a:cubicBezTo>
                    <a:cubicBezTo>
                      <a:pt x="53" y="145"/>
                      <a:pt x="53" y="145"/>
                      <a:pt x="53" y="145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1" y="137"/>
                      <a:pt x="51" y="137"/>
                      <a:pt x="51" y="137"/>
                    </a:cubicBezTo>
                    <a:cubicBezTo>
                      <a:pt x="51" y="137"/>
                      <a:pt x="51" y="136"/>
                      <a:pt x="50" y="136"/>
                    </a:cubicBezTo>
                    <a:moveTo>
                      <a:pt x="43" y="122"/>
                    </a:moveTo>
                    <a:cubicBezTo>
                      <a:pt x="43" y="122"/>
                      <a:pt x="43" y="122"/>
                      <a:pt x="42" y="122"/>
                    </a:cubicBezTo>
                    <a:cubicBezTo>
                      <a:pt x="42" y="122"/>
                      <a:pt x="42" y="123"/>
                      <a:pt x="42" y="123"/>
                    </a:cubicBezTo>
                    <a:cubicBezTo>
                      <a:pt x="43" y="126"/>
                      <a:pt x="44" y="128"/>
                      <a:pt x="46" y="131"/>
                    </a:cubicBezTo>
                    <a:cubicBezTo>
                      <a:pt x="46" y="131"/>
                      <a:pt x="46" y="131"/>
                      <a:pt x="47" y="131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8" y="131"/>
                      <a:pt x="48" y="130"/>
                      <a:pt x="47" y="130"/>
                    </a:cubicBezTo>
                    <a:cubicBezTo>
                      <a:pt x="46" y="127"/>
                      <a:pt x="45" y="125"/>
                      <a:pt x="44" y="122"/>
                    </a:cubicBezTo>
                    <a:cubicBezTo>
                      <a:pt x="44" y="122"/>
                      <a:pt x="43" y="122"/>
                      <a:pt x="43" y="122"/>
                    </a:cubicBezTo>
                    <a:moveTo>
                      <a:pt x="36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8"/>
                      <a:pt x="34" y="108"/>
                      <a:pt x="35" y="109"/>
                    </a:cubicBezTo>
                    <a:cubicBezTo>
                      <a:pt x="36" y="111"/>
                      <a:pt x="37" y="114"/>
                      <a:pt x="38" y="116"/>
                    </a:cubicBezTo>
                    <a:cubicBezTo>
                      <a:pt x="38" y="116"/>
                      <a:pt x="39" y="117"/>
                      <a:pt x="39" y="117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5"/>
                    </a:cubicBezTo>
                    <a:cubicBezTo>
                      <a:pt x="39" y="113"/>
                      <a:pt x="38" y="110"/>
                      <a:pt x="37" y="108"/>
                    </a:cubicBezTo>
                    <a:cubicBezTo>
                      <a:pt x="36" y="107"/>
                      <a:pt x="36" y="107"/>
                      <a:pt x="36" y="107"/>
                    </a:cubicBezTo>
                    <a:moveTo>
                      <a:pt x="29" y="92"/>
                    </a:moveTo>
                    <a:cubicBezTo>
                      <a:pt x="28" y="92"/>
                      <a:pt x="28" y="93"/>
                      <a:pt x="28" y="93"/>
                    </a:cubicBezTo>
                    <a:cubicBezTo>
                      <a:pt x="28" y="93"/>
                      <a:pt x="27" y="93"/>
                      <a:pt x="28" y="94"/>
                    </a:cubicBezTo>
                    <a:cubicBezTo>
                      <a:pt x="29" y="96"/>
                      <a:pt x="30" y="99"/>
                      <a:pt x="31" y="101"/>
                    </a:cubicBezTo>
                    <a:cubicBezTo>
                      <a:pt x="31" y="102"/>
                      <a:pt x="32" y="102"/>
                      <a:pt x="32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3" y="102"/>
                      <a:pt x="33" y="101"/>
                      <a:pt x="33" y="100"/>
                    </a:cubicBezTo>
                    <a:cubicBezTo>
                      <a:pt x="32" y="98"/>
                      <a:pt x="31" y="96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moveTo>
                      <a:pt x="22" y="78"/>
                    </a:moveTo>
                    <a:cubicBezTo>
                      <a:pt x="22" y="78"/>
                      <a:pt x="22" y="78"/>
                      <a:pt x="21" y="78"/>
                    </a:cubicBezTo>
                    <a:cubicBezTo>
                      <a:pt x="21" y="78"/>
                      <a:pt x="21" y="79"/>
                      <a:pt x="21" y="79"/>
                    </a:cubicBezTo>
                    <a:cubicBezTo>
                      <a:pt x="22" y="82"/>
                      <a:pt x="23" y="84"/>
                      <a:pt x="24" y="86"/>
                    </a:cubicBezTo>
                    <a:cubicBezTo>
                      <a:pt x="24" y="87"/>
                      <a:pt x="25" y="87"/>
                      <a:pt x="25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6"/>
                      <a:pt x="26" y="86"/>
                    </a:cubicBezTo>
                    <a:cubicBezTo>
                      <a:pt x="25" y="83"/>
                      <a:pt x="24" y="81"/>
                      <a:pt x="23" y="78"/>
                    </a:cubicBezTo>
                    <a:cubicBezTo>
                      <a:pt x="23" y="78"/>
                      <a:pt x="22" y="78"/>
                      <a:pt x="22" y="78"/>
                    </a:cubicBezTo>
                    <a:moveTo>
                      <a:pt x="15" y="63"/>
                    </a:move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4" y="63"/>
                      <a:pt x="15" y="64"/>
                    </a:cubicBezTo>
                    <a:cubicBezTo>
                      <a:pt x="16" y="66"/>
                      <a:pt x="17" y="69"/>
                      <a:pt x="18" y="72"/>
                    </a:cubicBezTo>
                    <a:cubicBezTo>
                      <a:pt x="18" y="72"/>
                      <a:pt x="18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1"/>
                      <a:pt x="20" y="71"/>
                    </a:cubicBezTo>
                    <a:cubicBezTo>
                      <a:pt x="18" y="68"/>
                      <a:pt x="17" y="66"/>
                      <a:pt x="16" y="63"/>
                    </a:cubicBezTo>
                    <a:cubicBezTo>
                      <a:pt x="16" y="63"/>
                      <a:pt x="16" y="63"/>
                      <a:pt x="15" y="63"/>
                    </a:cubicBezTo>
                    <a:moveTo>
                      <a:pt x="10" y="47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9" y="48"/>
                      <a:pt x="8" y="48"/>
                      <a:pt x="9" y="49"/>
                    </a:cubicBezTo>
                    <a:cubicBezTo>
                      <a:pt x="10" y="51"/>
                      <a:pt x="11" y="54"/>
                      <a:pt x="12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4" y="56"/>
                      <a:pt x="13" y="56"/>
                    </a:cubicBezTo>
                    <a:cubicBezTo>
                      <a:pt x="12" y="53"/>
                      <a:pt x="11" y="51"/>
                      <a:pt x="11" y="48"/>
                    </a:cubicBezTo>
                    <a:cubicBezTo>
                      <a:pt x="10" y="48"/>
                      <a:pt x="10" y="47"/>
                      <a:pt x="10" y="47"/>
                    </a:cubicBezTo>
                    <a:moveTo>
                      <a:pt x="5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3" y="33"/>
                      <a:pt x="4" y="33"/>
                    </a:cubicBezTo>
                    <a:cubicBezTo>
                      <a:pt x="4" y="36"/>
                      <a:pt x="5" y="38"/>
                      <a:pt x="6" y="41"/>
                    </a:cubicBezTo>
                    <a:cubicBezTo>
                      <a:pt x="6" y="41"/>
                      <a:pt x="6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1"/>
                      <a:pt x="8" y="41"/>
                      <a:pt x="8" y="40"/>
                    </a:cubicBezTo>
                    <a:cubicBezTo>
                      <a:pt x="7" y="38"/>
                      <a:pt x="6" y="35"/>
                      <a:pt x="6" y="33"/>
                    </a:cubicBezTo>
                    <a:cubicBezTo>
                      <a:pt x="5" y="32"/>
                      <a:pt x="5" y="32"/>
                      <a:pt x="5" y="32"/>
                    </a:cubicBezTo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0" y="16"/>
                      <a:pt x="0" y="17"/>
                    </a:cubicBezTo>
                    <a:cubicBezTo>
                      <a:pt x="1" y="20"/>
                      <a:pt x="1" y="22"/>
                      <a:pt x="2" y="25"/>
                    </a:cubicBezTo>
                    <a:cubicBezTo>
                      <a:pt x="2" y="26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4" y="25"/>
                      <a:pt x="4" y="25"/>
                    </a:cubicBezTo>
                    <a:cubicBezTo>
                      <a:pt x="3" y="22"/>
                      <a:pt x="3" y="19"/>
                      <a:pt x="2" y="17"/>
                    </a:cubicBezTo>
                    <a:cubicBezTo>
                      <a:pt x="2" y="16"/>
                      <a:pt x="2" y="16"/>
                      <a:pt x="1" y="16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5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î$líde">
                <a:extLst>
                  <a:ext uri="{FF2B5EF4-FFF2-40B4-BE49-F238E27FC236}">
                    <a16:creationId xmlns:a16="http://schemas.microsoft.com/office/drawing/2014/main" id="{82B435A6-356B-4C7C-9851-65B3C6B8521C}"/>
                  </a:ext>
                </a:extLst>
              </p:cNvPr>
              <p:cNvSpPr/>
              <p:nvPr/>
            </p:nvSpPr>
            <p:spPr bwMode="auto">
              <a:xfrm>
                <a:off x="5946775" y="6194426"/>
                <a:ext cx="23813" cy="1905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0 h 6"/>
                  <a:gd name="T4" fmla="*/ 4 w 7"/>
                  <a:gd name="T5" fmla="*/ 4 h 6"/>
                  <a:gd name="T6" fmla="*/ 5 w 7"/>
                  <a:gd name="T7" fmla="*/ 6 h 6"/>
                  <a:gd name="T8" fmla="*/ 6 w 7"/>
                  <a:gd name="T9" fmla="*/ 6 h 6"/>
                  <a:gd name="T10" fmla="*/ 6 w 7"/>
                  <a:gd name="T11" fmla="*/ 6 h 6"/>
                  <a:gd name="T12" fmla="*/ 6 w 7"/>
                  <a:gd name="T13" fmla="*/ 4 h 6"/>
                  <a:gd name="T14" fmla="*/ 5 w 7"/>
                  <a:gd name="T15" fmla="*/ 3 h 6"/>
                  <a:gd name="T16" fmla="*/ 2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4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ïŝḻïḓe">
                <a:extLst>
                  <a:ext uri="{FF2B5EF4-FFF2-40B4-BE49-F238E27FC236}">
                    <a16:creationId xmlns:a16="http://schemas.microsoft.com/office/drawing/2014/main" id="{07BC5728-0C3F-47AF-9801-C6C552019F33}"/>
                  </a:ext>
                </a:extLst>
              </p:cNvPr>
              <p:cNvSpPr/>
              <p:nvPr/>
            </p:nvSpPr>
            <p:spPr bwMode="auto">
              <a:xfrm>
                <a:off x="5943600" y="6188076"/>
                <a:ext cx="9525" cy="6350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2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6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ïṩļíḍé">
                <a:extLst>
                  <a:ext uri="{FF2B5EF4-FFF2-40B4-BE49-F238E27FC236}">
                    <a16:creationId xmlns:a16="http://schemas.microsoft.com/office/drawing/2014/main" id="{90249BD8-34CE-481F-ACF9-3F7F7015BFF3}"/>
                  </a:ext>
                </a:extLst>
              </p:cNvPr>
              <p:cNvSpPr/>
              <p:nvPr/>
            </p:nvSpPr>
            <p:spPr bwMode="auto">
              <a:xfrm>
                <a:off x="5976938" y="6227763"/>
                <a:ext cx="12700" cy="1270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1 w 4"/>
                  <a:gd name="T7" fmla="*/ 2 h 4"/>
                  <a:gd name="T8" fmla="*/ 2 w 4"/>
                  <a:gd name="T9" fmla="*/ 4 h 4"/>
                  <a:gd name="T10" fmla="*/ 3 w 4"/>
                  <a:gd name="T11" fmla="*/ 4 h 4"/>
                  <a:gd name="T12" fmla="*/ 4 w 4"/>
                  <a:gd name="T13" fmla="*/ 2 h 4"/>
                  <a:gd name="T14" fmla="*/ 3 w 4"/>
                  <a:gd name="T15" fmla="*/ 2 h 4"/>
                  <a:gd name="T16" fmla="*/ 3 w 4"/>
                  <a:gd name="T17" fmla="*/ 1 h 4"/>
                  <a:gd name="T18" fmla="*/ 2 w 4"/>
                  <a:gd name="T19" fmla="*/ 0 h 4"/>
                  <a:gd name="T20" fmla="*/ 2 w 4"/>
                  <a:gd name="T21" fmla="*/ 0 h 4"/>
                  <a:gd name="T22" fmla="*/ 1 w 4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iś1ïḍè">
                <a:extLst>
                  <a:ext uri="{FF2B5EF4-FFF2-40B4-BE49-F238E27FC236}">
                    <a16:creationId xmlns:a16="http://schemas.microsoft.com/office/drawing/2014/main" id="{655159CA-CCA9-4852-A63C-419AF0ABFE9D}"/>
                  </a:ext>
                </a:extLst>
              </p:cNvPr>
              <p:cNvSpPr/>
              <p:nvPr/>
            </p:nvSpPr>
            <p:spPr bwMode="auto">
              <a:xfrm>
                <a:off x="5626100" y="5324476"/>
                <a:ext cx="133350" cy="217488"/>
              </a:xfrm>
              <a:custGeom>
                <a:avLst/>
                <a:gdLst>
                  <a:gd name="T0" fmla="*/ 27 w 40"/>
                  <a:gd name="T1" fmla="*/ 0 h 66"/>
                  <a:gd name="T2" fmla="*/ 25 w 40"/>
                  <a:gd name="T3" fmla="*/ 2 h 66"/>
                  <a:gd name="T4" fmla="*/ 31 w 40"/>
                  <a:gd name="T5" fmla="*/ 37 h 66"/>
                  <a:gd name="T6" fmla="*/ 24 w 40"/>
                  <a:gd name="T7" fmla="*/ 52 h 66"/>
                  <a:gd name="T8" fmla="*/ 0 w 40"/>
                  <a:gd name="T9" fmla="*/ 64 h 66"/>
                  <a:gd name="T10" fmla="*/ 0 w 40"/>
                  <a:gd name="T11" fmla="*/ 66 h 66"/>
                  <a:gd name="T12" fmla="*/ 33 w 40"/>
                  <a:gd name="T13" fmla="*/ 41 h 66"/>
                  <a:gd name="T14" fmla="*/ 28 w 40"/>
                  <a:gd name="T15" fmla="*/ 1 h 66"/>
                  <a:gd name="T16" fmla="*/ 27 w 4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66">
                    <a:moveTo>
                      <a:pt x="27" y="0"/>
                    </a:moveTo>
                    <a:cubicBezTo>
                      <a:pt x="26" y="0"/>
                      <a:pt x="24" y="1"/>
                      <a:pt x="25" y="2"/>
                    </a:cubicBezTo>
                    <a:cubicBezTo>
                      <a:pt x="36" y="10"/>
                      <a:pt x="34" y="25"/>
                      <a:pt x="31" y="37"/>
                    </a:cubicBezTo>
                    <a:cubicBezTo>
                      <a:pt x="29" y="42"/>
                      <a:pt x="27" y="47"/>
                      <a:pt x="24" y="52"/>
                    </a:cubicBezTo>
                    <a:cubicBezTo>
                      <a:pt x="18" y="60"/>
                      <a:pt x="8" y="62"/>
                      <a:pt x="0" y="64"/>
                    </a:cubicBezTo>
                    <a:cubicBezTo>
                      <a:pt x="0" y="65"/>
                      <a:pt x="0" y="65"/>
                      <a:pt x="0" y="66"/>
                    </a:cubicBezTo>
                    <a:cubicBezTo>
                      <a:pt x="16" y="62"/>
                      <a:pt x="27" y="57"/>
                      <a:pt x="33" y="41"/>
                    </a:cubicBezTo>
                    <a:cubicBezTo>
                      <a:pt x="38" y="28"/>
                      <a:pt x="40" y="10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</a:path>
                </a:pathLst>
              </a:custGeom>
              <a:solidFill>
                <a:srgbClr val="6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îŝľîḓé">
                <a:extLst>
                  <a:ext uri="{FF2B5EF4-FFF2-40B4-BE49-F238E27FC236}">
                    <a16:creationId xmlns:a16="http://schemas.microsoft.com/office/drawing/2014/main" id="{BC010533-311F-4FFC-824E-3C4F247A6DF0}"/>
                  </a:ext>
                </a:extLst>
              </p:cNvPr>
              <p:cNvSpPr/>
              <p:nvPr/>
            </p:nvSpPr>
            <p:spPr bwMode="auto">
              <a:xfrm>
                <a:off x="5613400" y="5535613"/>
                <a:ext cx="12700" cy="6350"/>
              </a:xfrm>
              <a:custGeom>
                <a:avLst/>
                <a:gdLst>
                  <a:gd name="T0" fmla="*/ 4 w 4"/>
                  <a:gd name="T1" fmla="*/ 0 h 2"/>
                  <a:gd name="T2" fmla="*/ 3 w 4"/>
                  <a:gd name="T3" fmla="*/ 0 h 2"/>
                  <a:gd name="T4" fmla="*/ 3 w 4"/>
                  <a:gd name="T5" fmla="*/ 2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D8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ïŝliḍé">
                <a:extLst>
                  <a:ext uri="{FF2B5EF4-FFF2-40B4-BE49-F238E27FC236}">
                    <a16:creationId xmlns:a16="http://schemas.microsoft.com/office/drawing/2014/main" id="{92F21D17-A5BA-4E68-B4CB-E16151D539D8}"/>
                  </a:ext>
                </a:extLst>
              </p:cNvPr>
              <p:cNvSpPr/>
              <p:nvPr/>
            </p:nvSpPr>
            <p:spPr bwMode="auto">
              <a:xfrm>
                <a:off x="5402263" y="4843463"/>
                <a:ext cx="149225" cy="217488"/>
              </a:xfrm>
              <a:custGeom>
                <a:avLst/>
                <a:gdLst>
                  <a:gd name="T0" fmla="*/ 38 w 45"/>
                  <a:gd name="T1" fmla="*/ 0 h 66"/>
                  <a:gd name="T2" fmla="*/ 6 w 45"/>
                  <a:gd name="T3" fmla="*/ 14 h 66"/>
                  <a:gd name="T4" fmla="*/ 9 w 45"/>
                  <a:gd name="T5" fmla="*/ 52 h 66"/>
                  <a:gd name="T6" fmla="*/ 45 w 45"/>
                  <a:gd name="T7" fmla="*/ 48 h 66"/>
                  <a:gd name="T8" fmla="*/ 38 w 45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6">
                    <a:moveTo>
                      <a:pt x="38" y="0"/>
                    </a:moveTo>
                    <a:cubicBezTo>
                      <a:pt x="27" y="0"/>
                      <a:pt x="13" y="3"/>
                      <a:pt x="6" y="14"/>
                    </a:cubicBezTo>
                    <a:cubicBezTo>
                      <a:pt x="0" y="23"/>
                      <a:pt x="2" y="43"/>
                      <a:pt x="9" y="52"/>
                    </a:cubicBezTo>
                    <a:cubicBezTo>
                      <a:pt x="18" y="66"/>
                      <a:pt x="40" y="65"/>
                      <a:pt x="45" y="48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561A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iṩlïďe">
                <a:extLst>
                  <a:ext uri="{FF2B5EF4-FFF2-40B4-BE49-F238E27FC236}">
                    <a16:creationId xmlns:a16="http://schemas.microsoft.com/office/drawing/2014/main" id="{54868CAD-4CB3-4AA6-B302-C2AA6A197E60}"/>
                  </a:ext>
                </a:extLst>
              </p:cNvPr>
              <p:cNvSpPr/>
              <p:nvPr/>
            </p:nvSpPr>
            <p:spPr bwMode="auto">
              <a:xfrm>
                <a:off x="7278688" y="3876676"/>
                <a:ext cx="458788" cy="465138"/>
              </a:xfrm>
              <a:custGeom>
                <a:avLst/>
                <a:gdLst>
                  <a:gd name="T0" fmla="*/ 0 w 139"/>
                  <a:gd name="T1" fmla="*/ 112 h 141"/>
                  <a:gd name="T2" fmla="*/ 47 w 139"/>
                  <a:gd name="T3" fmla="*/ 55 h 141"/>
                  <a:gd name="T4" fmla="*/ 71 w 139"/>
                  <a:gd name="T5" fmla="*/ 10 h 141"/>
                  <a:gd name="T6" fmla="*/ 120 w 139"/>
                  <a:gd name="T7" fmla="*/ 22 h 141"/>
                  <a:gd name="T8" fmla="*/ 67 w 139"/>
                  <a:gd name="T9" fmla="*/ 91 h 141"/>
                  <a:gd name="T10" fmla="*/ 26 w 139"/>
                  <a:gd name="T11" fmla="*/ 141 h 141"/>
                  <a:gd name="T12" fmla="*/ 0 w 139"/>
                  <a:gd name="T13" fmla="*/ 11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41">
                    <a:moveTo>
                      <a:pt x="0" y="112"/>
                    </a:moveTo>
                    <a:cubicBezTo>
                      <a:pt x="16" y="98"/>
                      <a:pt x="41" y="75"/>
                      <a:pt x="47" y="55"/>
                    </a:cubicBezTo>
                    <a:cubicBezTo>
                      <a:pt x="53" y="37"/>
                      <a:pt x="51" y="22"/>
                      <a:pt x="71" y="10"/>
                    </a:cubicBezTo>
                    <a:cubicBezTo>
                      <a:pt x="87" y="0"/>
                      <a:pt x="110" y="3"/>
                      <a:pt x="120" y="22"/>
                    </a:cubicBezTo>
                    <a:cubicBezTo>
                      <a:pt x="139" y="57"/>
                      <a:pt x="104" y="98"/>
                      <a:pt x="67" y="91"/>
                    </a:cubicBezTo>
                    <a:cubicBezTo>
                      <a:pt x="60" y="107"/>
                      <a:pt x="41" y="132"/>
                      <a:pt x="26" y="141"/>
                    </a:cubicBez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ïŝļíḑê">
                <a:extLst>
                  <a:ext uri="{FF2B5EF4-FFF2-40B4-BE49-F238E27FC236}">
                    <a16:creationId xmlns:a16="http://schemas.microsoft.com/office/drawing/2014/main" id="{8BDF3DB7-9FF8-4E38-81E4-74797F746B7D}"/>
                  </a:ext>
                </a:extLst>
              </p:cNvPr>
              <p:cNvSpPr/>
              <p:nvPr/>
            </p:nvSpPr>
            <p:spPr bwMode="auto">
              <a:xfrm>
                <a:off x="5392738" y="4179888"/>
                <a:ext cx="2011363" cy="1169988"/>
              </a:xfrm>
              <a:custGeom>
                <a:avLst/>
                <a:gdLst>
                  <a:gd name="T0" fmla="*/ 0 w 609"/>
                  <a:gd name="T1" fmla="*/ 271 h 355"/>
                  <a:gd name="T2" fmla="*/ 118 w 609"/>
                  <a:gd name="T3" fmla="*/ 340 h 355"/>
                  <a:gd name="T4" fmla="*/ 304 w 609"/>
                  <a:gd name="T5" fmla="*/ 337 h 355"/>
                  <a:gd name="T6" fmla="*/ 358 w 609"/>
                  <a:gd name="T7" fmla="*/ 312 h 355"/>
                  <a:gd name="T8" fmla="*/ 352 w 609"/>
                  <a:gd name="T9" fmla="*/ 245 h 355"/>
                  <a:gd name="T10" fmla="*/ 324 w 609"/>
                  <a:gd name="T11" fmla="*/ 114 h 355"/>
                  <a:gd name="T12" fmla="*/ 486 w 609"/>
                  <a:gd name="T13" fmla="*/ 124 h 355"/>
                  <a:gd name="T14" fmla="*/ 609 w 609"/>
                  <a:gd name="T15" fmla="*/ 44 h 355"/>
                  <a:gd name="T16" fmla="*/ 570 w 609"/>
                  <a:gd name="T17" fmla="*/ 0 h 355"/>
                  <a:gd name="T18" fmla="*/ 399 w 609"/>
                  <a:gd name="T19" fmla="*/ 78 h 355"/>
                  <a:gd name="T20" fmla="*/ 297 w 609"/>
                  <a:gd name="T21" fmla="*/ 27 h 355"/>
                  <a:gd name="T22" fmla="*/ 201 w 609"/>
                  <a:gd name="T23" fmla="*/ 13 h 355"/>
                  <a:gd name="T24" fmla="*/ 119 w 609"/>
                  <a:gd name="T25" fmla="*/ 28 h 355"/>
                  <a:gd name="T26" fmla="*/ 64 w 609"/>
                  <a:gd name="T27" fmla="*/ 113 h 355"/>
                  <a:gd name="T28" fmla="*/ 31 w 609"/>
                  <a:gd name="T29" fmla="*/ 199 h 355"/>
                  <a:gd name="T30" fmla="*/ 15 w 609"/>
                  <a:gd name="T31" fmla="*/ 241 h 355"/>
                  <a:gd name="T32" fmla="*/ 5 w 609"/>
                  <a:gd name="T33" fmla="*/ 265 h 355"/>
                  <a:gd name="T34" fmla="*/ 0 w 609"/>
                  <a:gd name="T35" fmla="*/ 271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9" h="355">
                    <a:moveTo>
                      <a:pt x="0" y="271"/>
                    </a:moveTo>
                    <a:cubicBezTo>
                      <a:pt x="42" y="295"/>
                      <a:pt x="68" y="327"/>
                      <a:pt x="118" y="340"/>
                    </a:cubicBezTo>
                    <a:cubicBezTo>
                      <a:pt x="175" y="355"/>
                      <a:pt x="248" y="352"/>
                      <a:pt x="304" y="337"/>
                    </a:cubicBezTo>
                    <a:cubicBezTo>
                      <a:pt x="319" y="333"/>
                      <a:pt x="349" y="324"/>
                      <a:pt x="358" y="312"/>
                    </a:cubicBezTo>
                    <a:cubicBezTo>
                      <a:pt x="373" y="295"/>
                      <a:pt x="357" y="265"/>
                      <a:pt x="352" y="245"/>
                    </a:cubicBezTo>
                    <a:cubicBezTo>
                      <a:pt x="342" y="201"/>
                      <a:pt x="332" y="157"/>
                      <a:pt x="324" y="114"/>
                    </a:cubicBezTo>
                    <a:cubicBezTo>
                      <a:pt x="379" y="146"/>
                      <a:pt x="431" y="142"/>
                      <a:pt x="486" y="124"/>
                    </a:cubicBezTo>
                    <a:cubicBezTo>
                      <a:pt x="540" y="105"/>
                      <a:pt x="571" y="88"/>
                      <a:pt x="609" y="44"/>
                    </a:cubicBezTo>
                    <a:cubicBezTo>
                      <a:pt x="588" y="31"/>
                      <a:pt x="577" y="17"/>
                      <a:pt x="570" y="0"/>
                    </a:cubicBezTo>
                    <a:cubicBezTo>
                      <a:pt x="531" y="62"/>
                      <a:pt x="459" y="78"/>
                      <a:pt x="399" y="78"/>
                    </a:cubicBezTo>
                    <a:cubicBezTo>
                      <a:pt x="362" y="78"/>
                      <a:pt x="326" y="46"/>
                      <a:pt x="297" y="27"/>
                    </a:cubicBezTo>
                    <a:cubicBezTo>
                      <a:pt x="263" y="7"/>
                      <a:pt x="241" y="15"/>
                      <a:pt x="201" y="13"/>
                    </a:cubicBezTo>
                    <a:cubicBezTo>
                      <a:pt x="173" y="12"/>
                      <a:pt x="143" y="10"/>
                      <a:pt x="119" y="28"/>
                    </a:cubicBezTo>
                    <a:cubicBezTo>
                      <a:pt x="93" y="47"/>
                      <a:pt x="77" y="84"/>
                      <a:pt x="64" y="113"/>
                    </a:cubicBezTo>
                    <a:cubicBezTo>
                      <a:pt x="52" y="141"/>
                      <a:pt x="43" y="170"/>
                      <a:pt x="31" y="199"/>
                    </a:cubicBezTo>
                    <a:cubicBezTo>
                      <a:pt x="27" y="213"/>
                      <a:pt x="21" y="226"/>
                      <a:pt x="15" y="241"/>
                    </a:cubicBezTo>
                    <a:cubicBezTo>
                      <a:pt x="12" y="248"/>
                      <a:pt x="6" y="271"/>
                      <a:pt x="5" y="265"/>
                    </a:cubicBezTo>
                    <a:lnTo>
                      <a:pt x="0" y="271"/>
                    </a:lnTo>
                    <a:close/>
                  </a:path>
                </a:pathLst>
              </a:custGeom>
              <a:solidFill>
                <a:srgbClr val="8EC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íṥ1iḋé">
                <a:extLst>
                  <a:ext uri="{FF2B5EF4-FFF2-40B4-BE49-F238E27FC236}">
                    <a16:creationId xmlns:a16="http://schemas.microsoft.com/office/drawing/2014/main" id="{0D477CC0-6909-4806-9345-6B72CC2218B7}"/>
                  </a:ext>
                </a:extLst>
              </p:cNvPr>
              <p:cNvSpPr/>
              <p:nvPr/>
            </p:nvSpPr>
            <p:spPr bwMode="auto">
              <a:xfrm>
                <a:off x="5821363" y="4210051"/>
                <a:ext cx="519113" cy="379413"/>
              </a:xfrm>
              <a:custGeom>
                <a:avLst/>
                <a:gdLst>
                  <a:gd name="T0" fmla="*/ 14 w 157"/>
                  <a:gd name="T1" fmla="*/ 18 h 115"/>
                  <a:gd name="T2" fmla="*/ 24 w 157"/>
                  <a:gd name="T3" fmla="*/ 79 h 115"/>
                  <a:gd name="T4" fmla="*/ 78 w 157"/>
                  <a:gd name="T5" fmla="*/ 112 h 115"/>
                  <a:gd name="T6" fmla="*/ 135 w 157"/>
                  <a:gd name="T7" fmla="*/ 103 h 115"/>
                  <a:gd name="T8" fmla="*/ 157 w 157"/>
                  <a:gd name="T9" fmla="*/ 51 h 115"/>
                  <a:gd name="T10" fmla="*/ 134 w 157"/>
                  <a:gd name="T11" fmla="*/ 9 h 115"/>
                  <a:gd name="T12" fmla="*/ 94 w 157"/>
                  <a:gd name="T13" fmla="*/ 4 h 115"/>
                  <a:gd name="T14" fmla="*/ 17 w 157"/>
                  <a:gd name="T15" fmla="*/ 17 h 115"/>
                  <a:gd name="T16" fmla="*/ 15 w 157"/>
                  <a:gd name="T17" fmla="*/ 18 h 115"/>
                  <a:gd name="T18" fmla="*/ 17 w 157"/>
                  <a:gd name="T19" fmla="*/ 19 h 115"/>
                  <a:gd name="T20" fmla="*/ 77 w 157"/>
                  <a:gd name="T21" fmla="*/ 9 h 115"/>
                  <a:gd name="T22" fmla="*/ 149 w 157"/>
                  <a:gd name="T23" fmla="*/ 28 h 115"/>
                  <a:gd name="T24" fmla="*/ 147 w 157"/>
                  <a:gd name="T25" fmla="*/ 80 h 115"/>
                  <a:gd name="T26" fmla="*/ 93 w 157"/>
                  <a:gd name="T27" fmla="*/ 112 h 115"/>
                  <a:gd name="T28" fmla="*/ 31 w 157"/>
                  <a:gd name="T29" fmla="*/ 83 h 115"/>
                  <a:gd name="T30" fmla="*/ 18 w 157"/>
                  <a:gd name="T31" fmla="*/ 19 h 115"/>
                  <a:gd name="T32" fmla="*/ 14 w 157"/>
                  <a:gd name="T33" fmla="*/ 1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15">
                    <a:moveTo>
                      <a:pt x="14" y="18"/>
                    </a:moveTo>
                    <a:cubicBezTo>
                      <a:pt x="0" y="38"/>
                      <a:pt x="9" y="62"/>
                      <a:pt x="24" y="79"/>
                    </a:cubicBezTo>
                    <a:cubicBezTo>
                      <a:pt x="38" y="96"/>
                      <a:pt x="56" y="107"/>
                      <a:pt x="78" y="112"/>
                    </a:cubicBezTo>
                    <a:cubicBezTo>
                      <a:pt x="96" y="115"/>
                      <a:pt x="119" y="114"/>
                      <a:pt x="135" y="103"/>
                    </a:cubicBezTo>
                    <a:cubicBezTo>
                      <a:pt x="151" y="92"/>
                      <a:pt x="156" y="69"/>
                      <a:pt x="157" y="51"/>
                    </a:cubicBezTo>
                    <a:cubicBezTo>
                      <a:pt x="157" y="33"/>
                      <a:pt x="151" y="17"/>
                      <a:pt x="134" y="9"/>
                    </a:cubicBezTo>
                    <a:cubicBezTo>
                      <a:pt x="122" y="5"/>
                      <a:pt x="107" y="2"/>
                      <a:pt x="94" y="4"/>
                    </a:cubicBezTo>
                    <a:cubicBezTo>
                      <a:pt x="69" y="8"/>
                      <a:pt x="43" y="13"/>
                      <a:pt x="17" y="17"/>
                    </a:cubicBezTo>
                    <a:cubicBezTo>
                      <a:pt x="17" y="18"/>
                      <a:pt x="16" y="18"/>
                      <a:pt x="15" y="18"/>
                    </a:cubicBezTo>
                    <a:cubicBezTo>
                      <a:pt x="13" y="18"/>
                      <a:pt x="16" y="20"/>
                      <a:pt x="17" y="19"/>
                    </a:cubicBezTo>
                    <a:cubicBezTo>
                      <a:pt x="37" y="16"/>
                      <a:pt x="57" y="12"/>
                      <a:pt x="77" y="9"/>
                    </a:cubicBezTo>
                    <a:cubicBezTo>
                      <a:pt x="102" y="5"/>
                      <a:pt x="136" y="0"/>
                      <a:pt x="149" y="28"/>
                    </a:cubicBezTo>
                    <a:cubicBezTo>
                      <a:pt x="157" y="43"/>
                      <a:pt x="153" y="65"/>
                      <a:pt x="147" y="80"/>
                    </a:cubicBezTo>
                    <a:cubicBezTo>
                      <a:pt x="138" y="104"/>
                      <a:pt x="117" y="112"/>
                      <a:pt x="93" y="112"/>
                    </a:cubicBezTo>
                    <a:cubicBezTo>
                      <a:pt x="69" y="111"/>
                      <a:pt x="47" y="100"/>
                      <a:pt x="31" y="83"/>
                    </a:cubicBezTo>
                    <a:cubicBezTo>
                      <a:pt x="15" y="66"/>
                      <a:pt x="3" y="40"/>
                      <a:pt x="18" y="19"/>
                    </a:cubicBezTo>
                    <a:cubicBezTo>
                      <a:pt x="19" y="18"/>
                      <a:pt x="15" y="17"/>
                      <a:pt x="14" y="18"/>
                    </a:cubicBezTo>
                    <a:close/>
                  </a:path>
                </a:pathLst>
              </a:custGeom>
              <a:solidFill>
                <a:srgbClr val="2B9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7" name="îŝḷïḑè">
                <a:extLst>
                  <a:ext uri="{FF2B5EF4-FFF2-40B4-BE49-F238E27FC236}">
                    <a16:creationId xmlns:a16="http://schemas.microsoft.com/office/drawing/2014/main" id="{D12E202E-C6A5-40C1-8F96-4AD81F5800E9}"/>
                  </a:ext>
                </a:extLst>
              </p:cNvPr>
              <p:cNvSpPr/>
              <p:nvPr/>
            </p:nvSpPr>
            <p:spPr bwMode="auto">
              <a:xfrm>
                <a:off x="5888038" y="4268788"/>
                <a:ext cx="385763" cy="280988"/>
              </a:xfrm>
              <a:custGeom>
                <a:avLst/>
                <a:gdLst>
                  <a:gd name="T0" fmla="*/ 13 w 117"/>
                  <a:gd name="T1" fmla="*/ 11 h 85"/>
                  <a:gd name="T2" fmla="*/ 24 w 117"/>
                  <a:gd name="T3" fmla="*/ 60 h 85"/>
                  <a:gd name="T4" fmla="*/ 92 w 117"/>
                  <a:gd name="T5" fmla="*/ 78 h 85"/>
                  <a:gd name="T6" fmla="*/ 116 w 117"/>
                  <a:gd name="T7" fmla="*/ 29 h 85"/>
                  <a:gd name="T8" fmla="*/ 73 w 117"/>
                  <a:gd name="T9" fmla="*/ 0 h 85"/>
                  <a:gd name="T10" fmla="*/ 13 w 117"/>
                  <a:gd name="T11" fmla="*/ 1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85">
                    <a:moveTo>
                      <a:pt x="13" y="11"/>
                    </a:moveTo>
                    <a:cubicBezTo>
                      <a:pt x="0" y="27"/>
                      <a:pt x="12" y="48"/>
                      <a:pt x="24" y="60"/>
                    </a:cubicBezTo>
                    <a:cubicBezTo>
                      <a:pt x="40" y="78"/>
                      <a:pt x="68" y="85"/>
                      <a:pt x="92" y="78"/>
                    </a:cubicBezTo>
                    <a:cubicBezTo>
                      <a:pt x="111" y="71"/>
                      <a:pt x="117" y="47"/>
                      <a:pt x="116" y="29"/>
                    </a:cubicBezTo>
                    <a:cubicBezTo>
                      <a:pt x="115" y="4"/>
                      <a:pt x="94" y="0"/>
                      <a:pt x="73" y="0"/>
                    </a:cubicBez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FCA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8" name="ï$ḻíde">
                <a:extLst>
                  <a:ext uri="{FF2B5EF4-FFF2-40B4-BE49-F238E27FC236}">
                    <a16:creationId xmlns:a16="http://schemas.microsoft.com/office/drawing/2014/main" id="{14EC5306-2CC5-4ED4-8E44-73BF09127DA7}"/>
                  </a:ext>
                </a:extLst>
              </p:cNvPr>
              <p:cNvSpPr/>
              <p:nvPr/>
            </p:nvSpPr>
            <p:spPr bwMode="auto">
              <a:xfrm>
                <a:off x="6291263" y="4279901"/>
                <a:ext cx="455613" cy="517525"/>
              </a:xfrm>
              <a:custGeom>
                <a:avLst/>
                <a:gdLst>
                  <a:gd name="T0" fmla="*/ 0 w 138"/>
                  <a:gd name="T1" fmla="*/ 3 h 157"/>
                  <a:gd name="T2" fmla="*/ 106 w 138"/>
                  <a:gd name="T3" fmla="*/ 157 h 157"/>
                  <a:gd name="T4" fmla="*/ 138 w 138"/>
                  <a:gd name="T5" fmla="*/ 153 h 157"/>
                  <a:gd name="T6" fmla="*/ 86 w 138"/>
                  <a:gd name="T7" fmla="*/ 68 h 157"/>
                  <a:gd name="T8" fmla="*/ 21 w 138"/>
                  <a:gd name="T9" fmla="*/ 0 h 157"/>
                  <a:gd name="T10" fmla="*/ 0 w 138"/>
                  <a:gd name="T11" fmla="*/ 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57">
                    <a:moveTo>
                      <a:pt x="0" y="3"/>
                    </a:moveTo>
                    <a:cubicBezTo>
                      <a:pt x="63" y="65"/>
                      <a:pt x="106" y="157"/>
                      <a:pt x="106" y="157"/>
                    </a:cubicBezTo>
                    <a:cubicBezTo>
                      <a:pt x="115" y="157"/>
                      <a:pt x="129" y="153"/>
                      <a:pt x="138" y="153"/>
                    </a:cubicBezTo>
                    <a:cubicBezTo>
                      <a:pt x="121" y="120"/>
                      <a:pt x="105" y="92"/>
                      <a:pt x="86" y="68"/>
                    </a:cubicBezTo>
                    <a:cubicBezTo>
                      <a:pt x="67" y="44"/>
                      <a:pt x="47" y="16"/>
                      <a:pt x="2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15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9" name="iṥ1ïḋe">
                <a:extLst>
                  <a:ext uri="{FF2B5EF4-FFF2-40B4-BE49-F238E27FC236}">
                    <a16:creationId xmlns:a16="http://schemas.microsoft.com/office/drawing/2014/main" id="{5FFEFF63-1E66-4BA8-ACE5-FCE8F5376107}"/>
                  </a:ext>
                </a:extLst>
              </p:cNvPr>
              <p:cNvSpPr/>
              <p:nvPr/>
            </p:nvSpPr>
            <p:spPr bwMode="auto">
              <a:xfrm>
                <a:off x="5765800" y="4276726"/>
                <a:ext cx="409575" cy="606425"/>
              </a:xfrm>
              <a:custGeom>
                <a:avLst/>
                <a:gdLst>
                  <a:gd name="T0" fmla="*/ 0 w 124"/>
                  <a:gd name="T1" fmla="*/ 0 h 184"/>
                  <a:gd name="T2" fmla="*/ 88 w 124"/>
                  <a:gd name="T3" fmla="*/ 184 h 184"/>
                  <a:gd name="T4" fmla="*/ 124 w 124"/>
                  <a:gd name="T5" fmla="*/ 178 h 184"/>
                  <a:gd name="T6" fmla="*/ 40 w 124"/>
                  <a:gd name="T7" fmla="*/ 8 h 184"/>
                  <a:gd name="T8" fmla="*/ 0 w 124"/>
                  <a:gd name="T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84">
                    <a:moveTo>
                      <a:pt x="0" y="0"/>
                    </a:moveTo>
                    <a:cubicBezTo>
                      <a:pt x="15" y="22"/>
                      <a:pt x="88" y="184"/>
                      <a:pt x="88" y="184"/>
                    </a:cubicBezTo>
                    <a:cubicBezTo>
                      <a:pt x="98" y="182"/>
                      <a:pt x="114" y="179"/>
                      <a:pt x="124" y="178"/>
                    </a:cubicBezTo>
                    <a:cubicBezTo>
                      <a:pt x="124" y="165"/>
                      <a:pt x="61" y="30"/>
                      <a:pt x="4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5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0" name="íSľïdê">
                <a:extLst>
                  <a:ext uri="{FF2B5EF4-FFF2-40B4-BE49-F238E27FC236}">
                    <a16:creationId xmlns:a16="http://schemas.microsoft.com/office/drawing/2014/main" id="{BA613877-8683-443F-890A-B98ED0EE3409}"/>
                  </a:ext>
                </a:extLst>
              </p:cNvPr>
              <p:cNvSpPr/>
              <p:nvPr/>
            </p:nvSpPr>
            <p:spPr bwMode="auto">
              <a:xfrm>
                <a:off x="5343525" y="2868613"/>
                <a:ext cx="1452563" cy="1489075"/>
              </a:xfrm>
              <a:custGeom>
                <a:avLst/>
                <a:gdLst>
                  <a:gd name="T0" fmla="*/ 28 w 440"/>
                  <a:gd name="T1" fmla="*/ 349 h 452"/>
                  <a:gd name="T2" fmla="*/ 154 w 440"/>
                  <a:gd name="T3" fmla="*/ 436 h 452"/>
                  <a:gd name="T4" fmla="*/ 288 w 440"/>
                  <a:gd name="T5" fmla="*/ 442 h 452"/>
                  <a:gd name="T6" fmla="*/ 410 w 440"/>
                  <a:gd name="T7" fmla="*/ 353 h 452"/>
                  <a:gd name="T8" fmla="*/ 414 w 440"/>
                  <a:gd name="T9" fmla="*/ 216 h 452"/>
                  <a:gd name="T10" fmla="*/ 392 w 440"/>
                  <a:gd name="T11" fmla="*/ 147 h 452"/>
                  <a:gd name="T12" fmla="*/ 369 w 440"/>
                  <a:gd name="T13" fmla="*/ 76 h 452"/>
                  <a:gd name="T14" fmla="*/ 231 w 440"/>
                  <a:gd name="T15" fmla="*/ 7 h 452"/>
                  <a:gd name="T16" fmla="*/ 2 w 440"/>
                  <a:gd name="T17" fmla="*/ 236 h 452"/>
                  <a:gd name="T18" fmla="*/ 26 w 440"/>
                  <a:gd name="T19" fmla="*/ 339 h 452"/>
                  <a:gd name="T20" fmla="*/ 28 w 440"/>
                  <a:gd name="T21" fmla="*/ 349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0" h="452">
                    <a:moveTo>
                      <a:pt x="28" y="349"/>
                    </a:moveTo>
                    <a:cubicBezTo>
                      <a:pt x="45" y="396"/>
                      <a:pt x="110" y="423"/>
                      <a:pt x="154" y="436"/>
                    </a:cubicBezTo>
                    <a:cubicBezTo>
                      <a:pt x="197" y="449"/>
                      <a:pt x="244" y="452"/>
                      <a:pt x="288" y="442"/>
                    </a:cubicBezTo>
                    <a:cubicBezTo>
                      <a:pt x="341" y="431"/>
                      <a:pt x="380" y="400"/>
                      <a:pt x="410" y="353"/>
                    </a:cubicBezTo>
                    <a:cubicBezTo>
                      <a:pt x="440" y="308"/>
                      <a:pt x="435" y="264"/>
                      <a:pt x="414" y="216"/>
                    </a:cubicBezTo>
                    <a:cubicBezTo>
                      <a:pt x="405" y="193"/>
                      <a:pt x="398" y="170"/>
                      <a:pt x="392" y="147"/>
                    </a:cubicBezTo>
                    <a:cubicBezTo>
                      <a:pt x="388" y="122"/>
                      <a:pt x="385" y="96"/>
                      <a:pt x="369" y="76"/>
                    </a:cubicBezTo>
                    <a:cubicBezTo>
                      <a:pt x="337" y="37"/>
                      <a:pt x="283" y="0"/>
                      <a:pt x="231" y="7"/>
                    </a:cubicBezTo>
                    <a:cubicBezTo>
                      <a:pt x="115" y="20"/>
                      <a:pt x="13" y="119"/>
                      <a:pt x="2" y="236"/>
                    </a:cubicBezTo>
                    <a:cubicBezTo>
                      <a:pt x="0" y="269"/>
                      <a:pt x="4" y="314"/>
                      <a:pt x="26" y="339"/>
                    </a:cubicBezTo>
                    <a:cubicBezTo>
                      <a:pt x="28" y="349"/>
                      <a:pt x="28" y="349"/>
                      <a:pt x="28" y="349"/>
                    </a:cubicBezTo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1" name="îślîḋè">
                <a:extLst>
                  <a:ext uri="{FF2B5EF4-FFF2-40B4-BE49-F238E27FC236}">
                    <a16:creationId xmlns:a16="http://schemas.microsoft.com/office/drawing/2014/main" id="{613C6C6C-AE23-4C2D-9BE4-58D949623227}"/>
                  </a:ext>
                </a:extLst>
              </p:cNvPr>
              <p:cNvSpPr/>
              <p:nvPr/>
            </p:nvSpPr>
            <p:spPr bwMode="auto">
              <a:xfrm>
                <a:off x="5221288" y="2770188"/>
                <a:ext cx="1443038" cy="1192213"/>
              </a:xfrm>
              <a:custGeom>
                <a:avLst/>
                <a:gdLst>
                  <a:gd name="T0" fmla="*/ 9 w 437"/>
                  <a:gd name="T1" fmla="*/ 240 h 362"/>
                  <a:gd name="T2" fmla="*/ 59 w 437"/>
                  <a:gd name="T3" fmla="*/ 358 h 362"/>
                  <a:gd name="T4" fmla="*/ 51 w 437"/>
                  <a:gd name="T5" fmla="*/ 269 h 362"/>
                  <a:gd name="T6" fmla="*/ 67 w 437"/>
                  <a:gd name="T7" fmla="*/ 292 h 362"/>
                  <a:gd name="T8" fmla="*/ 76 w 437"/>
                  <a:gd name="T9" fmla="*/ 254 h 362"/>
                  <a:gd name="T10" fmla="*/ 76 w 437"/>
                  <a:gd name="T11" fmla="*/ 178 h 362"/>
                  <a:gd name="T12" fmla="*/ 91 w 437"/>
                  <a:gd name="T13" fmla="*/ 212 h 362"/>
                  <a:gd name="T14" fmla="*/ 109 w 437"/>
                  <a:gd name="T15" fmla="*/ 177 h 362"/>
                  <a:gd name="T16" fmla="*/ 130 w 437"/>
                  <a:gd name="T17" fmla="*/ 103 h 362"/>
                  <a:gd name="T18" fmla="*/ 146 w 437"/>
                  <a:gd name="T19" fmla="*/ 124 h 362"/>
                  <a:gd name="T20" fmla="*/ 147 w 437"/>
                  <a:gd name="T21" fmla="*/ 124 h 362"/>
                  <a:gd name="T22" fmla="*/ 150 w 437"/>
                  <a:gd name="T23" fmla="*/ 89 h 362"/>
                  <a:gd name="T24" fmla="*/ 218 w 437"/>
                  <a:gd name="T25" fmla="*/ 112 h 362"/>
                  <a:gd name="T26" fmla="*/ 209 w 437"/>
                  <a:gd name="T27" fmla="*/ 57 h 362"/>
                  <a:gd name="T28" fmla="*/ 278 w 437"/>
                  <a:gd name="T29" fmla="*/ 94 h 362"/>
                  <a:gd name="T30" fmla="*/ 271 w 437"/>
                  <a:gd name="T31" fmla="*/ 48 h 362"/>
                  <a:gd name="T32" fmla="*/ 324 w 437"/>
                  <a:gd name="T33" fmla="*/ 81 h 362"/>
                  <a:gd name="T34" fmla="*/ 329 w 437"/>
                  <a:gd name="T35" fmla="*/ 56 h 362"/>
                  <a:gd name="T36" fmla="*/ 402 w 437"/>
                  <a:gd name="T37" fmla="*/ 85 h 362"/>
                  <a:gd name="T38" fmla="*/ 371 w 437"/>
                  <a:gd name="T39" fmla="*/ 30 h 362"/>
                  <a:gd name="T40" fmla="*/ 237 w 437"/>
                  <a:gd name="T41" fmla="*/ 0 h 362"/>
                  <a:gd name="T42" fmla="*/ 229 w 437"/>
                  <a:gd name="T43" fmla="*/ 0 h 362"/>
                  <a:gd name="T44" fmla="*/ 9 w 437"/>
                  <a:gd name="T45" fmla="*/ 24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7" h="362">
                    <a:moveTo>
                      <a:pt x="9" y="240"/>
                    </a:moveTo>
                    <a:cubicBezTo>
                      <a:pt x="0" y="297"/>
                      <a:pt x="42" y="356"/>
                      <a:pt x="59" y="358"/>
                    </a:cubicBezTo>
                    <a:cubicBezTo>
                      <a:pt x="84" y="362"/>
                      <a:pt x="58" y="282"/>
                      <a:pt x="51" y="269"/>
                    </a:cubicBezTo>
                    <a:cubicBezTo>
                      <a:pt x="52" y="276"/>
                      <a:pt x="60" y="293"/>
                      <a:pt x="67" y="292"/>
                    </a:cubicBezTo>
                    <a:cubicBezTo>
                      <a:pt x="74" y="290"/>
                      <a:pt x="75" y="259"/>
                      <a:pt x="76" y="254"/>
                    </a:cubicBezTo>
                    <a:cubicBezTo>
                      <a:pt x="77" y="228"/>
                      <a:pt x="76" y="203"/>
                      <a:pt x="76" y="178"/>
                    </a:cubicBezTo>
                    <a:cubicBezTo>
                      <a:pt x="76" y="185"/>
                      <a:pt x="80" y="211"/>
                      <a:pt x="91" y="212"/>
                    </a:cubicBezTo>
                    <a:cubicBezTo>
                      <a:pt x="103" y="214"/>
                      <a:pt x="107" y="185"/>
                      <a:pt x="109" y="177"/>
                    </a:cubicBezTo>
                    <a:cubicBezTo>
                      <a:pt x="116" y="152"/>
                      <a:pt x="121" y="126"/>
                      <a:pt x="130" y="103"/>
                    </a:cubicBezTo>
                    <a:cubicBezTo>
                      <a:pt x="133" y="111"/>
                      <a:pt x="140" y="117"/>
                      <a:pt x="146" y="124"/>
                    </a:cubicBezTo>
                    <a:cubicBezTo>
                      <a:pt x="146" y="124"/>
                      <a:pt x="146" y="124"/>
                      <a:pt x="147" y="124"/>
                    </a:cubicBezTo>
                    <a:cubicBezTo>
                      <a:pt x="151" y="113"/>
                      <a:pt x="150" y="101"/>
                      <a:pt x="150" y="89"/>
                    </a:cubicBezTo>
                    <a:cubicBezTo>
                      <a:pt x="168" y="102"/>
                      <a:pt x="194" y="118"/>
                      <a:pt x="218" y="112"/>
                    </a:cubicBezTo>
                    <a:cubicBezTo>
                      <a:pt x="245" y="104"/>
                      <a:pt x="221" y="71"/>
                      <a:pt x="209" y="57"/>
                    </a:cubicBezTo>
                    <a:cubicBezTo>
                      <a:pt x="229" y="69"/>
                      <a:pt x="251" y="96"/>
                      <a:pt x="278" y="94"/>
                    </a:cubicBezTo>
                    <a:cubicBezTo>
                      <a:pt x="304" y="92"/>
                      <a:pt x="282" y="60"/>
                      <a:pt x="271" y="48"/>
                    </a:cubicBezTo>
                    <a:cubicBezTo>
                      <a:pt x="286" y="61"/>
                      <a:pt x="305" y="74"/>
                      <a:pt x="324" y="81"/>
                    </a:cubicBezTo>
                    <a:cubicBezTo>
                      <a:pt x="350" y="89"/>
                      <a:pt x="343" y="70"/>
                      <a:pt x="329" y="56"/>
                    </a:cubicBezTo>
                    <a:cubicBezTo>
                      <a:pt x="342" y="71"/>
                      <a:pt x="381" y="93"/>
                      <a:pt x="402" y="85"/>
                    </a:cubicBezTo>
                    <a:cubicBezTo>
                      <a:pt x="437" y="73"/>
                      <a:pt x="387" y="38"/>
                      <a:pt x="371" y="30"/>
                    </a:cubicBezTo>
                    <a:cubicBezTo>
                      <a:pt x="332" y="11"/>
                      <a:pt x="281" y="1"/>
                      <a:pt x="237" y="0"/>
                    </a:cubicBezTo>
                    <a:cubicBezTo>
                      <a:pt x="235" y="0"/>
                      <a:pt x="232" y="0"/>
                      <a:pt x="229" y="0"/>
                    </a:cubicBezTo>
                    <a:cubicBezTo>
                      <a:pt x="229" y="0"/>
                      <a:pt x="31" y="72"/>
                      <a:pt x="9" y="240"/>
                    </a:cubicBezTo>
                  </a:path>
                </a:pathLst>
              </a:custGeom>
              <a:solidFill>
                <a:srgbClr val="7B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2" name="îṧľíḑé">
                <a:extLst>
                  <a:ext uri="{FF2B5EF4-FFF2-40B4-BE49-F238E27FC236}">
                    <a16:creationId xmlns:a16="http://schemas.microsoft.com/office/drawing/2014/main" id="{CDE03C1F-52D4-4095-95A8-CA5619219ABD}"/>
                  </a:ext>
                </a:extLst>
              </p:cNvPr>
              <p:cNvSpPr/>
              <p:nvPr/>
            </p:nvSpPr>
            <p:spPr bwMode="auto">
              <a:xfrm>
                <a:off x="5164138" y="3732213"/>
                <a:ext cx="311150" cy="376238"/>
              </a:xfrm>
              <a:custGeom>
                <a:avLst/>
                <a:gdLst>
                  <a:gd name="T0" fmla="*/ 74 w 94"/>
                  <a:gd name="T1" fmla="*/ 65 h 114"/>
                  <a:gd name="T2" fmla="*/ 32 w 94"/>
                  <a:gd name="T3" fmla="*/ 7 h 114"/>
                  <a:gd name="T4" fmla="*/ 3 w 94"/>
                  <a:gd name="T5" fmla="*/ 52 h 114"/>
                  <a:gd name="T6" fmla="*/ 49 w 94"/>
                  <a:gd name="T7" fmla="*/ 109 h 114"/>
                  <a:gd name="T8" fmla="*/ 94 w 94"/>
                  <a:gd name="T9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4">
                    <a:moveTo>
                      <a:pt x="74" y="65"/>
                    </a:moveTo>
                    <a:cubicBezTo>
                      <a:pt x="67" y="43"/>
                      <a:pt x="58" y="12"/>
                      <a:pt x="32" y="7"/>
                    </a:cubicBezTo>
                    <a:cubicBezTo>
                      <a:pt x="2" y="0"/>
                      <a:pt x="0" y="30"/>
                      <a:pt x="3" y="52"/>
                    </a:cubicBezTo>
                    <a:cubicBezTo>
                      <a:pt x="8" y="78"/>
                      <a:pt x="24" y="101"/>
                      <a:pt x="49" y="109"/>
                    </a:cubicBezTo>
                    <a:cubicBezTo>
                      <a:pt x="64" y="113"/>
                      <a:pt x="91" y="114"/>
                      <a:pt x="94" y="96"/>
                    </a:cubicBezTo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3" name="ïṡḷïḋé">
                <a:extLst>
                  <a:ext uri="{FF2B5EF4-FFF2-40B4-BE49-F238E27FC236}">
                    <a16:creationId xmlns:a16="http://schemas.microsoft.com/office/drawing/2014/main" id="{D951904F-C8D2-4AEE-826B-C063D57B51CF}"/>
                  </a:ext>
                </a:extLst>
              </p:cNvPr>
              <p:cNvSpPr/>
              <p:nvPr/>
            </p:nvSpPr>
            <p:spPr bwMode="auto">
              <a:xfrm>
                <a:off x="6200775" y="3606801"/>
                <a:ext cx="212725" cy="244475"/>
              </a:xfrm>
              <a:custGeom>
                <a:avLst/>
                <a:gdLst>
                  <a:gd name="T0" fmla="*/ 0 w 64"/>
                  <a:gd name="T1" fmla="*/ 0 h 74"/>
                  <a:gd name="T2" fmla="*/ 41 w 64"/>
                  <a:gd name="T3" fmla="*/ 36 h 74"/>
                  <a:gd name="T4" fmla="*/ 62 w 64"/>
                  <a:gd name="T5" fmla="*/ 48 h 74"/>
                  <a:gd name="T6" fmla="*/ 32 w 64"/>
                  <a:gd name="T7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74">
                    <a:moveTo>
                      <a:pt x="0" y="0"/>
                    </a:moveTo>
                    <a:cubicBezTo>
                      <a:pt x="5" y="24"/>
                      <a:pt x="17" y="43"/>
                      <a:pt x="41" y="36"/>
                    </a:cubicBezTo>
                    <a:cubicBezTo>
                      <a:pt x="54" y="33"/>
                      <a:pt x="64" y="27"/>
                      <a:pt x="62" y="48"/>
                    </a:cubicBezTo>
                    <a:cubicBezTo>
                      <a:pt x="61" y="63"/>
                      <a:pt x="48" y="74"/>
                      <a:pt x="32" y="72"/>
                    </a:cubicBezTo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4" name="íŝḷîḍê">
                <a:extLst>
                  <a:ext uri="{FF2B5EF4-FFF2-40B4-BE49-F238E27FC236}">
                    <a16:creationId xmlns:a16="http://schemas.microsoft.com/office/drawing/2014/main" id="{094B4B65-B238-4B39-99BB-066AFBD5B52E}"/>
                  </a:ext>
                </a:extLst>
              </p:cNvPr>
              <p:cNvSpPr/>
              <p:nvPr/>
            </p:nvSpPr>
            <p:spPr bwMode="auto">
              <a:xfrm>
                <a:off x="6200775" y="3606801"/>
                <a:ext cx="212725" cy="241300"/>
              </a:xfrm>
              <a:custGeom>
                <a:avLst/>
                <a:gdLst>
                  <a:gd name="T0" fmla="*/ 0 w 64"/>
                  <a:gd name="T1" fmla="*/ 0 h 73"/>
                  <a:gd name="T2" fmla="*/ 2 w 64"/>
                  <a:gd name="T3" fmla="*/ 5 h 73"/>
                  <a:gd name="T4" fmla="*/ 4 w 64"/>
                  <a:gd name="T5" fmla="*/ 12 h 73"/>
                  <a:gd name="T6" fmla="*/ 8 w 64"/>
                  <a:gd name="T7" fmla="*/ 20 h 73"/>
                  <a:gd name="T8" fmla="*/ 14 w 64"/>
                  <a:gd name="T9" fmla="*/ 28 h 73"/>
                  <a:gd name="T10" fmla="*/ 23 w 64"/>
                  <a:gd name="T11" fmla="*/ 34 h 73"/>
                  <a:gd name="T12" fmla="*/ 35 w 64"/>
                  <a:gd name="T13" fmla="*/ 35 h 73"/>
                  <a:gd name="T14" fmla="*/ 47 w 64"/>
                  <a:gd name="T15" fmla="*/ 32 h 73"/>
                  <a:gd name="T16" fmla="*/ 54 w 64"/>
                  <a:gd name="T17" fmla="*/ 31 h 73"/>
                  <a:gd name="T18" fmla="*/ 58 w 64"/>
                  <a:gd name="T19" fmla="*/ 31 h 73"/>
                  <a:gd name="T20" fmla="*/ 62 w 64"/>
                  <a:gd name="T21" fmla="*/ 33 h 73"/>
                  <a:gd name="T22" fmla="*/ 64 w 64"/>
                  <a:gd name="T23" fmla="*/ 40 h 73"/>
                  <a:gd name="T24" fmla="*/ 64 w 64"/>
                  <a:gd name="T25" fmla="*/ 47 h 73"/>
                  <a:gd name="T26" fmla="*/ 60 w 64"/>
                  <a:gd name="T27" fmla="*/ 59 h 73"/>
                  <a:gd name="T28" fmla="*/ 53 w 64"/>
                  <a:gd name="T29" fmla="*/ 67 h 73"/>
                  <a:gd name="T30" fmla="*/ 45 w 64"/>
                  <a:gd name="T31" fmla="*/ 72 h 73"/>
                  <a:gd name="T32" fmla="*/ 38 w 64"/>
                  <a:gd name="T33" fmla="*/ 73 h 73"/>
                  <a:gd name="T34" fmla="*/ 34 w 64"/>
                  <a:gd name="T35" fmla="*/ 72 h 73"/>
                  <a:gd name="T36" fmla="*/ 32 w 64"/>
                  <a:gd name="T37" fmla="*/ 72 h 73"/>
                  <a:gd name="T38" fmla="*/ 34 w 64"/>
                  <a:gd name="T39" fmla="*/ 72 h 73"/>
                  <a:gd name="T40" fmla="*/ 38 w 64"/>
                  <a:gd name="T41" fmla="*/ 72 h 73"/>
                  <a:gd name="T42" fmla="*/ 45 w 64"/>
                  <a:gd name="T43" fmla="*/ 70 h 73"/>
                  <a:gd name="T44" fmla="*/ 52 w 64"/>
                  <a:gd name="T45" fmla="*/ 66 h 73"/>
                  <a:gd name="T46" fmla="*/ 58 w 64"/>
                  <a:gd name="T47" fmla="*/ 58 h 73"/>
                  <a:gd name="T48" fmla="*/ 60 w 64"/>
                  <a:gd name="T49" fmla="*/ 47 h 73"/>
                  <a:gd name="T50" fmla="*/ 60 w 64"/>
                  <a:gd name="T51" fmla="*/ 41 h 73"/>
                  <a:gd name="T52" fmla="*/ 59 w 64"/>
                  <a:gd name="T53" fmla="*/ 36 h 73"/>
                  <a:gd name="T54" fmla="*/ 48 w 64"/>
                  <a:gd name="T55" fmla="*/ 36 h 73"/>
                  <a:gd name="T56" fmla="*/ 35 w 64"/>
                  <a:gd name="T57" fmla="*/ 39 h 73"/>
                  <a:gd name="T58" fmla="*/ 22 w 64"/>
                  <a:gd name="T59" fmla="*/ 37 h 73"/>
                  <a:gd name="T60" fmla="*/ 12 w 64"/>
                  <a:gd name="T61" fmla="*/ 30 h 73"/>
                  <a:gd name="T62" fmla="*/ 6 w 64"/>
                  <a:gd name="T63" fmla="*/ 21 h 73"/>
                  <a:gd name="T64" fmla="*/ 3 w 64"/>
                  <a:gd name="T65" fmla="*/ 12 h 73"/>
                  <a:gd name="T66" fmla="*/ 1 w 64"/>
                  <a:gd name="T67" fmla="*/ 6 h 73"/>
                  <a:gd name="T68" fmla="*/ 1 w 64"/>
                  <a:gd name="T69" fmla="*/ 1 h 73"/>
                  <a:gd name="T70" fmla="*/ 0 w 64"/>
                  <a:gd name="T7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4" h="73">
                    <a:moveTo>
                      <a:pt x="0" y="0"/>
                    </a:moveTo>
                    <a:cubicBezTo>
                      <a:pt x="0" y="0"/>
                      <a:pt x="1" y="2"/>
                      <a:pt x="2" y="5"/>
                    </a:cubicBezTo>
                    <a:cubicBezTo>
                      <a:pt x="2" y="7"/>
                      <a:pt x="3" y="9"/>
                      <a:pt x="4" y="12"/>
                    </a:cubicBezTo>
                    <a:cubicBezTo>
                      <a:pt x="5" y="14"/>
                      <a:pt x="6" y="17"/>
                      <a:pt x="8" y="20"/>
                    </a:cubicBezTo>
                    <a:cubicBezTo>
                      <a:pt x="10" y="23"/>
                      <a:pt x="12" y="26"/>
                      <a:pt x="14" y="28"/>
                    </a:cubicBezTo>
                    <a:cubicBezTo>
                      <a:pt x="17" y="31"/>
                      <a:pt x="20" y="33"/>
                      <a:pt x="23" y="34"/>
                    </a:cubicBezTo>
                    <a:cubicBezTo>
                      <a:pt x="27" y="35"/>
                      <a:pt x="31" y="36"/>
                      <a:pt x="35" y="35"/>
                    </a:cubicBezTo>
                    <a:cubicBezTo>
                      <a:pt x="39" y="35"/>
                      <a:pt x="43" y="33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5" y="31"/>
                      <a:pt x="57" y="31"/>
                      <a:pt x="58" y="31"/>
                    </a:cubicBezTo>
                    <a:cubicBezTo>
                      <a:pt x="59" y="31"/>
                      <a:pt x="61" y="32"/>
                      <a:pt x="62" y="33"/>
                    </a:cubicBezTo>
                    <a:cubicBezTo>
                      <a:pt x="63" y="36"/>
                      <a:pt x="64" y="38"/>
                      <a:pt x="64" y="40"/>
                    </a:cubicBezTo>
                    <a:cubicBezTo>
                      <a:pt x="64" y="43"/>
                      <a:pt x="64" y="45"/>
                      <a:pt x="64" y="47"/>
                    </a:cubicBezTo>
                    <a:cubicBezTo>
                      <a:pt x="63" y="51"/>
                      <a:pt x="62" y="55"/>
                      <a:pt x="60" y="59"/>
                    </a:cubicBezTo>
                    <a:cubicBezTo>
                      <a:pt x="59" y="62"/>
                      <a:pt x="56" y="65"/>
                      <a:pt x="53" y="67"/>
                    </a:cubicBezTo>
                    <a:cubicBezTo>
                      <a:pt x="51" y="70"/>
                      <a:pt x="48" y="71"/>
                      <a:pt x="45" y="72"/>
                    </a:cubicBezTo>
                    <a:cubicBezTo>
                      <a:pt x="43" y="72"/>
                      <a:pt x="40" y="73"/>
                      <a:pt x="38" y="73"/>
                    </a:cubicBezTo>
                    <a:cubicBezTo>
                      <a:pt x="36" y="73"/>
                      <a:pt x="35" y="73"/>
                      <a:pt x="34" y="72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32" y="72"/>
                      <a:pt x="33" y="72"/>
                      <a:pt x="34" y="72"/>
                    </a:cubicBezTo>
                    <a:cubicBezTo>
                      <a:pt x="35" y="72"/>
                      <a:pt x="36" y="72"/>
                      <a:pt x="38" y="72"/>
                    </a:cubicBezTo>
                    <a:cubicBezTo>
                      <a:pt x="40" y="72"/>
                      <a:pt x="42" y="71"/>
                      <a:pt x="45" y="70"/>
                    </a:cubicBezTo>
                    <a:cubicBezTo>
                      <a:pt x="47" y="69"/>
                      <a:pt x="50" y="68"/>
                      <a:pt x="52" y="66"/>
                    </a:cubicBezTo>
                    <a:cubicBezTo>
                      <a:pt x="54" y="64"/>
                      <a:pt x="56" y="61"/>
                      <a:pt x="58" y="58"/>
                    </a:cubicBezTo>
                    <a:cubicBezTo>
                      <a:pt x="59" y="54"/>
                      <a:pt x="60" y="51"/>
                      <a:pt x="60" y="47"/>
                    </a:cubicBezTo>
                    <a:cubicBezTo>
                      <a:pt x="60" y="45"/>
                      <a:pt x="60" y="43"/>
                      <a:pt x="60" y="41"/>
                    </a:cubicBezTo>
                    <a:cubicBezTo>
                      <a:pt x="60" y="39"/>
                      <a:pt x="60" y="37"/>
                      <a:pt x="59" y="36"/>
                    </a:cubicBezTo>
                    <a:cubicBezTo>
                      <a:pt x="57" y="34"/>
                      <a:pt x="52" y="35"/>
                      <a:pt x="48" y="36"/>
                    </a:cubicBezTo>
                    <a:cubicBezTo>
                      <a:pt x="44" y="37"/>
                      <a:pt x="40" y="38"/>
                      <a:pt x="35" y="39"/>
                    </a:cubicBezTo>
                    <a:cubicBezTo>
                      <a:pt x="31" y="39"/>
                      <a:pt x="26" y="39"/>
                      <a:pt x="22" y="37"/>
                    </a:cubicBezTo>
                    <a:cubicBezTo>
                      <a:pt x="18" y="36"/>
                      <a:pt x="15" y="33"/>
                      <a:pt x="12" y="30"/>
                    </a:cubicBezTo>
                    <a:cubicBezTo>
                      <a:pt x="9" y="27"/>
                      <a:pt x="7" y="24"/>
                      <a:pt x="6" y="21"/>
                    </a:cubicBezTo>
                    <a:cubicBezTo>
                      <a:pt x="5" y="18"/>
                      <a:pt x="4" y="15"/>
                      <a:pt x="3" y="12"/>
                    </a:cubicBezTo>
                    <a:cubicBezTo>
                      <a:pt x="2" y="10"/>
                      <a:pt x="2" y="7"/>
                      <a:pt x="1" y="6"/>
                    </a:cubicBezTo>
                    <a:cubicBezTo>
                      <a:pt x="1" y="4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5" name="ïṩliḓe">
                <a:extLst>
                  <a:ext uri="{FF2B5EF4-FFF2-40B4-BE49-F238E27FC236}">
                    <a16:creationId xmlns:a16="http://schemas.microsoft.com/office/drawing/2014/main" id="{4BA72C12-83C0-46FF-B5A1-03E9D2A1CBD8}"/>
                  </a:ext>
                </a:extLst>
              </p:cNvPr>
              <p:cNvSpPr/>
              <p:nvPr/>
            </p:nvSpPr>
            <p:spPr bwMode="auto">
              <a:xfrm>
                <a:off x="5921375" y="3116263"/>
                <a:ext cx="111125" cy="119063"/>
              </a:xfrm>
              <a:custGeom>
                <a:avLst/>
                <a:gdLst>
                  <a:gd name="T0" fmla="*/ 0 w 34"/>
                  <a:gd name="T1" fmla="*/ 29 h 36"/>
                  <a:gd name="T2" fmla="*/ 23 w 34"/>
                  <a:gd name="T3" fmla="*/ 21 h 36"/>
                  <a:gd name="T4" fmla="*/ 0 w 34"/>
                  <a:gd name="T5" fmla="*/ 28 h 36"/>
                  <a:gd name="T6" fmla="*/ 0 w 34"/>
                  <a:gd name="T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6">
                    <a:moveTo>
                      <a:pt x="0" y="29"/>
                    </a:moveTo>
                    <a:cubicBezTo>
                      <a:pt x="8" y="36"/>
                      <a:pt x="19" y="28"/>
                      <a:pt x="23" y="21"/>
                    </a:cubicBezTo>
                    <a:cubicBezTo>
                      <a:pt x="34" y="0"/>
                      <a:pt x="3" y="11"/>
                      <a:pt x="0" y="28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4B10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íŝļïdè">
                <a:extLst>
                  <a:ext uri="{FF2B5EF4-FFF2-40B4-BE49-F238E27FC236}">
                    <a16:creationId xmlns:a16="http://schemas.microsoft.com/office/drawing/2014/main" id="{909A176E-33E9-4131-B475-34AD348F7C21}"/>
                  </a:ext>
                </a:extLst>
              </p:cNvPr>
              <p:cNvSpPr/>
              <p:nvPr/>
            </p:nvSpPr>
            <p:spPr bwMode="auto">
              <a:xfrm>
                <a:off x="6362700" y="3089276"/>
                <a:ext cx="93663" cy="119063"/>
              </a:xfrm>
              <a:custGeom>
                <a:avLst/>
                <a:gdLst>
                  <a:gd name="T0" fmla="*/ 28 w 28"/>
                  <a:gd name="T1" fmla="*/ 34 h 36"/>
                  <a:gd name="T2" fmla="*/ 19 w 28"/>
                  <a:gd name="T3" fmla="*/ 11 h 36"/>
                  <a:gd name="T4" fmla="*/ 25 w 28"/>
                  <a:gd name="T5" fmla="*/ 34 h 36"/>
                  <a:gd name="T6" fmla="*/ 28 w 28"/>
                  <a:gd name="T7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6">
                    <a:moveTo>
                      <a:pt x="28" y="34"/>
                    </a:moveTo>
                    <a:cubicBezTo>
                      <a:pt x="28" y="25"/>
                      <a:pt x="28" y="17"/>
                      <a:pt x="19" y="11"/>
                    </a:cubicBezTo>
                    <a:cubicBezTo>
                      <a:pt x="0" y="0"/>
                      <a:pt x="11" y="36"/>
                      <a:pt x="25" y="34"/>
                    </a:cubicBezTo>
                    <a:lnTo>
                      <a:pt x="28" y="34"/>
                    </a:lnTo>
                    <a:close/>
                  </a:path>
                </a:pathLst>
              </a:custGeom>
              <a:solidFill>
                <a:srgbClr val="4B10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íś1îḑè">
                <a:extLst>
                  <a:ext uri="{FF2B5EF4-FFF2-40B4-BE49-F238E27FC236}">
                    <a16:creationId xmlns:a16="http://schemas.microsoft.com/office/drawing/2014/main" id="{064703B3-DAA1-479C-96C3-ABEB3CEF7113}"/>
                  </a:ext>
                </a:extLst>
              </p:cNvPr>
              <p:cNvSpPr/>
              <p:nvPr/>
            </p:nvSpPr>
            <p:spPr bwMode="auto">
              <a:xfrm>
                <a:off x="5884863" y="3481388"/>
                <a:ext cx="55563" cy="1095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îṥḻídê">
                <a:extLst>
                  <a:ext uri="{FF2B5EF4-FFF2-40B4-BE49-F238E27FC236}">
                    <a16:creationId xmlns:a16="http://schemas.microsoft.com/office/drawing/2014/main" id="{CDC68301-1ECB-4811-AADB-EB1057CFDE70}"/>
                  </a:ext>
                </a:extLst>
              </p:cNvPr>
              <p:cNvSpPr/>
              <p:nvPr/>
            </p:nvSpPr>
            <p:spPr bwMode="auto">
              <a:xfrm>
                <a:off x="6469063" y="3471863"/>
                <a:ext cx="58738" cy="1095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iṣḷïḍè">
                <a:extLst>
                  <a:ext uri="{FF2B5EF4-FFF2-40B4-BE49-F238E27FC236}">
                    <a16:creationId xmlns:a16="http://schemas.microsoft.com/office/drawing/2014/main" id="{90501B8C-1957-4756-BDC6-92035ABBB1CB}"/>
                  </a:ext>
                </a:extLst>
              </p:cNvPr>
              <p:cNvSpPr/>
              <p:nvPr/>
            </p:nvSpPr>
            <p:spPr bwMode="auto">
              <a:xfrm>
                <a:off x="5824538" y="3771901"/>
                <a:ext cx="381000" cy="438150"/>
              </a:xfrm>
              <a:custGeom>
                <a:avLst/>
                <a:gdLst>
                  <a:gd name="T0" fmla="*/ 67 w 115"/>
                  <a:gd name="T1" fmla="*/ 58 h 133"/>
                  <a:gd name="T2" fmla="*/ 31 w 115"/>
                  <a:gd name="T3" fmla="*/ 29 h 133"/>
                  <a:gd name="T4" fmla="*/ 8 w 115"/>
                  <a:gd name="T5" fmla="*/ 3 h 133"/>
                  <a:gd name="T6" fmla="*/ 5 w 115"/>
                  <a:gd name="T7" fmla="*/ 0 h 133"/>
                  <a:gd name="T8" fmla="*/ 19 w 115"/>
                  <a:gd name="T9" fmla="*/ 71 h 133"/>
                  <a:gd name="T10" fmla="*/ 95 w 115"/>
                  <a:gd name="T11" fmla="*/ 128 h 133"/>
                  <a:gd name="T12" fmla="*/ 115 w 115"/>
                  <a:gd name="T13" fmla="*/ 123 h 133"/>
                  <a:gd name="T14" fmla="*/ 83 w 115"/>
                  <a:gd name="T15" fmla="*/ 66 h 133"/>
                  <a:gd name="T16" fmla="*/ 67 w 115"/>
                  <a:gd name="T17" fmla="*/ 5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33">
                    <a:moveTo>
                      <a:pt x="67" y="58"/>
                    </a:moveTo>
                    <a:cubicBezTo>
                      <a:pt x="53" y="51"/>
                      <a:pt x="41" y="41"/>
                      <a:pt x="31" y="29"/>
                    </a:cubicBezTo>
                    <a:cubicBezTo>
                      <a:pt x="23" y="21"/>
                      <a:pt x="18" y="8"/>
                      <a:pt x="8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21"/>
                      <a:pt x="9" y="52"/>
                      <a:pt x="19" y="71"/>
                    </a:cubicBezTo>
                    <a:cubicBezTo>
                      <a:pt x="33" y="101"/>
                      <a:pt x="59" y="133"/>
                      <a:pt x="95" y="128"/>
                    </a:cubicBezTo>
                    <a:cubicBezTo>
                      <a:pt x="103" y="128"/>
                      <a:pt x="109" y="126"/>
                      <a:pt x="115" y="123"/>
                    </a:cubicBezTo>
                    <a:cubicBezTo>
                      <a:pt x="108" y="102"/>
                      <a:pt x="97" y="83"/>
                      <a:pt x="83" y="66"/>
                    </a:cubicBezTo>
                    <a:cubicBezTo>
                      <a:pt x="77" y="64"/>
                      <a:pt x="72" y="61"/>
                      <a:pt x="67" y="58"/>
                    </a:cubicBezTo>
                  </a:path>
                </a:pathLst>
              </a:custGeom>
              <a:solidFill>
                <a:srgbClr val="FF75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i$ḻiḓé">
                <a:extLst>
                  <a:ext uri="{FF2B5EF4-FFF2-40B4-BE49-F238E27FC236}">
                    <a16:creationId xmlns:a16="http://schemas.microsoft.com/office/drawing/2014/main" id="{AF7FD7A0-B4A3-41A6-816C-97999038BF29}"/>
                  </a:ext>
                </a:extLst>
              </p:cNvPr>
              <p:cNvSpPr/>
              <p:nvPr/>
            </p:nvSpPr>
            <p:spPr bwMode="auto">
              <a:xfrm>
                <a:off x="6099175" y="3989388"/>
                <a:ext cx="217488" cy="187325"/>
              </a:xfrm>
              <a:custGeom>
                <a:avLst/>
                <a:gdLst>
                  <a:gd name="T0" fmla="*/ 66 w 66"/>
                  <a:gd name="T1" fmla="*/ 5 h 57"/>
                  <a:gd name="T2" fmla="*/ 22 w 66"/>
                  <a:gd name="T3" fmla="*/ 8 h 57"/>
                  <a:gd name="T4" fmla="*/ 0 w 66"/>
                  <a:gd name="T5" fmla="*/ 0 h 57"/>
                  <a:gd name="T6" fmla="*/ 32 w 66"/>
                  <a:gd name="T7" fmla="*/ 57 h 57"/>
                  <a:gd name="T8" fmla="*/ 66 w 66"/>
                  <a:gd name="T9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7">
                    <a:moveTo>
                      <a:pt x="66" y="5"/>
                    </a:moveTo>
                    <a:cubicBezTo>
                      <a:pt x="50" y="5"/>
                      <a:pt x="37" y="10"/>
                      <a:pt x="22" y="8"/>
                    </a:cubicBezTo>
                    <a:cubicBezTo>
                      <a:pt x="14" y="6"/>
                      <a:pt x="7" y="4"/>
                      <a:pt x="0" y="0"/>
                    </a:cubicBezTo>
                    <a:cubicBezTo>
                      <a:pt x="14" y="17"/>
                      <a:pt x="25" y="36"/>
                      <a:pt x="32" y="57"/>
                    </a:cubicBezTo>
                    <a:cubicBezTo>
                      <a:pt x="51" y="48"/>
                      <a:pt x="61" y="28"/>
                      <a:pt x="66" y="5"/>
                    </a:cubicBezTo>
                    <a:close/>
                  </a:path>
                </a:pathLst>
              </a:custGeom>
              <a:solidFill>
                <a:srgbClr val="C2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iṥḻídê">
                <a:extLst>
                  <a:ext uri="{FF2B5EF4-FFF2-40B4-BE49-F238E27FC236}">
                    <a16:creationId xmlns:a16="http://schemas.microsoft.com/office/drawing/2014/main" id="{A9458795-D9D1-4638-A36F-C43A66E734BD}"/>
                  </a:ext>
                </a:extLst>
              </p:cNvPr>
              <p:cNvSpPr/>
              <p:nvPr/>
            </p:nvSpPr>
            <p:spPr bwMode="auto">
              <a:xfrm>
                <a:off x="5835650" y="3741738"/>
                <a:ext cx="581025" cy="320675"/>
              </a:xfrm>
              <a:custGeom>
                <a:avLst/>
                <a:gdLst>
                  <a:gd name="T0" fmla="*/ 0 w 176"/>
                  <a:gd name="T1" fmla="*/ 8 h 97"/>
                  <a:gd name="T2" fmla="*/ 35 w 176"/>
                  <a:gd name="T3" fmla="*/ 69 h 97"/>
                  <a:gd name="T4" fmla="*/ 122 w 176"/>
                  <a:gd name="T5" fmla="*/ 96 h 97"/>
                  <a:gd name="T6" fmla="*/ 166 w 176"/>
                  <a:gd name="T7" fmla="*/ 85 h 97"/>
                  <a:gd name="T8" fmla="*/ 168 w 176"/>
                  <a:gd name="T9" fmla="*/ 48 h 97"/>
                  <a:gd name="T10" fmla="*/ 81 w 176"/>
                  <a:gd name="T11" fmla="*/ 62 h 97"/>
                  <a:gd name="T12" fmla="*/ 12 w 176"/>
                  <a:gd name="T13" fmla="*/ 0 h 97"/>
                  <a:gd name="T14" fmla="*/ 0 w 176"/>
                  <a:gd name="T15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" h="97">
                    <a:moveTo>
                      <a:pt x="0" y="8"/>
                    </a:moveTo>
                    <a:cubicBezTo>
                      <a:pt x="9" y="30"/>
                      <a:pt x="15" y="54"/>
                      <a:pt x="35" y="69"/>
                    </a:cubicBezTo>
                    <a:cubicBezTo>
                      <a:pt x="60" y="88"/>
                      <a:pt x="90" y="97"/>
                      <a:pt x="122" y="96"/>
                    </a:cubicBezTo>
                    <a:cubicBezTo>
                      <a:pt x="135" y="96"/>
                      <a:pt x="154" y="94"/>
                      <a:pt x="166" y="85"/>
                    </a:cubicBezTo>
                    <a:cubicBezTo>
                      <a:pt x="176" y="78"/>
                      <a:pt x="171" y="60"/>
                      <a:pt x="168" y="48"/>
                    </a:cubicBezTo>
                    <a:cubicBezTo>
                      <a:pt x="145" y="61"/>
                      <a:pt x="107" y="70"/>
                      <a:pt x="81" y="62"/>
                    </a:cubicBezTo>
                    <a:cubicBezTo>
                      <a:pt x="51" y="52"/>
                      <a:pt x="34" y="21"/>
                      <a:pt x="12" y="0"/>
                    </a:cubicBezTo>
                    <a:cubicBezTo>
                      <a:pt x="0" y="8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išlîḑê">
                <a:extLst>
                  <a:ext uri="{FF2B5EF4-FFF2-40B4-BE49-F238E27FC236}">
                    <a16:creationId xmlns:a16="http://schemas.microsoft.com/office/drawing/2014/main" id="{345F0C8F-6AEF-4842-B998-EE4DB540822D}"/>
                  </a:ext>
                </a:extLst>
              </p:cNvPr>
              <p:cNvSpPr/>
              <p:nvPr/>
            </p:nvSpPr>
            <p:spPr bwMode="auto">
              <a:xfrm>
                <a:off x="5878513" y="3729038"/>
                <a:ext cx="563563" cy="315913"/>
              </a:xfrm>
              <a:custGeom>
                <a:avLst/>
                <a:gdLst>
                  <a:gd name="T0" fmla="*/ 0 w 171"/>
                  <a:gd name="T1" fmla="*/ 0 h 96"/>
                  <a:gd name="T2" fmla="*/ 142 w 171"/>
                  <a:gd name="T3" fmla="*/ 67 h 96"/>
                  <a:gd name="T4" fmla="*/ 171 w 171"/>
                  <a:gd name="T5" fmla="*/ 38 h 96"/>
                  <a:gd name="T6" fmla="*/ 0 w 171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96">
                    <a:moveTo>
                      <a:pt x="0" y="0"/>
                    </a:moveTo>
                    <a:cubicBezTo>
                      <a:pt x="16" y="54"/>
                      <a:pt x="89" y="96"/>
                      <a:pt x="142" y="67"/>
                    </a:cubicBezTo>
                    <a:cubicBezTo>
                      <a:pt x="153" y="61"/>
                      <a:pt x="165" y="49"/>
                      <a:pt x="171" y="3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îṧ1íďê">
                <a:extLst>
                  <a:ext uri="{FF2B5EF4-FFF2-40B4-BE49-F238E27FC236}">
                    <a16:creationId xmlns:a16="http://schemas.microsoft.com/office/drawing/2014/main" id="{4859FE02-60EB-400F-A87E-B2943D00CF59}"/>
                  </a:ext>
                </a:extLst>
              </p:cNvPr>
              <p:cNvSpPr/>
              <p:nvPr/>
            </p:nvSpPr>
            <p:spPr bwMode="auto">
              <a:xfrm>
                <a:off x="5878513" y="3729038"/>
                <a:ext cx="563563" cy="260350"/>
              </a:xfrm>
              <a:custGeom>
                <a:avLst/>
                <a:gdLst>
                  <a:gd name="T0" fmla="*/ 0 w 171"/>
                  <a:gd name="T1" fmla="*/ 0 h 79"/>
                  <a:gd name="T2" fmla="*/ 1 w 171"/>
                  <a:gd name="T3" fmla="*/ 2 h 79"/>
                  <a:gd name="T4" fmla="*/ 4 w 171"/>
                  <a:gd name="T5" fmla="*/ 9 h 79"/>
                  <a:gd name="T6" fmla="*/ 9 w 171"/>
                  <a:gd name="T7" fmla="*/ 18 h 79"/>
                  <a:gd name="T8" fmla="*/ 16 w 171"/>
                  <a:gd name="T9" fmla="*/ 29 h 79"/>
                  <a:gd name="T10" fmla="*/ 27 w 171"/>
                  <a:gd name="T11" fmla="*/ 42 h 79"/>
                  <a:gd name="T12" fmla="*/ 41 w 171"/>
                  <a:gd name="T13" fmla="*/ 53 h 79"/>
                  <a:gd name="T14" fmla="*/ 77 w 171"/>
                  <a:gd name="T15" fmla="*/ 70 h 79"/>
                  <a:gd name="T16" fmla="*/ 115 w 171"/>
                  <a:gd name="T17" fmla="*/ 74 h 79"/>
                  <a:gd name="T18" fmla="*/ 133 w 171"/>
                  <a:gd name="T19" fmla="*/ 69 h 79"/>
                  <a:gd name="T20" fmla="*/ 147 w 171"/>
                  <a:gd name="T21" fmla="*/ 62 h 79"/>
                  <a:gd name="T22" fmla="*/ 158 w 171"/>
                  <a:gd name="T23" fmla="*/ 53 h 79"/>
                  <a:gd name="T24" fmla="*/ 165 w 171"/>
                  <a:gd name="T25" fmla="*/ 46 h 79"/>
                  <a:gd name="T26" fmla="*/ 170 w 171"/>
                  <a:gd name="T27" fmla="*/ 40 h 79"/>
                  <a:gd name="T28" fmla="*/ 171 w 171"/>
                  <a:gd name="T29" fmla="*/ 38 h 79"/>
                  <a:gd name="T30" fmla="*/ 170 w 171"/>
                  <a:gd name="T31" fmla="*/ 40 h 79"/>
                  <a:gd name="T32" fmla="*/ 166 w 171"/>
                  <a:gd name="T33" fmla="*/ 46 h 79"/>
                  <a:gd name="T34" fmla="*/ 159 w 171"/>
                  <a:gd name="T35" fmla="*/ 54 h 79"/>
                  <a:gd name="T36" fmla="*/ 148 w 171"/>
                  <a:gd name="T37" fmla="*/ 64 h 79"/>
                  <a:gd name="T38" fmla="*/ 134 w 171"/>
                  <a:gd name="T39" fmla="*/ 72 h 79"/>
                  <a:gd name="T40" fmla="*/ 116 w 171"/>
                  <a:gd name="T41" fmla="*/ 77 h 79"/>
                  <a:gd name="T42" fmla="*/ 75 w 171"/>
                  <a:gd name="T43" fmla="*/ 74 h 79"/>
                  <a:gd name="T44" fmla="*/ 39 w 171"/>
                  <a:gd name="T45" fmla="*/ 56 h 79"/>
                  <a:gd name="T46" fmla="*/ 25 w 171"/>
                  <a:gd name="T47" fmla="*/ 44 h 79"/>
                  <a:gd name="T48" fmla="*/ 15 w 171"/>
                  <a:gd name="T49" fmla="*/ 31 h 79"/>
                  <a:gd name="T50" fmla="*/ 7 w 171"/>
                  <a:gd name="T51" fmla="*/ 19 h 79"/>
                  <a:gd name="T52" fmla="*/ 3 w 171"/>
                  <a:gd name="T53" fmla="*/ 9 h 79"/>
                  <a:gd name="T54" fmla="*/ 1 w 171"/>
                  <a:gd name="T55" fmla="*/ 2 h 79"/>
                  <a:gd name="T56" fmla="*/ 0 w 171"/>
                  <a:gd name="T5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79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2" y="6"/>
                      <a:pt x="4" y="9"/>
                    </a:cubicBezTo>
                    <a:cubicBezTo>
                      <a:pt x="5" y="11"/>
                      <a:pt x="6" y="15"/>
                      <a:pt x="9" y="18"/>
                    </a:cubicBezTo>
                    <a:cubicBezTo>
                      <a:pt x="11" y="22"/>
                      <a:pt x="13" y="25"/>
                      <a:pt x="16" y="29"/>
                    </a:cubicBezTo>
                    <a:cubicBezTo>
                      <a:pt x="20" y="33"/>
                      <a:pt x="23" y="37"/>
                      <a:pt x="27" y="42"/>
                    </a:cubicBezTo>
                    <a:cubicBezTo>
                      <a:pt x="32" y="46"/>
                      <a:pt x="36" y="49"/>
                      <a:pt x="41" y="53"/>
                    </a:cubicBezTo>
                    <a:cubicBezTo>
                      <a:pt x="52" y="60"/>
                      <a:pt x="64" y="67"/>
                      <a:pt x="77" y="70"/>
                    </a:cubicBezTo>
                    <a:cubicBezTo>
                      <a:pt x="89" y="74"/>
                      <a:pt x="103" y="76"/>
                      <a:pt x="115" y="74"/>
                    </a:cubicBezTo>
                    <a:cubicBezTo>
                      <a:pt x="122" y="73"/>
                      <a:pt x="127" y="71"/>
                      <a:pt x="133" y="69"/>
                    </a:cubicBezTo>
                    <a:cubicBezTo>
                      <a:pt x="138" y="67"/>
                      <a:pt x="143" y="65"/>
                      <a:pt x="147" y="62"/>
                    </a:cubicBezTo>
                    <a:cubicBezTo>
                      <a:pt x="151" y="59"/>
                      <a:pt x="155" y="56"/>
                      <a:pt x="158" y="53"/>
                    </a:cubicBezTo>
                    <a:cubicBezTo>
                      <a:pt x="161" y="51"/>
                      <a:pt x="163" y="48"/>
                      <a:pt x="165" y="46"/>
                    </a:cubicBezTo>
                    <a:cubicBezTo>
                      <a:pt x="167" y="43"/>
                      <a:pt x="169" y="42"/>
                      <a:pt x="170" y="40"/>
                    </a:cubicBezTo>
                    <a:cubicBezTo>
                      <a:pt x="170" y="39"/>
                      <a:pt x="171" y="38"/>
                      <a:pt x="171" y="38"/>
                    </a:cubicBezTo>
                    <a:cubicBezTo>
                      <a:pt x="171" y="38"/>
                      <a:pt x="170" y="39"/>
                      <a:pt x="170" y="40"/>
                    </a:cubicBezTo>
                    <a:cubicBezTo>
                      <a:pt x="169" y="42"/>
                      <a:pt x="168" y="44"/>
                      <a:pt x="166" y="46"/>
                    </a:cubicBezTo>
                    <a:cubicBezTo>
                      <a:pt x="164" y="49"/>
                      <a:pt x="162" y="51"/>
                      <a:pt x="159" y="54"/>
                    </a:cubicBezTo>
                    <a:cubicBezTo>
                      <a:pt x="156" y="57"/>
                      <a:pt x="153" y="61"/>
                      <a:pt x="148" y="64"/>
                    </a:cubicBezTo>
                    <a:cubicBezTo>
                      <a:pt x="144" y="67"/>
                      <a:pt x="139" y="70"/>
                      <a:pt x="134" y="72"/>
                    </a:cubicBezTo>
                    <a:cubicBezTo>
                      <a:pt x="128" y="74"/>
                      <a:pt x="122" y="76"/>
                      <a:pt x="116" y="77"/>
                    </a:cubicBezTo>
                    <a:cubicBezTo>
                      <a:pt x="103" y="79"/>
                      <a:pt x="89" y="78"/>
                      <a:pt x="75" y="74"/>
                    </a:cubicBezTo>
                    <a:cubicBezTo>
                      <a:pt x="62" y="70"/>
                      <a:pt x="50" y="64"/>
                      <a:pt x="39" y="56"/>
                    </a:cubicBezTo>
                    <a:cubicBezTo>
                      <a:pt x="34" y="52"/>
                      <a:pt x="29" y="48"/>
                      <a:pt x="25" y="44"/>
                    </a:cubicBezTo>
                    <a:cubicBezTo>
                      <a:pt x="21" y="39"/>
                      <a:pt x="18" y="35"/>
                      <a:pt x="15" y="31"/>
                    </a:cubicBezTo>
                    <a:cubicBezTo>
                      <a:pt x="12" y="27"/>
                      <a:pt x="9" y="23"/>
                      <a:pt x="7" y="19"/>
                    </a:cubicBezTo>
                    <a:cubicBezTo>
                      <a:pt x="5" y="15"/>
                      <a:pt x="4" y="12"/>
                      <a:pt x="3" y="9"/>
                    </a:cubicBezTo>
                    <a:cubicBezTo>
                      <a:pt x="2" y="6"/>
                      <a:pt x="1" y="4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iṡľíďe">
                <a:extLst>
                  <a:ext uri="{FF2B5EF4-FFF2-40B4-BE49-F238E27FC236}">
                    <a16:creationId xmlns:a16="http://schemas.microsoft.com/office/drawing/2014/main" id="{6CD819BA-ADD4-414D-BACF-F7E15FF5FF99}"/>
                  </a:ext>
                </a:extLst>
              </p:cNvPr>
              <p:cNvSpPr/>
              <p:nvPr/>
            </p:nvSpPr>
            <p:spPr bwMode="auto">
              <a:xfrm>
                <a:off x="5181600" y="3109913"/>
                <a:ext cx="1885950" cy="750888"/>
              </a:xfrm>
              <a:custGeom>
                <a:avLst/>
                <a:gdLst>
                  <a:gd name="T0" fmla="*/ 539 w 571"/>
                  <a:gd name="T1" fmla="*/ 0 h 228"/>
                  <a:gd name="T2" fmla="*/ 480 w 571"/>
                  <a:gd name="T3" fmla="*/ 34 h 228"/>
                  <a:gd name="T4" fmla="*/ 374 w 571"/>
                  <a:gd name="T5" fmla="*/ 31 h 228"/>
                  <a:gd name="T6" fmla="*/ 317 w 571"/>
                  <a:gd name="T7" fmla="*/ 85 h 228"/>
                  <a:gd name="T8" fmla="*/ 315 w 571"/>
                  <a:gd name="T9" fmla="*/ 95 h 228"/>
                  <a:gd name="T10" fmla="*/ 169 w 571"/>
                  <a:gd name="T11" fmla="*/ 27 h 228"/>
                  <a:gd name="T12" fmla="*/ 76 w 571"/>
                  <a:gd name="T13" fmla="*/ 48 h 228"/>
                  <a:gd name="T14" fmla="*/ 7 w 571"/>
                  <a:gd name="T15" fmla="*/ 29 h 228"/>
                  <a:gd name="T16" fmla="*/ 5 w 571"/>
                  <a:gd name="T17" fmla="*/ 29 h 228"/>
                  <a:gd name="T18" fmla="*/ 14 w 571"/>
                  <a:gd name="T19" fmla="*/ 115 h 228"/>
                  <a:gd name="T20" fmla="*/ 28 w 571"/>
                  <a:gd name="T21" fmla="*/ 152 h 228"/>
                  <a:gd name="T22" fmla="*/ 114 w 571"/>
                  <a:gd name="T23" fmla="*/ 222 h 228"/>
                  <a:gd name="T24" fmla="*/ 191 w 571"/>
                  <a:gd name="T25" fmla="*/ 223 h 228"/>
                  <a:gd name="T26" fmla="*/ 276 w 571"/>
                  <a:gd name="T27" fmla="*/ 187 h 228"/>
                  <a:gd name="T28" fmla="*/ 305 w 571"/>
                  <a:gd name="T29" fmla="*/ 158 h 228"/>
                  <a:gd name="T30" fmla="*/ 328 w 571"/>
                  <a:gd name="T31" fmla="*/ 152 h 228"/>
                  <a:gd name="T32" fmla="*/ 341 w 571"/>
                  <a:gd name="T33" fmla="*/ 156 h 228"/>
                  <a:gd name="T34" fmla="*/ 373 w 571"/>
                  <a:gd name="T35" fmla="*/ 177 h 228"/>
                  <a:gd name="T36" fmla="*/ 468 w 571"/>
                  <a:gd name="T37" fmla="*/ 188 h 228"/>
                  <a:gd name="T38" fmla="*/ 539 w 571"/>
                  <a:gd name="T39" fmla="*/ 0 h 228"/>
                  <a:gd name="T40" fmla="*/ 246 w 571"/>
                  <a:gd name="T41" fmla="*/ 170 h 228"/>
                  <a:gd name="T42" fmla="*/ 99 w 571"/>
                  <a:gd name="T43" fmla="*/ 77 h 228"/>
                  <a:gd name="T44" fmla="*/ 144 w 571"/>
                  <a:gd name="T45" fmla="*/ 91 h 228"/>
                  <a:gd name="T46" fmla="*/ 218 w 571"/>
                  <a:gd name="T47" fmla="*/ 69 h 228"/>
                  <a:gd name="T48" fmla="*/ 226 w 571"/>
                  <a:gd name="T49" fmla="*/ 69 h 228"/>
                  <a:gd name="T50" fmla="*/ 281 w 571"/>
                  <a:gd name="T51" fmla="*/ 114 h 228"/>
                  <a:gd name="T52" fmla="*/ 246 w 571"/>
                  <a:gd name="T53" fmla="*/ 170 h 228"/>
                  <a:gd name="T54" fmla="*/ 476 w 571"/>
                  <a:gd name="T55" fmla="*/ 106 h 228"/>
                  <a:gd name="T56" fmla="*/ 445 w 571"/>
                  <a:gd name="T57" fmla="*/ 147 h 228"/>
                  <a:gd name="T58" fmla="*/ 369 w 571"/>
                  <a:gd name="T59" fmla="*/ 145 h 228"/>
                  <a:gd name="T60" fmla="*/ 352 w 571"/>
                  <a:gd name="T61" fmla="*/ 129 h 228"/>
                  <a:gd name="T62" fmla="*/ 352 w 571"/>
                  <a:gd name="T63" fmla="*/ 131 h 228"/>
                  <a:gd name="T64" fmla="*/ 392 w 571"/>
                  <a:gd name="T65" fmla="*/ 63 h 228"/>
                  <a:gd name="T66" fmla="*/ 429 w 571"/>
                  <a:gd name="T67" fmla="*/ 67 h 228"/>
                  <a:gd name="T68" fmla="*/ 478 w 571"/>
                  <a:gd name="T69" fmla="*/ 66 h 228"/>
                  <a:gd name="T70" fmla="*/ 488 w 571"/>
                  <a:gd name="T71" fmla="*/ 57 h 228"/>
                  <a:gd name="T72" fmla="*/ 476 w 571"/>
                  <a:gd name="T73" fmla="*/ 1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1" h="228">
                    <a:moveTo>
                      <a:pt x="539" y="0"/>
                    </a:moveTo>
                    <a:cubicBezTo>
                      <a:pt x="533" y="27"/>
                      <a:pt x="506" y="38"/>
                      <a:pt x="480" y="34"/>
                    </a:cubicBezTo>
                    <a:cubicBezTo>
                      <a:pt x="444" y="30"/>
                      <a:pt x="410" y="17"/>
                      <a:pt x="374" y="31"/>
                    </a:cubicBezTo>
                    <a:cubicBezTo>
                      <a:pt x="350" y="40"/>
                      <a:pt x="328" y="61"/>
                      <a:pt x="317" y="85"/>
                    </a:cubicBezTo>
                    <a:cubicBezTo>
                      <a:pt x="315" y="95"/>
                      <a:pt x="315" y="95"/>
                      <a:pt x="315" y="95"/>
                    </a:cubicBezTo>
                    <a:cubicBezTo>
                      <a:pt x="301" y="34"/>
                      <a:pt x="226" y="16"/>
                      <a:pt x="169" y="27"/>
                    </a:cubicBezTo>
                    <a:cubicBezTo>
                      <a:pt x="137" y="34"/>
                      <a:pt x="109" y="48"/>
                      <a:pt x="76" y="48"/>
                    </a:cubicBezTo>
                    <a:cubicBezTo>
                      <a:pt x="48" y="48"/>
                      <a:pt x="30" y="41"/>
                      <a:pt x="7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0" y="65"/>
                      <a:pt x="7" y="95"/>
                      <a:pt x="14" y="115"/>
                    </a:cubicBezTo>
                    <a:cubicBezTo>
                      <a:pt x="18" y="127"/>
                      <a:pt x="23" y="140"/>
                      <a:pt x="28" y="152"/>
                    </a:cubicBezTo>
                    <a:cubicBezTo>
                      <a:pt x="45" y="188"/>
                      <a:pt x="75" y="210"/>
                      <a:pt x="114" y="222"/>
                    </a:cubicBezTo>
                    <a:cubicBezTo>
                      <a:pt x="135" y="228"/>
                      <a:pt x="170" y="228"/>
                      <a:pt x="191" y="223"/>
                    </a:cubicBezTo>
                    <a:cubicBezTo>
                      <a:pt x="224" y="216"/>
                      <a:pt x="248" y="206"/>
                      <a:pt x="276" y="187"/>
                    </a:cubicBezTo>
                    <a:cubicBezTo>
                      <a:pt x="288" y="179"/>
                      <a:pt x="298" y="169"/>
                      <a:pt x="305" y="158"/>
                    </a:cubicBezTo>
                    <a:cubicBezTo>
                      <a:pt x="312" y="154"/>
                      <a:pt x="321" y="151"/>
                      <a:pt x="328" y="152"/>
                    </a:cubicBezTo>
                    <a:cubicBezTo>
                      <a:pt x="332" y="153"/>
                      <a:pt x="336" y="155"/>
                      <a:pt x="341" y="156"/>
                    </a:cubicBezTo>
                    <a:cubicBezTo>
                      <a:pt x="350" y="165"/>
                      <a:pt x="362" y="171"/>
                      <a:pt x="373" y="177"/>
                    </a:cubicBezTo>
                    <a:cubicBezTo>
                      <a:pt x="401" y="192"/>
                      <a:pt x="437" y="196"/>
                      <a:pt x="468" y="188"/>
                    </a:cubicBezTo>
                    <a:cubicBezTo>
                      <a:pt x="537" y="170"/>
                      <a:pt x="571" y="61"/>
                      <a:pt x="539" y="0"/>
                    </a:cubicBezTo>
                    <a:moveTo>
                      <a:pt x="246" y="170"/>
                    </a:moveTo>
                    <a:cubicBezTo>
                      <a:pt x="182" y="215"/>
                      <a:pt x="103" y="169"/>
                      <a:pt x="99" y="77"/>
                    </a:cubicBezTo>
                    <a:cubicBezTo>
                      <a:pt x="113" y="88"/>
                      <a:pt x="125" y="90"/>
                      <a:pt x="144" y="91"/>
                    </a:cubicBezTo>
                    <a:cubicBezTo>
                      <a:pt x="170" y="92"/>
                      <a:pt x="193" y="72"/>
                      <a:pt x="218" y="69"/>
                    </a:cubicBezTo>
                    <a:cubicBezTo>
                      <a:pt x="221" y="69"/>
                      <a:pt x="223" y="69"/>
                      <a:pt x="226" y="69"/>
                    </a:cubicBezTo>
                    <a:cubicBezTo>
                      <a:pt x="249" y="71"/>
                      <a:pt x="276" y="83"/>
                      <a:pt x="281" y="114"/>
                    </a:cubicBezTo>
                    <a:cubicBezTo>
                      <a:pt x="285" y="142"/>
                      <a:pt x="263" y="159"/>
                      <a:pt x="246" y="170"/>
                    </a:cubicBezTo>
                    <a:moveTo>
                      <a:pt x="476" y="106"/>
                    </a:moveTo>
                    <a:cubicBezTo>
                      <a:pt x="469" y="122"/>
                      <a:pt x="460" y="140"/>
                      <a:pt x="445" y="147"/>
                    </a:cubicBezTo>
                    <a:cubicBezTo>
                      <a:pt x="421" y="159"/>
                      <a:pt x="393" y="157"/>
                      <a:pt x="369" y="145"/>
                    </a:cubicBezTo>
                    <a:cubicBezTo>
                      <a:pt x="361" y="142"/>
                      <a:pt x="356" y="138"/>
                      <a:pt x="352" y="129"/>
                    </a:cubicBezTo>
                    <a:cubicBezTo>
                      <a:pt x="352" y="131"/>
                      <a:pt x="352" y="131"/>
                      <a:pt x="352" y="131"/>
                    </a:cubicBezTo>
                    <a:cubicBezTo>
                      <a:pt x="346" y="102"/>
                      <a:pt x="368" y="68"/>
                      <a:pt x="392" y="63"/>
                    </a:cubicBezTo>
                    <a:cubicBezTo>
                      <a:pt x="404" y="60"/>
                      <a:pt x="417" y="63"/>
                      <a:pt x="429" y="67"/>
                    </a:cubicBezTo>
                    <a:cubicBezTo>
                      <a:pt x="446" y="71"/>
                      <a:pt x="463" y="75"/>
                      <a:pt x="478" y="66"/>
                    </a:cubicBezTo>
                    <a:cubicBezTo>
                      <a:pt x="481" y="63"/>
                      <a:pt x="485" y="60"/>
                      <a:pt x="488" y="57"/>
                    </a:cubicBezTo>
                    <a:cubicBezTo>
                      <a:pt x="490" y="71"/>
                      <a:pt x="481" y="93"/>
                      <a:pt x="476" y="106"/>
                    </a:cubicBezTo>
                  </a:path>
                </a:pathLst>
              </a:custGeom>
              <a:solidFill>
                <a:srgbClr val="007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5" name="íṥlíďê">
                <a:extLst>
                  <a:ext uri="{FF2B5EF4-FFF2-40B4-BE49-F238E27FC236}">
                    <a16:creationId xmlns:a16="http://schemas.microsoft.com/office/drawing/2014/main" id="{D5B776B1-0B51-4FDF-9D6B-94D7A7C67244}"/>
                  </a:ext>
                </a:extLst>
              </p:cNvPr>
              <p:cNvSpPr/>
              <p:nvPr/>
            </p:nvSpPr>
            <p:spPr bwMode="auto">
              <a:xfrm>
                <a:off x="7172325" y="3524251"/>
                <a:ext cx="733425" cy="909638"/>
              </a:xfrm>
              <a:custGeom>
                <a:avLst/>
                <a:gdLst>
                  <a:gd name="T0" fmla="*/ 0 w 222"/>
                  <a:gd name="T1" fmla="*/ 9 h 276"/>
                  <a:gd name="T2" fmla="*/ 202 w 222"/>
                  <a:gd name="T3" fmla="*/ 266 h 276"/>
                  <a:gd name="T4" fmla="*/ 222 w 222"/>
                  <a:gd name="T5" fmla="*/ 259 h 276"/>
                  <a:gd name="T6" fmla="*/ 13 w 222"/>
                  <a:gd name="T7" fmla="*/ 0 h 276"/>
                  <a:gd name="T8" fmla="*/ 0 w 222"/>
                  <a:gd name="T9" fmla="*/ 9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76">
                    <a:moveTo>
                      <a:pt x="0" y="9"/>
                    </a:moveTo>
                    <a:cubicBezTo>
                      <a:pt x="202" y="266"/>
                      <a:pt x="202" y="266"/>
                      <a:pt x="202" y="266"/>
                    </a:cubicBezTo>
                    <a:cubicBezTo>
                      <a:pt x="202" y="266"/>
                      <a:pt x="216" y="276"/>
                      <a:pt x="222" y="259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B57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6" name="íSļíḑe">
                <a:extLst>
                  <a:ext uri="{FF2B5EF4-FFF2-40B4-BE49-F238E27FC236}">
                    <a16:creationId xmlns:a16="http://schemas.microsoft.com/office/drawing/2014/main" id="{B820E3B9-B5EE-4CAF-B618-D702A52A1280}"/>
                  </a:ext>
                </a:extLst>
              </p:cNvPr>
              <p:cNvSpPr/>
              <p:nvPr/>
            </p:nvSpPr>
            <p:spPr bwMode="auto">
              <a:xfrm>
                <a:off x="7062788" y="3395663"/>
                <a:ext cx="192088" cy="195263"/>
              </a:xfrm>
              <a:prstGeom prst="ellipse">
                <a:avLst/>
              </a:pr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7" name="íśľïḋè">
                <a:extLst>
                  <a:ext uri="{FF2B5EF4-FFF2-40B4-BE49-F238E27FC236}">
                    <a16:creationId xmlns:a16="http://schemas.microsoft.com/office/drawing/2014/main" id="{76EE78EC-F92C-4A97-922E-9FC863135C22}"/>
                  </a:ext>
                </a:extLst>
              </p:cNvPr>
              <p:cNvSpPr/>
              <p:nvPr/>
            </p:nvSpPr>
            <p:spPr bwMode="auto">
              <a:xfrm>
                <a:off x="7642225" y="3919538"/>
                <a:ext cx="160338" cy="185738"/>
              </a:xfrm>
              <a:custGeom>
                <a:avLst/>
                <a:gdLst>
                  <a:gd name="T0" fmla="*/ 6 w 49"/>
                  <a:gd name="T1" fmla="*/ 34 h 56"/>
                  <a:gd name="T2" fmla="*/ 23 w 49"/>
                  <a:gd name="T3" fmla="*/ 53 h 56"/>
                  <a:gd name="T4" fmla="*/ 22 w 49"/>
                  <a:gd name="T5" fmla="*/ 12 h 56"/>
                  <a:gd name="T6" fmla="*/ 6 w 49"/>
                  <a:gd name="T7" fmla="*/ 3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6" y="34"/>
                    </a:moveTo>
                    <a:cubicBezTo>
                      <a:pt x="0" y="46"/>
                      <a:pt x="9" y="56"/>
                      <a:pt x="23" y="53"/>
                    </a:cubicBezTo>
                    <a:cubicBezTo>
                      <a:pt x="49" y="45"/>
                      <a:pt x="44" y="0"/>
                      <a:pt x="22" y="12"/>
                    </a:cubicBezTo>
                    <a:lnTo>
                      <a:pt x="6" y="34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8" name="îŝ1ïdé">
                <a:extLst>
                  <a:ext uri="{FF2B5EF4-FFF2-40B4-BE49-F238E27FC236}">
                    <a16:creationId xmlns:a16="http://schemas.microsoft.com/office/drawing/2014/main" id="{18A86341-01DA-4DA5-8054-CB3F36398651}"/>
                  </a:ext>
                </a:extLst>
              </p:cNvPr>
              <p:cNvSpPr/>
              <p:nvPr/>
            </p:nvSpPr>
            <p:spPr bwMode="auto">
              <a:xfrm>
                <a:off x="7654925" y="3946526"/>
                <a:ext cx="128588" cy="150813"/>
              </a:xfrm>
              <a:custGeom>
                <a:avLst/>
                <a:gdLst>
                  <a:gd name="T0" fmla="*/ 2 w 39"/>
                  <a:gd name="T1" fmla="*/ 26 h 46"/>
                  <a:gd name="T2" fmla="*/ 0 w 39"/>
                  <a:gd name="T3" fmla="*/ 32 h 46"/>
                  <a:gd name="T4" fmla="*/ 1 w 39"/>
                  <a:gd name="T5" fmla="*/ 37 h 46"/>
                  <a:gd name="T6" fmla="*/ 4 w 39"/>
                  <a:gd name="T7" fmla="*/ 42 h 46"/>
                  <a:gd name="T8" fmla="*/ 10 w 39"/>
                  <a:gd name="T9" fmla="*/ 44 h 46"/>
                  <a:gd name="T10" fmla="*/ 16 w 39"/>
                  <a:gd name="T11" fmla="*/ 44 h 46"/>
                  <a:gd name="T12" fmla="*/ 18 w 39"/>
                  <a:gd name="T13" fmla="*/ 44 h 46"/>
                  <a:gd name="T14" fmla="*/ 21 w 39"/>
                  <a:gd name="T15" fmla="*/ 43 h 46"/>
                  <a:gd name="T16" fmla="*/ 26 w 39"/>
                  <a:gd name="T17" fmla="*/ 40 h 46"/>
                  <a:gd name="T18" fmla="*/ 30 w 39"/>
                  <a:gd name="T19" fmla="*/ 35 h 46"/>
                  <a:gd name="T20" fmla="*/ 34 w 39"/>
                  <a:gd name="T21" fmla="*/ 13 h 46"/>
                  <a:gd name="T22" fmla="*/ 29 w 39"/>
                  <a:gd name="T23" fmla="*/ 4 h 46"/>
                  <a:gd name="T24" fmla="*/ 24 w 39"/>
                  <a:gd name="T25" fmla="*/ 3 h 46"/>
                  <a:gd name="T26" fmla="*/ 18 w 39"/>
                  <a:gd name="T27" fmla="*/ 4 h 46"/>
                  <a:gd name="T28" fmla="*/ 18 w 39"/>
                  <a:gd name="T29" fmla="*/ 4 h 46"/>
                  <a:gd name="T30" fmla="*/ 10 w 39"/>
                  <a:gd name="T31" fmla="*/ 15 h 46"/>
                  <a:gd name="T32" fmla="*/ 2 w 39"/>
                  <a:gd name="T33" fmla="*/ 26 h 46"/>
                  <a:gd name="T34" fmla="*/ 2 w 39"/>
                  <a:gd name="T35" fmla="*/ 26 h 46"/>
                  <a:gd name="T36" fmla="*/ 9 w 39"/>
                  <a:gd name="T37" fmla="*/ 15 h 46"/>
                  <a:gd name="T38" fmla="*/ 17 w 39"/>
                  <a:gd name="T39" fmla="*/ 3 h 46"/>
                  <a:gd name="T40" fmla="*/ 17 w 39"/>
                  <a:gd name="T41" fmla="*/ 3 h 46"/>
                  <a:gd name="T42" fmla="*/ 17 w 39"/>
                  <a:gd name="T43" fmla="*/ 3 h 46"/>
                  <a:gd name="T44" fmla="*/ 23 w 39"/>
                  <a:gd name="T45" fmla="*/ 1 h 46"/>
                  <a:gd name="T46" fmla="*/ 30 w 39"/>
                  <a:gd name="T47" fmla="*/ 2 h 46"/>
                  <a:gd name="T48" fmla="*/ 35 w 39"/>
                  <a:gd name="T49" fmla="*/ 6 h 46"/>
                  <a:gd name="T50" fmla="*/ 38 w 39"/>
                  <a:gd name="T51" fmla="*/ 13 h 46"/>
                  <a:gd name="T52" fmla="*/ 38 w 39"/>
                  <a:gd name="T53" fmla="*/ 26 h 46"/>
                  <a:gd name="T54" fmla="*/ 33 w 39"/>
                  <a:gd name="T55" fmla="*/ 37 h 46"/>
                  <a:gd name="T56" fmla="*/ 28 w 39"/>
                  <a:gd name="T57" fmla="*/ 42 h 46"/>
                  <a:gd name="T58" fmla="*/ 22 w 39"/>
                  <a:gd name="T59" fmla="*/ 45 h 46"/>
                  <a:gd name="T60" fmla="*/ 19 w 39"/>
                  <a:gd name="T61" fmla="*/ 46 h 46"/>
                  <a:gd name="T62" fmla="*/ 16 w 39"/>
                  <a:gd name="T63" fmla="*/ 46 h 46"/>
                  <a:gd name="T64" fmla="*/ 9 w 39"/>
                  <a:gd name="T65" fmla="*/ 46 h 46"/>
                  <a:gd name="T66" fmla="*/ 4 w 39"/>
                  <a:gd name="T67" fmla="*/ 43 h 46"/>
                  <a:gd name="T68" fmla="*/ 0 w 39"/>
                  <a:gd name="T69" fmla="*/ 38 h 46"/>
                  <a:gd name="T70" fmla="*/ 0 w 39"/>
                  <a:gd name="T71" fmla="*/ 32 h 46"/>
                  <a:gd name="T72" fmla="*/ 2 w 39"/>
                  <a:gd name="T73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" h="46">
                    <a:moveTo>
                      <a:pt x="2" y="26"/>
                    </a:moveTo>
                    <a:cubicBezTo>
                      <a:pt x="1" y="28"/>
                      <a:pt x="0" y="29"/>
                      <a:pt x="0" y="32"/>
                    </a:cubicBezTo>
                    <a:cubicBezTo>
                      <a:pt x="0" y="34"/>
                      <a:pt x="0" y="36"/>
                      <a:pt x="1" y="37"/>
                    </a:cubicBezTo>
                    <a:cubicBezTo>
                      <a:pt x="1" y="39"/>
                      <a:pt x="3" y="41"/>
                      <a:pt x="4" y="42"/>
                    </a:cubicBezTo>
                    <a:cubicBezTo>
                      <a:pt x="6" y="43"/>
                      <a:pt x="8" y="44"/>
                      <a:pt x="10" y="44"/>
                    </a:cubicBezTo>
                    <a:cubicBezTo>
                      <a:pt x="12" y="45"/>
                      <a:pt x="14" y="45"/>
                      <a:pt x="16" y="44"/>
                    </a:cubicBezTo>
                    <a:cubicBezTo>
                      <a:pt x="17" y="44"/>
                      <a:pt x="18" y="44"/>
                      <a:pt x="18" y="44"/>
                    </a:cubicBezTo>
                    <a:cubicBezTo>
                      <a:pt x="19" y="44"/>
                      <a:pt x="20" y="43"/>
                      <a:pt x="21" y="43"/>
                    </a:cubicBezTo>
                    <a:cubicBezTo>
                      <a:pt x="23" y="42"/>
                      <a:pt x="25" y="41"/>
                      <a:pt x="26" y="40"/>
                    </a:cubicBezTo>
                    <a:cubicBezTo>
                      <a:pt x="27" y="38"/>
                      <a:pt x="29" y="37"/>
                      <a:pt x="30" y="35"/>
                    </a:cubicBezTo>
                    <a:cubicBezTo>
                      <a:pt x="34" y="29"/>
                      <a:pt x="36" y="21"/>
                      <a:pt x="34" y="13"/>
                    </a:cubicBezTo>
                    <a:cubicBezTo>
                      <a:pt x="33" y="10"/>
                      <a:pt x="32" y="6"/>
                      <a:pt x="29" y="4"/>
                    </a:cubicBezTo>
                    <a:cubicBezTo>
                      <a:pt x="27" y="3"/>
                      <a:pt x="25" y="3"/>
                      <a:pt x="24" y="3"/>
                    </a:cubicBezTo>
                    <a:cubicBezTo>
                      <a:pt x="22" y="3"/>
                      <a:pt x="20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8"/>
                      <a:pt x="13" y="11"/>
                      <a:pt x="10" y="15"/>
                    </a:cubicBezTo>
                    <a:cubicBezTo>
                      <a:pt x="7" y="18"/>
                      <a:pt x="4" y="22"/>
                      <a:pt x="2" y="26"/>
                    </a:cubicBezTo>
                    <a:close/>
                    <a:moveTo>
                      <a:pt x="2" y="26"/>
                    </a:moveTo>
                    <a:cubicBezTo>
                      <a:pt x="4" y="22"/>
                      <a:pt x="7" y="18"/>
                      <a:pt x="9" y="15"/>
                    </a:cubicBezTo>
                    <a:cubicBezTo>
                      <a:pt x="12" y="11"/>
                      <a:pt x="15" y="7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9" y="2"/>
                      <a:pt x="21" y="1"/>
                      <a:pt x="23" y="1"/>
                    </a:cubicBezTo>
                    <a:cubicBezTo>
                      <a:pt x="26" y="0"/>
                      <a:pt x="28" y="1"/>
                      <a:pt x="30" y="2"/>
                    </a:cubicBezTo>
                    <a:cubicBezTo>
                      <a:pt x="32" y="3"/>
                      <a:pt x="34" y="4"/>
                      <a:pt x="35" y="6"/>
                    </a:cubicBezTo>
                    <a:cubicBezTo>
                      <a:pt x="36" y="8"/>
                      <a:pt x="37" y="10"/>
                      <a:pt x="38" y="13"/>
                    </a:cubicBezTo>
                    <a:cubicBezTo>
                      <a:pt x="39" y="17"/>
                      <a:pt x="39" y="21"/>
                      <a:pt x="38" y="26"/>
                    </a:cubicBezTo>
                    <a:cubicBezTo>
                      <a:pt x="37" y="30"/>
                      <a:pt x="35" y="34"/>
                      <a:pt x="33" y="37"/>
                    </a:cubicBezTo>
                    <a:cubicBezTo>
                      <a:pt x="31" y="39"/>
                      <a:pt x="30" y="41"/>
                      <a:pt x="28" y="42"/>
                    </a:cubicBezTo>
                    <a:cubicBezTo>
                      <a:pt x="26" y="43"/>
                      <a:pt x="24" y="44"/>
                      <a:pt x="22" y="45"/>
                    </a:cubicBezTo>
                    <a:cubicBezTo>
                      <a:pt x="21" y="45"/>
                      <a:pt x="20" y="46"/>
                      <a:pt x="19" y="46"/>
                    </a:cubicBezTo>
                    <a:cubicBezTo>
                      <a:pt x="18" y="46"/>
                      <a:pt x="17" y="46"/>
                      <a:pt x="16" y="46"/>
                    </a:cubicBezTo>
                    <a:cubicBezTo>
                      <a:pt x="14" y="46"/>
                      <a:pt x="11" y="46"/>
                      <a:pt x="9" y="46"/>
                    </a:cubicBezTo>
                    <a:cubicBezTo>
                      <a:pt x="7" y="45"/>
                      <a:pt x="5" y="44"/>
                      <a:pt x="4" y="43"/>
                    </a:cubicBezTo>
                    <a:cubicBezTo>
                      <a:pt x="2" y="41"/>
                      <a:pt x="1" y="40"/>
                      <a:pt x="0" y="38"/>
                    </a:cubicBezTo>
                    <a:cubicBezTo>
                      <a:pt x="0" y="36"/>
                      <a:pt x="0" y="34"/>
                      <a:pt x="0" y="32"/>
                    </a:cubicBezTo>
                    <a:cubicBezTo>
                      <a:pt x="0" y="29"/>
                      <a:pt x="1" y="28"/>
                      <a:pt x="2" y="26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9" name="íṣľidè">
                <a:extLst>
                  <a:ext uri="{FF2B5EF4-FFF2-40B4-BE49-F238E27FC236}">
                    <a16:creationId xmlns:a16="http://schemas.microsoft.com/office/drawing/2014/main" id="{BE4C60B2-740A-4BEC-ABAD-290879058D56}"/>
                  </a:ext>
                </a:extLst>
              </p:cNvPr>
              <p:cNvSpPr/>
              <p:nvPr/>
            </p:nvSpPr>
            <p:spPr bwMode="auto">
              <a:xfrm>
                <a:off x="7602538" y="3857626"/>
                <a:ext cx="184150" cy="184150"/>
              </a:xfrm>
              <a:custGeom>
                <a:avLst/>
                <a:gdLst>
                  <a:gd name="T0" fmla="*/ 1 w 56"/>
                  <a:gd name="T1" fmla="*/ 32 h 56"/>
                  <a:gd name="T2" fmla="*/ 21 w 56"/>
                  <a:gd name="T3" fmla="*/ 52 h 56"/>
                  <a:gd name="T4" fmla="*/ 23 w 56"/>
                  <a:gd name="T5" fmla="*/ 8 h 56"/>
                  <a:gd name="T6" fmla="*/ 1 w 56"/>
                  <a:gd name="T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6">
                    <a:moveTo>
                      <a:pt x="1" y="32"/>
                    </a:moveTo>
                    <a:cubicBezTo>
                      <a:pt x="0" y="45"/>
                      <a:pt x="7" y="56"/>
                      <a:pt x="21" y="52"/>
                    </a:cubicBezTo>
                    <a:cubicBezTo>
                      <a:pt x="45" y="45"/>
                      <a:pt x="56" y="0"/>
                      <a:pt x="23" y="8"/>
                    </a:cubicBezTo>
                    <a:lnTo>
                      <a:pt x="1" y="32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0" name="íṣḷïďé">
                <a:extLst>
                  <a:ext uri="{FF2B5EF4-FFF2-40B4-BE49-F238E27FC236}">
                    <a16:creationId xmlns:a16="http://schemas.microsoft.com/office/drawing/2014/main" id="{63A9E4DD-66EE-48DD-BC01-D4BBDC9CA595}"/>
                  </a:ext>
                </a:extLst>
              </p:cNvPr>
              <p:cNvSpPr/>
              <p:nvPr/>
            </p:nvSpPr>
            <p:spPr bwMode="auto">
              <a:xfrm>
                <a:off x="7605713" y="3873501"/>
                <a:ext cx="147638" cy="161925"/>
              </a:xfrm>
              <a:custGeom>
                <a:avLst/>
                <a:gdLst>
                  <a:gd name="T0" fmla="*/ 0 w 45"/>
                  <a:gd name="T1" fmla="*/ 27 h 49"/>
                  <a:gd name="T2" fmla="*/ 3 w 45"/>
                  <a:gd name="T3" fmla="*/ 39 h 49"/>
                  <a:gd name="T4" fmla="*/ 13 w 45"/>
                  <a:gd name="T5" fmla="*/ 46 h 49"/>
                  <a:gd name="T6" fmla="*/ 19 w 45"/>
                  <a:gd name="T7" fmla="*/ 46 h 49"/>
                  <a:gd name="T8" fmla="*/ 20 w 45"/>
                  <a:gd name="T9" fmla="*/ 45 h 49"/>
                  <a:gd name="T10" fmla="*/ 21 w 45"/>
                  <a:gd name="T11" fmla="*/ 45 h 49"/>
                  <a:gd name="T12" fmla="*/ 24 w 45"/>
                  <a:gd name="T13" fmla="*/ 43 h 49"/>
                  <a:gd name="T14" fmla="*/ 33 w 45"/>
                  <a:gd name="T15" fmla="*/ 35 h 49"/>
                  <a:gd name="T16" fmla="*/ 39 w 45"/>
                  <a:gd name="T17" fmla="*/ 25 h 49"/>
                  <a:gd name="T18" fmla="*/ 41 w 45"/>
                  <a:gd name="T19" fmla="*/ 19 h 49"/>
                  <a:gd name="T20" fmla="*/ 40 w 45"/>
                  <a:gd name="T21" fmla="*/ 13 h 49"/>
                  <a:gd name="T22" fmla="*/ 34 w 45"/>
                  <a:gd name="T23" fmla="*/ 5 h 49"/>
                  <a:gd name="T24" fmla="*/ 28 w 45"/>
                  <a:gd name="T25" fmla="*/ 4 h 49"/>
                  <a:gd name="T26" fmla="*/ 22 w 45"/>
                  <a:gd name="T27" fmla="*/ 4 h 49"/>
                  <a:gd name="T28" fmla="*/ 23 w 45"/>
                  <a:gd name="T29" fmla="*/ 4 h 49"/>
                  <a:gd name="T30" fmla="*/ 12 w 45"/>
                  <a:gd name="T31" fmla="*/ 16 h 49"/>
                  <a:gd name="T32" fmla="*/ 0 w 45"/>
                  <a:gd name="T33" fmla="*/ 27 h 49"/>
                  <a:gd name="T34" fmla="*/ 0 w 45"/>
                  <a:gd name="T35" fmla="*/ 27 h 49"/>
                  <a:gd name="T36" fmla="*/ 10 w 45"/>
                  <a:gd name="T37" fmla="*/ 14 h 49"/>
                  <a:gd name="T38" fmla="*/ 21 w 45"/>
                  <a:gd name="T39" fmla="*/ 2 h 49"/>
                  <a:gd name="T40" fmla="*/ 21 w 45"/>
                  <a:gd name="T41" fmla="*/ 2 h 49"/>
                  <a:gd name="T42" fmla="*/ 21 w 45"/>
                  <a:gd name="T43" fmla="*/ 1 h 49"/>
                  <a:gd name="T44" fmla="*/ 28 w 45"/>
                  <a:gd name="T45" fmla="*/ 0 h 49"/>
                  <a:gd name="T46" fmla="*/ 35 w 45"/>
                  <a:gd name="T47" fmla="*/ 1 h 49"/>
                  <a:gd name="T48" fmla="*/ 41 w 45"/>
                  <a:gd name="T49" fmla="*/ 5 h 49"/>
                  <a:gd name="T50" fmla="*/ 44 w 45"/>
                  <a:gd name="T51" fmla="*/ 12 h 49"/>
                  <a:gd name="T52" fmla="*/ 43 w 45"/>
                  <a:gd name="T53" fmla="*/ 26 h 49"/>
                  <a:gd name="T54" fmla="*/ 36 w 45"/>
                  <a:gd name="T55" fmla="*/ 38 h 49"/>
                  <a:gd name="T56" fmla="*/ 26 w 45"/>
                  <a:gd name="T57" fmla="*/ 46 h 49"/>
                  <a:gd name="T58" fmla="*/ 22 w 45"/>
                  <a:gd name="T59" fmla="*/ 48 h 49"/>
                  <a:gd name="T60" fmla="*/ 21 w 45"/>
                  <a:gd name="T61" fmla="*/ 48 h 49"/>
                  <a:gd name="T62" fmla="*/ 19 w 45"/>
                  <a:gd name="T63" fmla="*/ 49 h 49"/>
                  <a:gd name="T64" fmla="*/ 12 w 45"/>
                  <a:gd name="T65" fmla="*/ 49 h 49"/>
                  <a:gd name="T66" fmla="*/ 6 w 45"/>
                  <a:gd name="T67" fmla="*/ 46 h 49"/>
                  <a:gd name="T68" fmla="*/ 2 w 45"/>
                  <a:gd name="T69" fmla="*/ 40 h 49"/>
                  <a:gd name="T70" fmla="*/ 0 w 45"/>
                  <a:gd name="T71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" h="49">
                    <a:moveTo>
                      <a:pt x="0" y="27"/>
                    </a:moveTo>
                    <a:cubicBezTo>
                      <a:pt x="0" y="31"/>
                      <a:pt x="1" y="36"/>
                      <a:pt x="3" y="39"/>
                    </a:cubicBezTo>
                    <a:cubicBezTo>
                      <a:pt x="5" y="43"/>
                      <a:pt x="9" y="46"/>
                      <a:pt x="13" y="46"/>
                    </a:cubicBezTo>
                    <a:cubicBezTo>
                      <a:pt x="15" y="46"/>
                      <a:pt x="17" y="46"/>
                      <a:pt x="19" y="46"/>
                    </a:cubicBezTo>
                    <a:cubicBezTo>
                      <a:pt x="19" y="46"/>
                      <a:pt x="20" y="45"/>
                      <a:pt x="20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4"/>
                      <a:pt x="23" y="44"/>
                      <a:pt x="24" y="43"/>
                    </a:cubicBezTo>
                    <a:cubicBezTo>
                      <a:pt x="28" y="42"/>
                      <a:pt x="31" y="39"/>
                      <a:pt x="33" y="35"/>
                    </a:cubicBezTo>
                    <a:cubicBezTo>
                      <a:pt x="36" y="32"/>
                      <a:pt x="38" y="28"/>
                      <a:pt x="39" y="25"/>
                    </a:cubicBezTo>
                    <a:cubicBezTo>
                      <a:pt x="40" y="23"/>
                      <a:pt x="40" y="21"/>
                      <a:pt x="41" y="19"/>
                    </a:cubicBezTo>
                    <a:cubicBezTo>
                      <a:pt x="41" y="17"/>
                      <a:pt x="41" y="15"/>
                      <a:pt x="40" y="13"/>
                    </a:cubicBezTo>
                    <a:cubicBezTo>
                      <a:pt x="40" y="9"/>
                      <a:pt x="38" y="6"/>
                      <a:pt x="34" y="5"/>
                    </a:cubicBezTo>
                    <a:cubicBezTo>
                      <a:pt x="32" y="4"/>
                      <a:pt x="30" y="4"/>
                      <a:pt x="28" y="4"/>
                    </a:cubicBezTo>
                    <a:cubicBezTo>
                      <a:pt x="26" y="4"/>
                      <a:pt x="24" y="4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9" y="8"/>
                      <a:pt x="15" y="12"/>
                      <a:pt x="12" y="16"/>
                    </a:cubicBezTo>
                    <a:cubicBezTo>
                      <a:pt x="8" y="19"/>
                      <a:pt x="4" y="23"/>
                      <a:pt x="0" y="27"/>
                    </a:cubicBezTo>
                    <a:close/>
                    <a:moveTo>
                      <a:pt x="0" y="27"/>
                    </a:moveTo>
                    <a:cubicBezTo>
                      <a:pt x="4" y="23"/>
                      <a:pt x="7" y="19"/>
                      <a:pt x="10" y="14"/>
                    </a:cubicBezTo>
                    <a:cubicBezTo>
                      <a:pt x="14" y="10"/>
                      <a:pt x="17" y="6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4" y="1"/>
                      <a:pt x="26" y="0"/>
                      <a:pt x="28" y="0"/>
                    </a:cubicBezTo>
                    <a:cubicBezTo>
                      <a:pt x="30" y="0"/>
                      <a:pt x="33" y="0"/>
                      <a:pt x="35" y="1"/>
                    </a:cubicBezTo>
                    <a:cubicBezTo>
                      <a:pt x="37" y="2"/>
                      <a:pt x="40" y="3"/>
                      <a:pt x="41" y="5"/>
                    </a:cubicBezTo>
                    <a:cubicBezTo>
                      <a:pt x="43" y="7"/>
                      <a:pt x="44" y="10"/>
                      <a:pt x="44" y="12"/>
                    </a:cubicBezTo>
                    <a:cubicBezTo>
                      <a:pt x="45" y="17"/>
                      <a:pt x="44" y="22"/>
                      <a:pt x="43" y="26"/>
                    </a:cubicBezTo>
                    <a:cubicBezTo>
                      <a:pt x="41" y="30"/>
                      <a:pt x="39" y="34"/>
                      <a:pt x="36" y="38"/>
                    </a:cubicBezTo>
                    <a:cubicBezTo>
                      <a:pt x="33" y="41"/>
                      <a:pt x="30" y="44"/>
                      <a:pt x="26" y="46"/>
                    </a:cubicBezTo>
                    <a:cubicBezTo>
                      <a:pt x="25" y="47"/>
                      <a:pt x="24" y="47"/>
                      <a:pt x="22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0" y="48"/>
                      <a:pt x="20" y="49"/>
                      <a:pt x="19" y="49"/>
                    </a:cubicBezTo>
                    <a:cubicBezTo>
                      <a:pt x="17" y="49"/>
                      <a:pt x="14" y="49"/>
                      <a:pt x="12" y="49"/>
                    </a:cubicBezTo>
                    <a:cubicBezTo>
                      <a:pt x="10" y="48"/>
                      <a:pt x="8" y="47"/>
                      <a:pt x="6" y="46"/>
                    </a:cubicBezTo>
                    <a:cubicBezTo>
                      <a:pt x="4" y="44"/>
                      <a:pt x="3" y="42"/>
                      <a:pt x="2" y="40"/>
                    </a:cubicBezTo>
                    <a:cubicBezTo>
                      <a:pt x="0" y="36"/>
                      <a:pt x="0" y="31"/>
                      <a:pt x="0" y="27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1" name="îṧḻídè">
                <a:extLst>
                  <a:ext uri="{FF2B5EF4-FFF2-40B4-BE49-F238E27FC236}">
                    <a16:creationId xmlns:a16="http://schemas.microsoft.com/office/drawing/2014/main" id="{C725E02F-5F39-408D-873F-60F98700B81C}"/>
                  </a:ext>
                </a:extLst>
              </p:cNvPr>
              <p:cNvSpPr/>
              <p:nvPr/>
            </p:nvSpPr>
            <p:spPr bwMode="auto">
              <a:xfrm>
                <a:off x="7554913" y="3778251"/>
                <a:ext cx="179388" cy="220663"/>
              </a:xfrm>
              <a:custGeom>
                <a:avLst/>
                <a:gdLst>
                  <a:gd name="T0" fmla="*/ 1 w 54"/>
                  <a:gd name="T1" fmla="*/ 42 h 67"/>
                  <a:gd name="T2" fmla="*/ 37 w 54"/>
                  <a:gd name="T3" fmla="*/ 42 h 67"/>
                  <a:gd name="T4" fmla="*/ 14 w 54"/>
                  <a:gd name="T5" fmla="*/ 14 h 67"/>
                  <a:gd name="T6" fmla="*/ 1 w 54"/>
                  <a:gd name="T7" fmla="*/ 4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67">
                    <a:moveTo>
                      <a:pt x="1" y="42"/>
                    </a:moveTo>
                    <a:cubicBezTo>
                      <a:pt x="0" y="67"/>
                      <a:pt x="29" y="52"/>
                      <a:pt x="37" y="42"/>
                    </a:cubicBezTo>
                    <a:cubicBezTo>
                      <a:pt x="54" y="22"/>
                      <a:pt x="36" y="0"/>
                      <a:pt x="14" y="14"/>
                    </a:cubicBez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2" name="íśliḋé">
                <a:extLst>
                  <a:ext uri="{FF2B5EF4-FFF2-40B4-BE49-F238E27FC236}">
                    <a16:creationId xmlns:a16="http://schemas.microsoft.com/office/drawing/2014/main" id="{FAFDA95D-EF41-46DA-8FFF-B5E6FA349C2D}"/>
                  </a:ext>
                </a:extLst>
              </p:cNvPr>
              <p:cNvSpPr/>
              <p:nvPr/>
            </p:nvSpPr>
            <p:spPr bwMode="auto">
              <a:xfrm>
                <a:off x="7559675" y="3805238"/>
                <a:ext cx="144463" cy="160338"/>
              </a:xfrm>
              <a:custGeom>
                <a:avLst/>
                <a:gdLst>
                  <a:gd name="T0" fmla="*/ 0 w 44"/>
                  <a:gd name="T1" fmla="*/ 34 h 49"/>
                  <a:gd name="T2" fmla="*/ 1 w 44"/>
                  <a:gd name="T3" fmla="*/ 41 h 49"/>
                  <a:gd name="T4" fmla="*/ 5 w 44"/>
                  <a:gd name="T5" fmla="*/ 46 h 49"/>
                  <a:gd name="T6" fmla="*/ 17 w 44"/>
                  <a:gd name="T7" fmla="*/ 45 h 49"/>
                  <a:gd name="T8" fmla="*/ 28 w 44"/>
                  <a:gd name="T9" fmla="*/ 39 h 49"/>
                  <a:gd name="T10" fmla="*/ 33 w 44"/>
                  <a:gd name="T11" fmla="*/ 35 h 49"/>
                  <a:gd name="T12" fmla="*/ 34 w 44"/>
                  <a:gd name="T13" fmla="*/ 34 h 49"/>
                  <a:gd name="T14" fmla="*/ 34 w 44"/>
                  <a:gd name="T15" fmla="*/ 33 h 49"/>
                  <a:gd name="T16" fmla="*/ 35 w 44"/>
                  <a:gd name="T17" fmla="*/ 32 h 49"/>
                  <a:gd name="T18" fmla="*/ 37 w 44"/>
                  <a:gd name="T19" fmla="*/ 30 h 49"/>
                  <a:gd name="T20" fmla="*/ 39 w 44"/>
                  <a:gd name="T21" fmla="*/ 24 h 49"/>
                  <a:gd name="T22" fmla="*/ 40 w 44"/>
                  <a:gd name="T23" fmla="*/ 21 h 49"/>
                  <a:gd name="T24" fmla="*/ 40 w 44"/>
                  <a:gd name="T25" fmla="*/ 18 h 49"/>
                  <a:gd name="T26" fmla="*/ 39 w 44"/>
                  <a:gd name="T27" fmla="*/ 12 h 49"/>
                  <a:gd name="T28" fmla="*/ 38 w 44"/>
                  <a:gd name="T29" fmla="*/ 10 h 49"/>
                  <a:gd name="T30" fmla="*/ 37 w 44"/>
                  <a:gd name="T31" fmla="*/ 8 h 49"/>
                  <a:gd name="T32" fmla="*/ 36 w 44"/>
                  <a:gd name="T33" fmla="*/ 7 h 49"/>
                  <a:gd name="T34" fmla="*/ 31 w 44"/>
                  <a:gd name="T35" fmla="*/ 4 h 49"/>
                  <a:gd name="T36" fmla="*/ 26 w 44"/>
                  <a:gd name="T37" fmla="*/ 3 h 49"/>
                  <a:gd name="T38" fmla="*/ 20 w 44"/>
                  <a:gd name="T39" fmla="*/ 5 h 49"/>
                  <a:gd name="T40" fmla="*/ 14 w 44"/>
                  <a:gd name="T41" fmla="*/ 8 h 49"/>
                  <a:gd name="T42" fmla="*/ 14 w 44"/>
                  <a:gd name="T43" fmla="*/ 7 h 49"/>
                  <a:gd name="T44" fmla="*/ 7 w 44"/>
                  <a:gd name="T45" fmla="*/ 21 h 49"/>
                  <a:gd name="T46" fmla="*/ 0 w 44"/>
                  <a:gd name="T47" fmla="*/ 34 h 49"/>
                  <a:gd name="T48" fmla="*/ 0 w 44"/>
                  <a:gd name="T49" fmla="*/ 34 h 49"/>
                  <a:gd name="T50" fmla="*/ 6 w 44"/>
                  <a:gd name="T51" fmla="*/ 20 h 49"/>
                  <a:gd name="T52" fmla="*/ 12 w 44"/>
                  <a:gd name="T53" fmla="*/ 6 h 49"/>
                  <a:gd name="T54" fmla="*/ 12 w 44"/>
                  <a:gd name="T55" fmla="*/ 5 h 49"/>
                  <a:gd name="T56" fmla="*/ 12 w 44"/>
                  <a:gd name="T57" fmla="*/ 5 h 49"/>
                  <a:gd name="T58" fmla="*/ 18 w 44"/>
                  <a:gd name="T59" fmla="*/ 2 h 49"/>
                  <a:gd name="T60" fmla="*/ 25 w 44"/>
                  <a:gd name="T61" fmla="*/ 0 h 49"/>
                  <a:gd name="T62" fmla="*/ 33 w 44"/>
                  <a:gd name="T63" fmla="*/ 1 h 49"/>
                  <a:gd name="T64" fmla="*/ 39 w 44"/>
                  <a:gd name="T65" fmla="*/ 5 h 49"/>
                  <a:gd name="T66" fmla="*/ 40 w 44"/>
                  <a:gd name="T67" fmla="*/ 6 h 49"/>
                  <a:gd name="T68" fmla="*/ 41 w 44"/>
                  <a:gd name="T69" fmla="*/ 7 h 49"/>
                  <a:gd name="T70" fmla="*/ 43 w 44"/>
                  <a:gd name="T71" fmla="*/ 11 h 49"/>
                  <a:gd name="T72" fmla="*/ 44 w 44"/>
                  <a:gd name="T73" fmla="*/ 18 h 49"/>
                  <a:gd name="T74" fmla="*/ 44 w 44"/>
                  <a:gd name="T75" fmla="*/ 22 h 49"/>
                  <a:gd name="T76" fmla="*/ 43 w 44"/>
                  <a:gd name="T77" fmla="*/ 25 h 49"/>
                  <a:gd name="T78" fmla="*/ 40 w 44"/>
                  <a:gd name="T79" fmla="*/ 32 h 49"/>
                  <a:gd name="T80" fmla="*/ 38 w 44"/>
                  <a:gd name="T81" fmla="*/ 34 h 49"/>
                  <a:gd name="T82" fmla="*/ 37 w 44"/>
                  <a:gd name="T83" fmla="*/ 35 h 49"/>
                  <a:gd name="T84" fmla="*/ 37 w 44"/>
                  <a:gd name="T85" fmla="*/ 36 h 49"/>
                  <a:gd name="T86" fmla="*/ 35 w 44"/>
                  <a:gd name="T87" fmla="*/ 37 h 49"/>
                  <a:gd name="T88" fmla="*/ 30 w 44"/>
                  <a:gd name="T89" fmla="*/ 42 h 49"/>
                  <a:gd name="T90" fmla="*/ 18 w 44"/>
                  <a:gd name="T91" fmla="*/ 48 h 49"/>
                  <a:gd name="T92" fmla="*/ 11 w 44"/>
                  <a:gd name="T93" fmla="*/ 49 h 49"/>
                  <a:gd name="T94" fmla="*/ 4 w 44"/>
                  <a:gd name="T95" fmla="*/ 47 h 49"/>
                  <a:gd name="T96" fmla="*/ 0 w 44"/>
                  <a:gd name="T97" fmla="*/ 41 h 49"/>
                  <a:gd name="T98" fmla="*/ 0 w 44"/>
                  <a:gd name="T99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" h="49">
                    <a:moveTo>
                      <a:pt x="0" y="34"/>
                    </a:moveTo>
                    <a:cubicBezTo>
                      <a:pt x="0" y="36"/>
                      <a:pt x="0" y="39"/>
                      <a:pt x="1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8" y="48"/>
                      <a:pt x="13" y="47"/>
                      <a:pt x="17" y="45"/>
                    </a:cubicBezTo>
                    <a:cubicBezTo>
                      <a:pt x="21" y="44"/>
                      <a:pt x="25" y="42"/>
                      <a:pt x="28" y="39"/>
                    </a:cubicBezTo>
                    <a:cubicBezTo>
                      <a:pt x="30" y="38"/>
                      <a:pt x="31" y="36"/>
                      <a:pt x="33" y="35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28"/>
                      <a:pt x="39" y="26"/>
                      <a:pt x="39" y="24"/>
                    </a:cubicBezTo>
                    <a:cubicBezTo>
                      <a:pt x="40" y="23"/>
                      <a:pt x="40" y="22"/>
                      <a:pt x="40" y="21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6"/>
                      <a:pt x="40" y="14"/>
                      <a:pt x="39" y="12"/>
                    </a:cubicBezTo>
                    <a:cubicBezTo>
                      <a:pt x="39" y="11"/>
                      <a:pt x="39" y="10"/>
                      <a:pt x="38" y="10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3" y="5"/>
                      <a:pt x="31" y="4"/>
                    </a:cubicBezTo>
                    <a:cubicBezTo>
                      <a:pt x="30" y="4"/>
                      <a:pt x="28" y="3"/>
                      <a:pt x="26" y="3"/>
                    </a:cubicBezTo>
                    <a:cubicBezTo>
                      <a:pt x="24" y="4"/>
                      <a:pt x="21" y="4"/>
                      <a:pt x="20" y="5"/>
                    </a:cubicBezTo>
                    <a:cubicBezTo>
                      <a:pt x="17" y="5"/>
                      <a:pt x="16" y="7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12"/>
                      <a:pt x="10" y="16"/>
                      <a:pt x="7" y="21"/>
                    </a:cubicBezTo>
                    <a:cubicBezTo>
                      <a:pt x="5" y="25"/>
                      <a:pt x="2" y="30"/>
                      <a:pt x="0" y="34"/>
                    </a:cubicBezTo>
                    <a:close/>
                    <a:moveTo>
                      <a:pt x="0" y="34"/>
                    </a:moveTo>
                    <a:cubicBezTo>
                      <a:pt x="2" y="29"/>
                      <a:pt x="4" y="25"/>
                      <a:pt x="6" y="20"/>
                    </a:cubicBezTo>
                    <a:cubicBezTo>
                      <a:pt x="8" y="15"/>
                      <a:pt x="10" y="10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4"/>
                      <a:pt x="16" y="3"/>
                      <a:pt x="18" y="2"/>
                    </a:cubicBezTo>
                    <a:cubicBezTo>
                      <a:pt x="20" y="1"/>
                      <a:pt x="23" y="0"/>
                      <a:pt x="25" y="0"/>
                    </a:cubicBezTo>
                    <a:cubicBezTo>
                      <a:pt x="28" y="0"/>
                      <a:pt x="30" y="0"/>
                      <a:pt x="33" y="1"/>
                    </a:cubicBezTo>
                    <a:cubicBezTo>
                      <a:pt x="35" y="1"/>
                      <a:pt x="37" y="3"/>
                      <a:pt x="39" y="5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8"/>
                      <a:pt x="43" y="10"/>
                      <a:pt x="43" y="11"/>
                    </a:cubicBezTo>
                    <a:cubicBezTo>
                      <a:pt x="44" y="13"/>
                      <a:pt x="44" y="16"/>
                      <a:pt x="44" y="18"/>
                    </a:cubicBezTo>
                    <a:cubicBezTo>
                      <a:pt x="44" y="19"/>
                      <a:pt x="44" y="21"/>
                      <a:pt x="44" y="22"/>
                    </a:cubicBezTo>
                    <a:cubicBezTo>
                      <a:pt x="44" y="23"/>
                      <a:pt x="43" y="24"/>
                      <a:pt x="43" y="25"/>
                    </a:cubicBezTo>
                    <a:cubicBezTo>
                      <a:pt x="42" y="28"/>
                      <a:pt x="41" y="30"/>
                      <a:pt x="40" y="32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6"/>
                      <a:pt x="36" y="37"/>
                      <a:pt x="35" y="37"/>
                    </a:cubicBezTo>
                    <a:cubicBezTo>
                      <a:pt x="34" y="39"/>
                      <a:pt x="32" y="40"/>
                      <a:pt x="30" y="42"/>
                    </a:cubicBezTo>
                    <a:cubicBezTo>
                      <a:pt x="26" y="44"/>
                      <a:pt x="22" y="46"/>
                      <a:pt x="18" y="48"/>
                    </a:cubicBezTo>
                    <a:cubicBezTo>
                      <a:pt x="15" y="48"/>
                      <a:pt x="13" y="49"/>
                      <a:pt x="11" y="49"/>
                    </a:cubicBezTo>
                    <a:cubicBezTo>
                      <a:pt x="8" y="49"/>
                      <a:pt x="6" y="48"/>
                      <a:pt x="4" y="47"/>
                    </a:cubicBezTo>
                    <a:cubicBezTo>
                      <a:pt x="2" y="45"/>
                      <a:pt x="1" y="43"/>
                      <a:pt x="0" y="41"/>
                    </a:cubicBezTo>
                    <a:cubicBezTo>
                      <a:pt x="0" y="39"/>
                      <a:pt x="0" y="36"/>
                      <a:pt x="0" y="34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3" name="ís1iḓe">
                <a:extLst>
                  <a:ext uri="{FF2B5EF4-FFF2-40B4-BE49-F238E27FC236}">
                    <a16:creationId xmlns:a16="http://schemas.microsoft.com/office/drawing/2014/main" id="{80F94383-6434-4A20-9292-84DCA0D7901F}"/>
                  </a:ext>
                </a:extLst>
              </p:cNvPr>
              <p:cNvSpPr/>
              <p:nvPr/>
            </p:nvSpPr>
            <p:spPr bwMode="auto">
              <a:xfrm>
                <a:off x="7480300" y="3762376"/>
                <a:ext cx="193675" cy="180975"/>
              </a:xfrm>
              <a:custGeom>
                <a:avLst/>
                <a:gdLst>
                  <a:gd name="T0" fmla="*/ 6 w 59"/>
                  <a:gd name="T1" fmla="*/ 29 h 55"/>
                  <a:gd name="T2" fmla="*/ 36 w 59"/>
                  <a:gd name="T3" fmla="*/ 39 h 55"/>
                  <a:gd name="T4" fmla="*/ 38 w 59"/>
                  <a:gd name="T5" fmla="*/ 2 h 55"/>
                  <a:gd name="T6" fmla="*/ 8 w 59"/>
                  <a:gd name="T7" fmla="*/ 25 h 55"/>
                  <a:gd name="T8" fmla="*/ 6 w 59"/>
                  <a:gd name="T9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6" y="29"/>
                    </a:moveTo>
                    <a:cubicBezTo>
                      <a:pt x="0" y="50"/>
                      <a:pt x="23" y="55"/>
                      <a:pt x="36" y="39"/>
                    </a:cubicBezTo>
                    <a:cubicBezTo>
                      <a:pt x="44" y="30"/>
                      <a:pt x="59" y="5"/>
                      <a:pt x="38" y="2"/>
                    </a:cubicBezTo>
                    <a:cubicBezTo>
                      <a:pt x="23" y="0"/>
                      <a:pt x="14" y="15"/>
                      <a:pt x="8" y="25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iṩľîdè">
                <a:extLst>
                  <a:ext uri="{FF2B5EF4-FFF2-40B4-BE49-F238E27FC236}">
                    <a16:creationId xmlns:a16="http://schemas.microsoft.com/office/drawing/2014/main" id="{9C21D691-4454-4737-9AF3-D36FC93260AC}"/>
                  </a:ext>
                </a:extLst>
              </p:cNvPr>
              <p:cNvSpPr/>
              <p:nvPr/>
            </p:nvSpPr>
            <p:spPr bwMode="auto">
              <a:xfrm>
                <a:off x="7496175" y="3762376"/>
                <a:ext cx="155575" cy="168275"/>
              </a:xfrm>
              <a:custGeom>
                <a:avLst/>
                <a:gdLst>
                  <a:gd name="T0" fmla="*/ 1 w 47"/>
                  <a:gd name="T1" fmla="*/ 29 h 51"/>
                  <a:gd name="T2" fmla="*/ 1 w 47"/>
                  <a:gd name="T3" fmla="*/ 30 h 51"/>
                  <a:gd name="T4" fmla="*/ 1 w 47"/>
                  <a:gd name="T5" fmla="*/ 35 h 51"/>
                  <a:gd name="T6" fmla="*/ 1 w 47"/>
                  <a:gd name="T7" fmla="*/ 38 h 51"/>
                  <a:gd name="T8" fmla="*/ 2 w 47"/>
                  <a:gd name="T9" fmla="*/ 41 h 51"/>
                  <a:gd name="T10" fmla="*/ 8 w 47"/>
                  <a:gd name="T11" fmla="*/ 46 h 51"/>
                  <a:gd name="T12" fmla="*/ 18 w 47"/>
                  <a:gd name="T13" fmla="*/ 46 h 51"/>
                  <a:gd name="T14" fmla="*/ 27 w 47"/>
                  <a:gd name="T15" fmla="*/ 41 h 51"/>
                  <a:gd name="T16" fmla="*/ 29 w 47"/>
                  <a:gd name="T17" fmla="*/ 38 h 51"/>
                  <a:gd name="T18" fmla="*/ 31 w 47"/>
                  <a:gd name="T19" fmla="*/ 36 h 51"/>
                  <a:gd name="T20" fmla="*/ 34 w 47"/>
                  <a:gd name="T21" fmla="*/ 31 h 51"/>
                  <a:gd name="T22" fmla="*/ 40 w 47"/>
                  <a:gd name="T23" fmla="*/ 20 h 51"/>
                  <a:gd name="T24" fmla="*/ 41 w 47"/>
                  <a:gd name="T25" fmla="*/ 9 h 51"/>
                  <a:gd name="T26" fmla="*/ 32 w 47"/>
                  <a:gd name="T27" fmla="*/ 4 h 51"/>
                  <a:gd name="T28" fmla="*/ 27 w 47"/>
                  <a:gd name="T29" fmla="*/ 4 h 51"/>
                  <a:gd name="T30" fmla="*/ 22 w 47"/>
                  <a:gd name="T31" fmla="*/ 6 h 51"/>
                  <a:gd name="T32" fmla="*/ 14 w 47"/>
                  <a:gd name="T33" fmla="*/ 12 h 51"/>
                  <a:gd name="T34" fmla="*/ 5 w 47"/>
                  <a:gd name="T35" fmla="*/ 24 h 51"/>
                  <a:gd name="T36" fmla="*/ 1 w 47"/>
                  <a:gd name="T37" fmla="*/ 29 h 51"/>
                  <a:gd name="T38" fmla="*/ 1 w 47"/>
                  <a:gd name="T39" fmla="*/ 29 h 51"/>
                  <a:gd name="T40" fmla="*/ 4 w 47"/>
                  <a:gd name="T41" fmla="*/ 24 h 51"/>
                  <a:gd name="T42" fmla="*/ 12 w 47"/>
                  <a:gd name="T43" fmla="*/ 10 h 51"/>
                  <a:gd name="T44" fmla="*/ 20 w 47"/>
                  <a:gd name="T45" fmla="*/ 3 h 51"/>
                  <a:gd name="T46" fmla="*/ 26 w 47"/>
                  <a:gd name="T47" fmla="*/ 1 h 51"/>
                  <a:gd name="T48" fmla="*/ 33 w 47"/>
                  <a:gd name="T49" fmla="*/ 1 h 51"/>
                  <a:gd name="T50" fmla="*/ 39 w 47"/>
                  <a:gd name="T51" fmla="*/ 3 h 51"/>
                  <a:gd name="T52" fmla="*/ 42 w 47"/>
                  <a:gd name="T53" fmla="*/ 5 h 51"/>
                  <a:gd name="T54" fmla="*/ 44 w 47"/>
                  <a:gd name="T55" fmla="*/ 8 h 51"/>
                  <a:gd name="T56" fmla="*/ 44 w 47"/>
                  <a:gd name="T57" fmla="*/ 22 h 51"/>
                  <a:gd name="T58" fmla="*/ 37 w 47"/>
                  <a:gd name="T59" fmla="*/ 33 h 51"/>
                  <a:gd name="T60" fmla="*/ 33 w 47"/>
                  <a:gd name="T61" fmla="*/ 39 h 51"/>
                  <a:gd name="T62" fmla="*/ 31 w 47"/>
                  <a:gd name="T63" fmla="*/ 41 h 51"/>
                  <a:gd name="T64" fmla="*/ 29 w 47"/>
                  <a:gd name="T65" fmla="*/ 43 h 51"/>
                  <a:gd name="T66" fmla="*/ 7 w 47"/>
                  <a:gd name="T67" fmla="*/ 48 h 51"/>
                  <a:gd name="T68" fmla="*/ 1 w 47"/>
                  <a:gd name="T69" fmla="*/ 42 h 51"/>
                  <a:gd name="T70" fmla="*/ 0 w 47"/>
                  <a:gd name="T71" fmla="*/ 38 h 51"/>
                  <a:gd name="T72" fmla="*/ 0 w 47"/>
                  <a:gd name="T73" fmla="*/ 35 h 51"/>
                  <a:gd name="T74" fmla="*/ 1 w 47"/>
                  <a:gd name="T75" fmla="*/ 30 h 51"/>
                  <a:gd name="T76" fmla="*/ 1 w 47"/>
                  <a:gd name="T77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" h="51">
                    <a:moveTo>
                      <a:pt x="1" y="29"/>
                    </a:moveTo>
                    <a:cubicBezTo>
                      <a:pt x="1" y="29"/>
                      <a:pt x="1" y="29"/>
                      <a:pt x="1" y="30"/>
                    </a:cubicBezTo>
                    <a:cubicBezTo>
                      <a:pt x="1" y="31"/>
                      <a:pt x="1" y="33"/>
                      <a:pt x="1" y="35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1" y="39"/>
                      <a:pt x="2" y="40"/>
                      <a:pt x="2" y="41"/>
                    </a:cubicBezTo>
                    <a:cubicBezTo>
                      <a:pt x="3" y="43"/>
                      <a:pt x="5" y="45"/>
                      <a:pt x="8" y="46"/>
                    </a:cubicBezTo>
                    <a:cubicBezTo>
                      <a:pt x="11" y="47"/>
                      <a:pt x="14" y="47"/>
                      <a:pt x="18" y="46"/>
                    </a:cubicBezTo>
                    <a:cubicBezTo>
                      <a:pt x="21" y="45"/>
                      <a:pt x="24" y="43"/>
                      <a:pt x="27" y="4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2" y="35"/>
                      <a:pt x="33" y="33"/>
                      <a:pt x="34" y="31"/>
                    </a:cubicBezTo>
                    <a:cubicBezTo>
                      <a:pt x="37" y="28"/>
                      <a:pt x="39" y="24"/>
                      <a:pt x="40" y="20"/>
                    </a:cubicBezTo>
                    <a:cubicBezTo>
                      <a:pt x="42" y="17"/>
                      <a:pt x="42" y="12"/>
                      <a:pt x="41" y="9"/>
                    </a:cubicBezTo>
                    <a:cubicBezTo>
                      <a:pt x="40" y="6"/>
                      <a:pt x="36" y="5"/>
                      <a:pt x="32" y="4"/>
                    </a:cubicBezTo>
                    <a:cubicBezTo>
                      <a:pt x="30" y="4"/>
                      <a:pt x="29" y="4"/>
                      <a:pt x="27" y="4"/>
                    </a:cubicBezTo>
                    <a:cubicBezTo>
                      <a:pt x="25" y="4"/>
                      <a:pt x="23" y="5"/>
                      <a:pt x="22" y="6"/>
                    </a:cubicBezTo>
                    <a:cubicBezTo>
                      <a:pt x="19" y="7"/>
                      <a:pt x="16" y="9"/>
                      <a:pt x="14" y="12"/>
                    </a:cubicBezTo>
                    <a:cubicBezTo>
                      <a:pt x="10" y="16"/>
                      <a:pt x="7" y="21"/>
                      <a:pt x="5" y="24"/>
                    </a:cubicBezTo>
                    <a:cubicBezTo>
                      <a:pt x="2" y="27"/>
                      <a:pt x="1" y="29"/>
                      <a:pt x="1" y="29"/>
                    </a:cubicBezTo>
                    <a:close/>
                    <a:moveTo>
                      <a:pt x="1" y="29"/>
                    </a:moveTo>
                    <a:cubicBezTo>
                      <a:pt x="1" y="29"/>
                      <a:pt x="2" y="27"/>
                      <a:pt x="4" y="24"/>
                    </a:cubicBezTo>
                    <a:cubicBezTo>
                      <a:pt x="6" y="20"/>
                      <a:pt x="8" y="15"/>
                      <a:pt x="12" y="10"/>
                    </a:cubicBezTo>
                    <a:cubicBezTo>
                      <a:pt x="14" y="8"/>
                      <a:pt x="17" y="5"/>
                      <a:pt x="20" y="3"/>
                    </a:cubicBezTo>
                    <a:cubicBezTo>
                      <a:pt x="22" y="2"/>
                      <a:pt x="24" y="1"/>
                      <a:pt x="26" y="1"/>
                    </a:cubicBezTo>
                    <a:cubicBezTo>
                      <a:pt x="28" y="0"/>
                      <a:pt x="31" y="1"/>
                      <a:pt x="33" y="1"/>
                    </a:cubicBezTo>
                    <a:cubicBezTo>
                      <a:pt x="35" y="1"/>
                      <a:pt x="37" y="1"/>
                      <a:pt x="39" y="3"/>
                    </a:cubicBezTo>
                    <a:cubicBezTo>
                      <a:pt x="40" y="3"/>
                      <a:pt x="41" y="4"/>
                      <a:pt x="42" y="5"/>
                    </a:cubicBezTo>
                    <a:cubicBezTo>
                      <a:pt x="43" y="5"/>
                      <a:pt x="44" y="7"/>
                      <a:pt x="44" y="8"/>
                    </a:cubicBezTo>
                    <a:cubicBezTo>
                      <a:pt x="47" y="13"/>
                      <a:pt x="45" y="18"/>
                      <a:pt x="44" y="22"/>
                    </a:cubicBezTo>
                    <a:cubicBezTo>
                      <a:pt x="42" y="26"/>
                      <a:pt x="40" y="30"/>
                      <a:pt x="37" y="33"/>
                    </a:cubicBezTo>
                    <a:cubicBezTo>
                      <a:pt x="36" y="35"/>
                      <a:pt x="35" y="37"/>
                      <a:pt x="33" y="3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2"/>
                      <a:pt x="30" y="42"/>
                      <a:pt x="29" y="43"/>
                    </a:cubicBezTo>
                    <a:cubicBezTo>
                      <a:pt x="23" y="49"/>
                      <a:pt x="14" y="51"/>
                      <a:pt x="7" y="48"/>
                    </a:cubicBezTo>
                    <a:cubicBezTo>
                      <a:pt x="4" y="47"/>
                      <a:pt x="2" y="44"/>
                      <a:pt x="1" y="42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37"/>
                      <a:pt x="0" y="36"/>
                      <a:pt x="0" y="35"/>
                    </a:cubicBezTo>
                    <a:cubicBezTo>
                      <a:pt x="0" y="33"/>
                      <a:pt x="1" y="31"/>
                      <a:pt x="1" y="30"/>
                    </a:cubicBezTo>
                    <a:cubicBezTo>
                      <a:pt x="1" y="29"/>
                      <a:pt x="1" y="29"/>
                      <a:pt x="1" y="29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îṡḻiďê">
                <a:extLst>
                  <a:ext uri="{FF2B5EF4-FFF2-40B4-BE49-F238E27FC236}">
                    <a16:creationId xmlns:a16="http://schemas.microsoft.com/office/drawing/2014/main" id="{EB139841-E418-4CC1-AAC0-199DC86965AE}"/>
                  </a:ext>
                </a:extLst>
              </p:cNvPr>
              <p:cNvSpPr/>
              <p:nvPr/>
            </p:nvSpPr>
            <p:spPr bwMode="auto">
              <a:xfrm>
                <a:off x="7380288" y="3857626"/>
                <a:ext cx="244475" cy="269875"/>
              </a:xfrm>
              <a:custGeom>
                <a:avLst/>
                <a:gdLst>
                  <a:gd name="T0" fmla="*/ 36 w 74"/>
                  <a:gd name="T1" fmla="*/ 75 h 82"/>
                  <a:gd name="T2" fmla="*/ 35 w 74"/>
                  <a:gd name="T3" fmla="*/ 41 h 82"/>
                  <a:gd name="T4" fmla="*/ 68 w 74"/>
                  <a:gd name="T5" fmla="*/ 54 h 82"/>
                  <a:gd name="T6" fmla="*/ 40 w 74"/>
                  <a:gd name="T7" fmla="*/ 14 h 82"/>
                  <a:gd name="T8" fmla="*/ 4 w 74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2">
                    <a:moveTo>
                      <a:pt x="36" y="75"/>
                    </a:moveTo>
                    <a:cubicBezTo>
                      <a:pt x="41" y="63"/>
                      <a:pt x="41" y="54"/>
                      <a:pt x="35" y="41"/>
                    </a:cubicBezTo>
                    <a:cubicBezTo>
                      <a:pt x="41" y="50"/>
                      <a:pt x="60" y="72"/>
                      <a:pt x="68" y="54"/>
                    </a:cubicBezTo>
                    <a:cubicBezTo>
                      <a:pt x="74" y="39"/>
                      <a:pt x="52" y="18"/>
                      <a:pt x="40" y="14"/>
                    </a:cubicBezTo>
                    <a:cubicBezTo>
                      <a:pt x="0" y="0"/>
                      <a:pt x="14" y="63"/>
                      <a:pt x="4" y="82"/>
                    </a:cubicBezTo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íṩlïḋé">
                <a:extLst>
                  <a:ext uri="{FF2B5EF4-FFF2-40B4-BE49-F238E27FC236}">
                    <a16:creationId xmlns:a16="http://schemas.microsoft.com/office/drawing/2014/main" id="{E290FCCF-C72D-4CB8-888C-5401BDE5DE9A}"/>
                  </a:ext>
                </a:extLst>
              </p:cNvPr>
              <p:cNvSpPr/>
              <p:nvPr/>
            </p:nvSpPr>
            <p:spPr bwMode="auto">
              <a:xfrm>
                <a:off x="7394575" y="3890963"/>
                <a:ext cx="220663" cy="236538"/>
              </a:xfrm>
              <a:custGeom>
                <a:avLst/>
                <a:gdLst>
                  <a:gd name="T0" fmla="*/ 32 w 67"/>
                  <a:gd name="T1" fmla="*/ 65 h 72"/>
                  <a:gd name="T2" fmla="*/ 35 w 67"/>
                  <a:gd name="T3" fmla="*/ 48 h 72"/>
                  <a:gd name="T4" fmla="*/ 30 w 67"/>
                  <a:gd name="T5" fmla="*/ 31 h 72"/>
                  <a:gd name="T6" fmla="*/ 31 w 67"/>
                  <a:gd name="T7" fmla="*/ 30 h 72"/>
                  <a:gd name="T8" fmla="*/ 32 w 67"/>
                  <a:gd name="T9" fmla="*/ 30 h 72"/>
                  <a:gd name="T10" fmla="*/ 32 w 67"/>
                  <a:gd name="T11" fmla="*/ 30 h 72"/>
                  <a:gd name="T12" fmla="*/ 39 w 67"/>
                  <a:gd name="T13" fmla="*/ 39 h 72"/>
                  <a:gd name="T14" fmla="*/ 48 w 67"/>
                  <a:gd name="T15" fmla="*/ 47 h 72"/>
                  <a:gd name="T16" fmla="*/ 58 w 67"/>
                  <a:gd name="T17" fmla="*/ 49 h 72"/>
                  <a:gd name="T18" fmla="*/ 61 w 67"/>
                  <a:gd name="T19" fmla="*/ 46 h 72"/>
                  <a:gd name="T20" fmla="*/ 62 w 67"/>
                  <a:gd name="T21" fmla="*/ 44 h 72"/>
                  <a:gd name="T22" fmla="*/ 62 w 67"/>
                  <a:gd name="T23" fmla="*/ 42 h 72"/>
                  <a:gd name="T24" fmla="*/ 63 w 67"/>
                  <a:gd name="T25" fmla="*/ 41 h 72"/>
                  <a:gd name="T26" fmla="*/ 61 w 67"/>
                  <a:gd name="T27" fmla="*/ 31 h 72"/>
                  <a:gd name="T28" fmla="*/ 55 w 67"/>
                  <a:gd name="T29" fmla="*/ 21 h 72"/>
                  <a:gd name="T30" fmla="*/ 47 w 67"/>
                  <a:gd name="T31" fmla="*/ 13 h 72"/>
                  <a:gd name="T32" fmla="*/ 38 w 67"/>
                  <a:gd name="T33" fmla="*/ 7 h 72"/>
                  <a:gd name="T34" fmla="*/ 35 w 67"/>
                  <a:gd name="T35" fmla="*/ 6 h 72"/>
                  <a:gd name="T36" fmla="*/ 33 w 67"/>
                  <a:gd name="T37" fmla="*/ 5 h 72"/>
                  <a:gd name="T38" fmla="*/ 27 w 67"/>
                  <a:gd name="T39" fmla="*/ 4 h 72"/>
                  <a:gd name="T40" fmla="*/ 17 w 67"/>
                  <a:gd name="T41" fmla="*/ 6 h 72"/>
                  <a:gd name="T42" fmla="*/ 11 w 67"/>
                  <a:gd name="T43" fmla="*/ 15 h 72"/>
                  <a:gd name="T44" fmla="*/ 8 w 67"/>
                  <a:gd name="T45" fmla="*/ 26 h 72"/>
                  <a:gd name="T46" fmla="*/ 5 w 67"/>
                  <a:gd name="T47" fmla="*/ 49 h 72"/>
                  <a:gd name="T48" fmla="*/ 4 w 67"/>
                  <a:gd name="T49" fmla="*/ 61 h 72"/>
                  <a:gd name="T50" fmla="*/ 0 w 67"/>
                  <a:gd name="T51" fmla="*/ 72 h 72"/>
                  <a:gd name="T52" fmla="*/ 3 w 67"/>
                  <a:gd name="T53" fmla="*/ 61 h 72"/>
                  <a:gd name="T54" fmla="*/ 4 w 67"/>
                  <a:gd name="T55" fmla="*/ 49 h 72"/>
                  <a:gd name="T56" fmla="*/ 5 w 67"/>
                  <a:gd name="T57" fmla="*/ 25 h 72"/>
                  <a:gd name="T58" fmla="*/ 8 w 67"/>
                  <a:gd name="T59" fmla="*/ 14 h 72"/>
                  <a:gd name="T60" fmla="*/ 15 w 67"/>
                  <a:gd name="T61" fmla="*/ 3 h 72"/>
                  <a:gd name="T62" fmla="*/ 27 w 67"/>
                  <a:gd name="T63" fmla="*/ 0 h 72"/>
                  <a:gd name="T64" fmla="*/ 34 w 67"/>
                  <a:gd name="T65" fmla="*/ 1 h 72"/>
                  <a:gd name="T66" fmla="*/ 36 w 67"/>
                  <a:gd name="T67" fmla="*/ 2 h 72"/>
                  <a:gd name="T68" fmla="*/ 39 w 67"/>
                  <a:gd name="T69" fmla="*/ 3 h 72"/>
                  <a:gd name="T70" fmla="*/ 50 w 67"/>
                  <a:gd name="T71" fmla="*/ 10 h 72"/>
                  <a:gd name="T72" fmla="*/ 58 w 67"/>
                  <a:gd name="T73" fmla="*/ 19 h 72"/>
                  <a:gd name="T74" fmla="*/ 64 w 67"/>
                  <a:gd name="T75" fmla="*/ 29 h 72"/>
                  <a:gd name="T76" fmla="*/ 66 w 67"/>
                  <a:gd name="T77" fmla="*/ 42 h 72"/>
                  <a:gd name="T78" fmla="*/ 66 w 67"/>
                  <a:gd name="T79" fmla="*/ 43 h 72"/>
                  <a:gd name="T80" fmla="*/ 65 w 67"/>
                  <a:gd name="T81" fmla="*/ 45 h 72"/>
                  <a:gd name="T82" fmla="*/ 64 w 67"/>
                  <a:gd name="T83" fmla="*/ 48 h 72"/>
                  <a:gd name="T84" fmla="*/ 59 w 67"/>
                  <a:gd name="T85" fmla="*/ 52 h 72"/>
                  <a:gd name="T86" fmla="*/ 52 w 67"/>
                  <a:gd name="T87" fmla="*/ 52 h 72"/>
                  <a:gd name="T88" fmla="*/ 46 w 67"/>
                  <a:gd name="T89" fmla="*/ 50 h 72"/>
                  <a:gd name="T90" fmla="*/ 37 w 67"/>
                  <a:gd name="T91" fmla="*/ 41 h 72"/>
                  <a:gd name="T92" fmla="*/ 30 w 67"/>
                  <a:gd name="T93" fmla="*/ 31 h 72"/>
                  <a:gd name="T94" fmla="*/ 33 w 67"/>
                  <a:gd name="T95" fmla="*/ 31 h 72"/>
                  <a:gd name="T96" fmla="*/ 36 w 67"/>
                  <a:gd name="T97" fmla="*/ 48 h 72"/>
                  <a:gd name="T98" fmla="*/ 32 w 67"/>
                  <a:gd name="T99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7" h="72">
                    <a:moveTo>
                      <a:pt x="32" y="65"/>
                    </a:moveTo>
                    <a:cubicBezTo>
                      <a:pt x="34" y="60"/>
                      <a:pt x="35" y="54"/>
                      <a:pt x="35" y="48"/>
                    </a:cubicBezTo>
                    <a:cubicBezTo>
                      <a:pt x="34" y="42"/>
                      <a:pt x="33" y="37"/>
                      <a:pt x="30" y="31"/>
                    </a:cubicBezTo>
                    <a:cubicBezTo>
                      <a:pt x="30" y="31"/>
                      <a:pt x="30" y="30"/>
                      <a:pt x="31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4" y="34"/>
                      <a:pt x="37" y="37"/>
                      <a:pt x="39" y="39"/>
                    </a:cubicBezTo>
                    <a:cubicBezTo>
                      <a:pt x="42" y="42"/>
                      <a:pt x="45" y="45"/>
                      <a:pt x="48" y="47"/>
                    </a:cubicBezTo>
                    <a:cubicBezTo>
                      <a:pt x="51" y="49"/>
                      <a:pt x="55" y="50"/>
                      <a:pt x="58" y="49"/>
                    </a:cubicBezTo>
                    <a:cubicBezTo>
                      <a:pt x="59" y="48"/>
                      <a:pt x="60" y="47"/>
                      <a:pt x="61" y="46"/>
                    </a:cubicBezTo>
                    <a:cubicBezTo>
                      <a:pt x="61" y="45"/>
                      <a:pt x="62" y="44"/>
                      <a:pt x="62" y="44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38"/>
                      <a:pt x="62" y="34"/>
                      <a:pt x="61" y="31"/>
                    </a:cubicBezTo>
                    <a:cubicBezTo>
                      <a:pt x="59" y="27"/>
                      <a:pt x="57" y="24"/>
                      <a:pt x="55" y="21"/>
                    </a:cubicBezTo>
                    <a:cubicBezTo>
                      <a:pt x="53" y="18"/>
                      <a:pt x="50" y="15"/>
                      <a:pt x="47" y="13"/>
                    </a:cubicBezTo>
                    <a:cubicBezTo>
                      <a:pt x="44" y="11"/>
                      <a:pt x="41" y="8"/>
                      <a:pt x="38" y="7"/>
                    </a:cubicBezTo>
                    <a:cubicBezTo>
                      <a:pt x="37" y="6"/>
                      <a:pt x="36" y="6"/>
                      <a:pt x="35" y="6"/>
                    </a:cubicBezTo>
                    <a:cubicBezTo>
                      <a:pt x="34" y="5"/>
                      <a:pt x="33" y="5"/>
                      <a:pt x="33" y="5"/>
                    </a:cubicBezTo>
                    <a:cubicBezTo>
                      <a:pt x="31" y="4"/>
                      <a:pt x="29" y="4"/>
                      <a:pt x="27" y="4"/>
                    </a:cubicBezTo>
                    <a:cubicBezTo>
                      <a:pt x="24" y="3"/>
                      <a:pt x="20" y="4"/>
                      <a:pt x="17" y="6"/>
                    </a:cubicBezTo>
                    <a:cubicBezTo>
                      <a:pt x="14" y="8"/>
                      <a:pt x="12" y="11"/>
                      <a:pt x="11" y="15"/>
                    </a:cubicBezTo>
                    <a:cubicBezTo>
                      <a:pt x="10" y="18"/>
                      <a:pt x="9" y="22"/>
                      <a:pt x="8" y="26"/>
                    </a:cubicBezTo>
                    <a:cubicBezTo>
                      <a:pt x="7" y="33"/>
                      <a:pt x="6" y="41"/>
                      <a:pt x="5" y="49"/>
                    </a:cubicBezTo>
                    <a:cubicBezTo>
                      <a:pt x="5" y="53"/>
                      <a:pt x="4" y="57"/>
                      <a:pt x="4" y="61"/>
                    </a:cubicBezTo>
                    <a:cubicBezTo>
                      <a:pt x="3" y="65"/>
                      <a:pt x="2" y="68"/>
                      <a:pt x="0" y="72"/>
                    </a:cubicBezTo>
                    <a:cubicBezTo>
                      <a:pt x="2" y="68"/>
                      <a:pt x="2" y="64"/>
                      <a:pt x="3" y="61"/>
                    </a:cubicBezTo>
                    <a:cubicBezTo>
                      <a:pt x="3" y="57"/>
                      <a:pt x="3" y="53"/>
                      <a:pt x="4" y="49"/>
                    </a:cubicBezTo>
                    <a:cubicBezTo>
                      <a:pt x="4" y="41"/>
                      <a:pt x="4" y="33"/>
                      <a:pt x="5" y="25"/>
                    </a:cubicBezTo>
                    <a:cubicBezTo>
                      <a:pt x="6" y="21"/>
                      <a:pt x="7" y="17"/>
                      <a:pt x="8" y="14"/>
                    </a:cubicBezTo>
                    <a:cubicBezTo>
                      <a:pt x="9" y="10"/>
                      <a:pt x="12" y="6"/>
                      <a:pt x="15" y="3"/>
                    </a:cubicBezTo>
                    <a:cubicBezTo>
                      <a:pt x="19" y="1"/>
                      <a:pt x="23" y="0"/>
                      <a:pt x="27" y="0"/>
                    </a:cubicBezTo>
                    <a:cubicBezTo>
                      <a:pt x="29" y="0"/>
                      <a:pt x="32" y="1"/>
                      <a:pt x="34" y="1"/>
                    </a:cubicBezTo>
                    <a:cubicBezTo>
                      <a:pt x="35" y="1"/>
                      <a:pt x="35" y="2"/>
                      <a:pt x="36" y="2"/>
                    </a:cubicBezTo>
                    <a:cubicBezTo>
                      <a:pt x="38" y="2"/>
                      <a:pt x="38" y="3"/>
                      <a:pt x="39" y="3"/>
                    </a:cubicBezTo>
                    <a:cubicBezTo>
                      <a:pt x="43" y="5"/>
                      <a:pt x="46" y="7"/>
                      <a:pt x="50" y="10"/>
                    </a:cubicBezTo>
                    <a:cubicBezTo>
                      <a:pt x="53" y="13"/>
                      <a:pt x="55" y="15"/>
                      <a:pt x="58" y="19"/>
                    </a:cubicBezTo>
                    <a:cubicBezTo>
                      <a:pt x="61" y="22"/>
                      <a:pt x="63" y="25"/>
                      <a:pt x="64" y="29"/>
                    </a:cubicBezTo>
                    <a:cubicBezTo>
                      <a:pt x="66" y="33"/>
                      <a:pt x="67" y="37"/>
                      <a:pt x="66" y="42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5" y="46"/>
                      <a:pt x="65" y="47"/>
                      <a:pt x="64" y="48"/>
                    </a:cubicBezTo>
                    <a:cubicBezTo>
                      <a:pt x="63" y="49"/>
                      <a:pt x="61" y="51"/>
                      <a:pt x="59" y="52"/>
                    </a:cubicBezTo>
                    <a:cubicBezTo>
                      <a:pt x="57" y="53"/>
                      <a:pt x="54" y="53"/>
                      <a:pt x="52" y="52"/>
                    </a:cubicBezTo>
                    <a:cubicBezTo>
                      <a:pt x="50" y="52"/>
                      <a:pt x="48" y="51"/>
                      <a:pt x="46" y="50"/>
                    </a:cubicBezTo>
                    <a:cubicBezTo>
                      <a:pt x="43" y="47"/>
                      <a:pt x="40" y="44"/>
                      <a:pt x="37" y="41"/>
                    </a:cubicBezTo>
                    <a:cubicBezTo>
                      <a:pt x="35" y="38"/>
                      <a:pt x="32" y="35"/>
                      <a:pt x="3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6"/>
                      <a:pt x="36" y="42"/>
                      <a:pt x="36" y="48"/>
                    </a:cubicBezTo>
                    <a:cubicBezTo>
                      <a:pt x="36" y="54"/>
                      <a:pt x="34" y="60"/>
                      <a:pt x="32" y="65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íṩļîḍê">
                <a:extLst>
                  <a:ext uri="{FF2B5EF4-FFF2-40B4-BE49-F238E27FC236}">
                    <a16:creationId xmlns:a16="http://schemas.microsoft.com/office/drawing/2014/main" id="{573EF0C5-A985-4DFC-8BCB-84F9E9F163CF}"/>
                  </a:ext>
                </a:extLst>
              </p:cNvPr>
              <p:cNvSpPr/>
              <p:nvPr/>
            </p:nvSpPr>
            <p:spPr bwMode="auto">
              <a:xfrm>
                <a:off x="5349875" y="4843463"/>
                <a:ext cx="739775" cy="579438"/>
              </a:xfrm>
              <a:custGeom>
                <a:avLst/>
                <a:gdLst>
                  <a:gd name="T0" fmla="*/ 42 w 224"/>
                  <a:gd name="T1" fmla="*/ 5 h 176"/>
                  <a:gd name="T2" fmla="*/ 31 w 224"/>
                  <a:gd name="T3" fmla="*/ 49 h 176"/>
                  <a:gd name="T4" fmla="*/ 121 w 224"/>
                  <a:gd name="T5" fmla="*/ 122 h 176"/>
                  <a:gd name="T6" fmla="*/ 220 w 224"/>
                  <a:gd name="T7" fmla="*/ 129 h 176"/>
                  <a:gd name="T8" fmla="*/ 224 w 224"/>
                  <a:gd name="T9" fmla="*/ 170 h 176"/>
                  <a:gd name="T10" fmla="*/ 172 w 224"/>
                  <a:gd name="T11" fmla="*/ 171 h 176"/>
                  <a:gd name="T12" fmla="*/ 123 w 224"/>
                  <a:gd name="T13" fmla="*/ 162 h 176"/>
                  <a:gd name="T14" fmla="*/ 31 w 224"/>
                  <a:gd name="T15" fmla="*/ 118 h 176"/>
                  <a:gd name="T16" fmla="*/ 6 w 224"/>
                  <a:gd name="T17" fmla="*/ 87 h 176"/>
                  <a:gd name="T18" fmla="*/ 5 w 224"/>
                  <a:gd name="T19" fmla="*/ 52 h 176"/>
                  <a:gd name="T20" fmla="*/ 44 w 224"/>
                  <a:gd name="T21" fmla="*/ 0 h 176"/>
                  <a:gd name="T22" fmla="*/ 42 w 224"/>
                  <a:gd name="T23" fmla="*/ 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76">
                    <a:moveTo>
                      <a:pt x="42" y="5"/>
                    </a:moveTo>
                    <a:cubicBezTo>
                      <a:pt x="13" y="14"/>
                      <a:pt x="26" y="40"/>
                      <a:pt x="31" y="49"/>
                    </a:cubicBezTo>
                    <a:cubicBezTo>
                      <a:pt x="50" y="84"/>
                      <a:pt x="82" y="111"/>
                      <a:pt x="121" y="122"/>
                    </a:cubicBezTo>
                    <a:cubicBezTo>
                      <a:pt x="155" y="131"/>
                      <a:pt x="187" y="127"/>
                      <a:pt x="220" y="129"/>
                    </a:cubicBezTo>
                    <a:cubicBezTo>
                      <a:pt x="221" y="143"/>
                      <a:pt x="222" y="156"/>
                      <a:pt x="224" y="170"/>
                    </a:cubicBezTo>
                    <a:cubicBezTo>
                      <a:pt x="212" y="176"/>
                      <a:pt x="186" y="172"/>
                      <a:pt x="172" y="171"/>
                    </a:cubicBezTo>
                    <a:cubicBezTo>
                      <a:pt x="156" y="169"/>
                      <a:pt x="140" y="166"/>
                      <a:pt x="123" y="162"/>
                    </a:cubicBezTo>
                    <a:cubicBezTo>
                      <a:pt x="90" y="153"/>
                      <a:pt x="55" y="145"/>
                      <a:pt x="31" y="118"/>
                    </a:cubicBezTo>
                    <a:cubicBezTo>
                      <a:pt x="22" y="109"/>
                      <a:pt x="13" y="98"/>
                      <a:pt x="6" y="87"/>
                    </a:cubicBezTo>
                    <a:cubicBezTo>
                      <a:pt x="0" y="74"/>
                      <a:pt x="2" y="66"/>
                      <a:pt x="5" y="52"/>
                    </a:cubicBezTo>
                    <a:cubicBezTo>
                      <a:pt x="9" y="37"/>
                      <a:pt x="12" y="7"/>
                      <a:pt x="44" y="0"/>
                    </a:cubicBezTo>
                    <a:lnTo>
                      <a:pt x="42" y="5"/>
                    </a:lnTo>
                    <a:close/>
                  </a:path>
                </a:pathLst>
              </a:custGeom>
              <a:solidFill>
                <a:srgbClr val="9150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íśľïḑe">
                <a:extLst>
                  <a:ext uri="{FF2B5EF4-FFF2-40B4-BE49-F238E27FC236}">
                    <a16:creationId xmlns:a16="http://schemas.microsoft.com/office/drawing/2014/main" id="{745F0B0E-0C30-4334-8230-15CF060DAF54}"/>
                  </a:ext>
                </a:extLst>
              </p:cNvPr>
              <p:cNvSpPr/>
              <p:nvPr/>
            </p:nvSpPr>
            <p:spPr bwMode="auto">
              <a:xfrm>
                <a:off x="6010275" y="4957763"/>
                <a:ext cx="1393825" cy="795338"/>
              </a:xfrm>
              <a:custGeom>
                <a:avLst/>
                <a:gdLst>
                  <a:gd name="T0" fmla="*/ 0 w 422"/>
                  <a:gd name="T1" fmla="*/ 10 h 241"/>
                  <a:gd name="T2" fmla="*/ 14 w 422"/>
                  <a:gd name="T3" fmla="*/ 159 h 241"/>
                  <a:gd name="T4" fmla="*/ 422 w 422"/>
                  <a:gd name="T5" fmla="*/ 136 h 241"/>
                  <a:gd name="T6" fmla="*/ 417 w 422"/>
                  <a:gd name="T7" fmla="*/ 0 h 241"/>
                  <a:gd name="T8" fmla="*/ 0 w 422"/>
                  <a:gd name="T9" fmla="*/ 1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2" h="241">
                    <a:moveTo>
                      <a:pt x="0" y="10"/>
                    </a:moveTo>
                    <a:cubicBezTo>
                      <a:pt x="14" y="159"/>
                      <a:pt x="14" y="159"/>
                      <a:pt x="14" y="159"/>
                    </a:cubicBezTo>
                    <a:cubicBezTo>
                      <a:pt x="14" y="159"/>
                      <a:pt x="252" y="241"/>
                      <a:pt x="422" y="136"/>
                    </a:cubicBezTo>
                    <a:cubicBezTo>
                      <a:pt x="417" y="0"/>
                      <a:pt x="417" y="0"/>
                      <a:pt x="417" y="0"/>
                    </a:cubicBezTo>
                    <a:cubicBezTo>
                      <a:pt x="417" y="0"/>
                      <a:pt x="228" y="82"/>
                      <a:pt x="0" y="10"/>
                    </a:cubicBezTo>
                    <a:close/>
                  </a:path>
                </a:pathLst>
              </a:custGeom>
              <a:solidFill>
                <a:srgbClr val="FB5E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iśḻîḓé">
                <a:extLst>
                  <a:ext uri="{FF2B5EF4-FFF2-40B4-BE49-F238E27FC236}">
                    <a16:creationId xmlns:a16="http://schemas.microsoft.com/office/drawing/2014/main" id="{7287808B-2DEA-4720-93AC-16458E153E8E}"/>
                  </a:ext>
                </a:extLst>
              </p:cNvPr>
              <p:cNvSpPr/>
              <p:nvPr/>
            </p:nvSpPr>
            <p:spPr bwMode="auto">
              <a:xfrm>
                <a:off x="6010275" y="5033963"/>
                <a:ext cx="1390650" cy="569913"/>
              </a:xfrm>
              <a:custGeom>
                <a:avLst/>
                <a:gdLst>
                  <a:gd name="T0" fmla="*/ 453 w 876"/>
                  <a:gd name="T1" fmla="*/ 359 h 359"/>
                  <a:gd name="T2" fmla="*/ 297 w 876"/>
                  <a:gd name="T3" fmla="*/ 56 h 359"/>
                  <a:gd name="T4" fmla="*/ 177 w 876"/>
                  <a:gd name="T5" fmla="*/ 341 h 359"/>
                  <a:gd name="T6" fmla="*/ 64 w 876"/>
                  <a:gd name="T7" fmla="*/ 27 h 359"/>
                  <a:gd name="T8" fmla="*/ 8 w 876"/>
                  <a:gd name="T9" fmla="*/ 233 h 359"/>
                  <a:gd name="T10" fmla="*/ 0 w 876"/>
                  <a:gd name="T11" fmla="*/ 231 h 359"/>
                  <a:gd name="T12" fmla="*/ 64 w 876"/>
                  <a:gd name="T13" fmla="*/ 0 h 359"/>
                  <a:gd name="T14" fmla="*/ 177 w 876"/>
                  <a:gd name="T15" fmla="*/ 318 h 359"/>
                  <a:gd name="T16" fmla="*/ 297 w 876"/>
                  <a:gd name="T17" fmla="*/ 37 h 359"/>
                  <a:gd name="T18" fmla="*/ 451 w 876"/>
                  <a:gd name="T19" fmla="*/ 336 h 359"/>
                  <a:gd name="T20" fmla="*/ 545 w 876"/>
                  <a:gd name="T21" fmla="*/ 33 h 359"/>
                  <a:gd name="T22" fmla="*/ 684 w 876"/>
                  <a:gd name="T23" fmla="*/ 316 h 359"/>
                  <a:gd name="T24" fmla="*/ 759 w 876"/>
                  <a:gd name="T25" fmla="*/ 0 h 359"/>
                  <a:gd name="T26" fmla="*/ 876 w 876"/>
                  <a:gd name="T27" fmla="*/ 270 h 359"/>
                  <a:gd name="T28" fmla="*/ 867 w 876"/>
                  <a:gd name="T29" fmla="*/ 272 h 359"/>
                  <a:gd name="T30" fmla="*/ 761 w 876"/>
                  <a:gd name="T31" fmla="*/ 27 h 359"/>
                  <a:gd name="T32" fmla="*/ 686 w 876"/>
                  <a:gd name="T33" fmla="*/ 341 h 359"/>
                  <a:gd name="T34" fmla="*/ 547 w 876"/>
                  <a:gd name="T35" fmla="*/ 56 h 359"/>
                  <a:gd name="T36" fmla="*/ 453 w 876"/>
                  <a:gd name="T37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6" h="359">
                    <a:moveTo>
                      <a:pt x="453" y="359"/>
                    </a:moveTo>
                    <a:lnTo>
                      <a:pt x="297" y="56"/>
                    </a:lnTo>
                    <a:lnTo>
                      <a:pt x="177" y="341"/>
                    </a:lnTo>
                    <a:lnTo>
                      <a:pt x="64" y="27"/>
                    </a:lnTo>
                    <a:lnTo>
                      <a:pt x="8" y="233"/>
                    </a:lnTo>
                    <a:lnTo>
                      <a:pt x="0" y="231"/>
                    </a:lnTo>
                    <a:lnTo>
                      <a:pt x="64" y="0"/>
                    </a:lnTo>
                    <a:lnTo>
                      <a:pt x="177" y="318"/>
                    </a:lnTo>
                    <a:lnTo>
                      <a:pt x="297" y="37"/>
                    </a:lnTo>
                    <a:lnTo>
                      <a:pt x="451" y="336"/>
                    </a:lnTo>
                    <a:lnTo>
                      <a:pt x="545" y="33"/>
                    </a:lnTo>
                    <a:lnTo>
                      <a:pt x="684" y="316"/>
                    </a:lnTo>
                    <a:lnTo>
                      <a:pt x="759" y="0"/>
                    </a:lnTo>
                    <a:lnTo>
                      <a:pt x="876" y="270"/>
                    </a:lnTo>
                    <a:lnTo>
                      <a:pt x="867" y="272"/>
                    </a:lnTo>
                    <a:lnTo>
                      <a:pt x="761" y="27"/>
                    </a:lnTo>
                    <a:lnTo>
                      <a:pt x="686" y="341"/>
                    </a:lnTo>
                    <a:lnTo>
                      <a:pt x="547" y="56"/>
                    </a:lnTo>
                    <a:lnTo>
                      <a:pt x="453" y="3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iSḷîḓé">
                <a:extLst>
                  <a:ext uri="{FF2B5EF4-FFF2-40B4-BE49-F238E27FC236}">
                    <a16:creationId xmlns:a16="http://schemas.microsoft.com/office/drawing/2014/main" id="{F47A7484-7C23-4C36-8AF2-426801C96953}"/>
                  </a:ext>
                </a:extLst>
              </p:cNvPr>
              <p:cNvSpPr/>
              <p:nvPr/>
            </p:nvSpPr>
            <p:spPr bwMode="auto">
              <a:xfrm>
                <a:off x="5973763" y="4846638"/>
                <a:ext cx="1455738" cy="312738"/>
              </a:xfrm>
              <a:custGeom>
                <a:avLst/>
                <a:gdLst>
                  <a:gd name="T0" fmla="*/ 0 w 441"/>
                  <a:gd name="T1" fmla="*/ 14 h 95"/>
                  <a:gd name="T2" fmla="*/ 3 w 441"/>
                  <a:gd name="T3" fmla="*/ 56 h 95"/>
                  <a:gd name="T4" fmla="*/ 221 w 441"/>
                  <a:gd name="T5" fmla="*/ 91 h 95"/>
                  <a:gd name="T6" fmla="*/ 440 w 441"/>
                  <a:gd name="T7" fmla="*/ 42 h 95"/>
                  <a:gd name="T8" fmla="*/ 441 w 441"/>
                  <a:gd name="T9" fmla="*/ 0 h 95"/>
                  <a:gd name="T10" fmla="*/ 0 w 441"/>
                  <a:gd name="T11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1" h="95">
                    <a:moveTo>
                      <a:pt x="0" y="14"/>
                    </a:moveTo>
                    <a:cubicBezTo>
                      <a:pt x="3" y="56"/>
                      <a:pt x="3" y="56"/>
                      <a:pt x="3" y="56"/>
                    </a:cubicBezTo>
                    <a:cubicBezTo>
                      <a:pt x="4" y="79"/>
                      <a:pt x="99" y="95"/>
                      <a:pt x="221" y="91"/>
                    </a:cubicBezTo>
                    <a:cubicBezTo>
                      <a:pt x="342" y="88"/>
                      <a:pt x="441" y="66"/>
                      <a:pt x="440" y="42"/>
                    </a:cubicBezTo>
                    <a:cubicBezTo>
                      <a:pt x="441" y="0"/>
                      <a:pt x="441" y="0"/>
                      <a:pt x="441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îsľíḓé">
                <a:extLst>
                  <a:ext uri="{FF2B5EF4-FFF2-40B4-BE49-F238E27FC236}">
                    <a16:creationId xmlns:a16="http://schemas.microsoft.com/office/drawing/2014/main" id="{F6D099FF-14D9-4503-ADDD-FD5D6E16B277}"/>
                  </a:ext>
                </a:extLst>
              </p:cNvPr>
              <p:cNvSpPr/>
              <p:nvPr/>
            </p:nvSpPr>
            <p:spPr bwMode="auto">
              <a:xfrm>
                <a:off x="5973763" y="4718051"/>
                <a:ext cx="1455738" cy="236538"/>
              </a:xfrm>
              <a:custGeom>
                <a:avLst/>
                <a:gdLst>
                  <a:gd name="T0" fmla="*/ 412 w 441"/>
                  <a:gd name="T1" fmla="*/ 61 h 72"/>
                  <a:gd name="T2" fmla="*/ 441 w 441"/>
                  <a:gd name="T3" fmla="*/ 39 h 72"/>
                  <a:gd name="T4" fmla="*/ 219 w 441"/>
                  <a:gd name="T5" fmla="*/ 4 h 72"/>
                  <a:gd name="T6" fmla="*/ 0 w 441"/>
                  <a:gd name="T7" fmla="*/ 53 h 72"/>
                  <a:gd name="T8" fmla="*/ 28 w 441"/>
                  <a:gd name="T9" fmla="*/ 72 h 72"/>
                  <a:gd name="T10" fmla="*/ 218 w 441"/>
                  <a:gd name="T11" fmla="*/ 45 h 72"/>
                  <a:gd name="T12" fmla="*/ 412 w 441"/>
                  <a:gd name="T13" fmla="*/ 6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1" h="72">
                    <a:moveTo>
                      <a:pt x="412" y="61"/>
                    </a:moveTo>
                    <a:cubicBezTo>
                      <a:pt x="431" y="55"/>
                      <a:pt x="441" y="47"/>
                      <a:pt x="441" y="39"/>
                    </a:cubicBezTo>
                    <a:cubicBezTo>
                      <a:pt x="440" y="16"/>
                      <a:pt x="341" y="0"/>
                      <a:pt x="219" y="4"/>
                    </a:cubicBezTo>
                    <a:cubicBezTo>
                      <a:pt x="98" y="7"/>
                      <a:pt x="0" y="29"/>
                      <a:pt x="0" y="53"/>
                    </a:cubicBezTo>
                    <a:cubicBezTo>
                      <a:pt x="1" y="60"/>
                      <a:pt x="11" y="67"/>
                      <a:pt x="28" y="72"/>
                    </a:cubicBezTo>
                    <a:cubicBezTo>
                      <a:pt x="66" y="59"/>
                      <a:pt x="137" y="48"/>
                      <a:pt x="218" y="45"/>
                    </a:cubicBezTo>
                    <a:cubicBezTo>
                      <a:pt x="301" y="43"/>
                      <a:pt x="374" y="50"/>
                      <a:pt x="412" y="61"/>
                    </a:cubicBezTo>
                    <a:close/>
                  </a:path>
                </a:pathLst>
              </a:custGeom>
              <a:solidFill>
                <a:srgbClr val="E8B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íṥḷîḓe">
                <a:extLst>
                  <a:ext uri="{FF2B5EF4-FFF2-40B4-BE49-F238E27FC236}">
                    <a16:creationId xmlns:a16="http://schemas.microsoft.com/office/drawing/2014/main" id="{C4258E54-BA88-417C-A017-C9E8DC5252CD}"/>
                  </a:ext>
                </a:extLst>
              </p:cNvPr>
              <p:cNvSpPr/>
              <p:nvPr/>
            </p:nvSpPr>
            <p:spPr bwMode="auto">
              <a:xfrm>
                <a:off x="6065838" y="4859338"/>
                <a:ext cx="1268413" cy="158750"/>
              </a:xfrm>
              <a:custGeom>
                <a:avLst/>
                <a:gdLst>
                  <a:gd name="T0" fmla="*/ 194 w 384"/>
                  <a:gd name="T1" fmla="*/ 45 h 48"/>
                  <a:gd name="T2" fmla="*/ 384 w 384"/>
                  <a:gd name="T3" fmla="*/ 18 h 48"/>
                  <a:gd name="T4" fmla="*/ 190 w 384"/>
                  <a:gd name="T5" fmla="*/ 2 h 48"/>
                  <a:gd name="T6" fmla="*/ 0 w 384"/>
                  <a:gd name="T7" fmla="*/ 29 h 48"/>
                  <a:gd name="T8" fmla="*/ 194 w 384"/>
                  <a:gd name="T9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8">
                    <a:moveTo>
                      <a:pt x="194" y="45"/>
                    </a:moveTo>
                    <a:cubicBezTo>
                      <a:pt x="275" y="43"/>
                      <a:pt x="346" y="32"/>
                      <a:pt x="384" y="18"/>
                    </a:cubicBezTo>
                    <a:cubicBezTo>
                      <a:pt x="346" y="7"/>
                      <a:pt x="273" y="0"/>
                      <a:pt x="190" y="2"/>
                    </a:cubicBezTo>
                    <a:cubicBezTo>
                      <a:pt x="109" y="5"/>
                      <a:pt x="38" y="16"/>
                      <a:pt x="0" y="29"/>
                    </a:cubicBezTo>
                    <a:cubicBezTo>
                      <a:pt x="38" y="41"/>
                      <a:pt x="111" y="48"/>
                      <a:pt x="194" y="45"/>
                    </a:cubicBezTo>
                    <a:close/>
                  </a:path>
                </a:pathLst>
              </a:custGeom>
              <a:solidFill>
                <a:srgbClr val="FFE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3" name="îṥḻîḋé">
                <a:extLst>
                  <a:ext uri="{FF2B5EF4-FFF2-40B4-BE49-F238E27FC236}">
                    <a16:creationId xmlns:a16="http://schemas.microsoft.com/office/drawing/2014/main" id="{74318D42-602B-4A43-9E5C-BB6761DACB58}"/>
                  </a:ext>
                </a:extLst>
              </p:cNvPr>
              <p:cNvSpPr/>
              <p:nvPr/>
            </p:nvSpPr>
            <p:spPr bwMode="auto">
              <a:xfrm>
                <a:off x="6053138" y="5370513"/>
                <a:ext cx="1354138" cy="325438"/>
              </a:xfrm>
              <a:custGeom>
                <a:avLst/>
                <a:gdLst>
                  <a:gd name="T0" fmla="*/ 382 w 410"/>
                  <a:gd name="T1" fmla="*/ 25 h 99"/>
                  <a:gd name="T2" fmla="*/ 206 w 410"/>
                  <a:gd name="T3" fmla="*/ 53 h 99"/>
                  <a:gd name="T4" fmla="*/ 25 w 410"/>
                  <a:gd name="T5" fmla="*/ 37 h 99"/>
                  <a:gd name="T6" fmla="*/ 0 w 410"/>
                  <a:gd name="T7" fmla="*/ 19 h 99"/>
                  <a:gd name="T8" fmla="*/ 2 w 410"/>
                  <a:gd name="T9" fmla="*/ 59 h 99"/>
                  <a:gd name="T10" fmla="*/ 205 w 410"/>
                  <a:gd name="T11" fmla="*/ 95 h 99"/>
                  <a:gd name="T12" fmla="*/ 409 w 410"/>
                  <a:gd name="T13" fmla="*/ 46 h 99"/>
                  <a:gd name="T14" fmla="*/ 409 w 410"/>
                  <a:gd name="T15" fmla="*/ 0 h 99"/>
                  <a:gd name="T16" fmla="*/ 382 w 410"/>
                  <a:gd name="T17" fmla="*/ 2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99">
                    <a:moveTo>
                      <a:pt x="382" y="25"/>
                    </a:moveTo>
                    <a:cubicBezTo>
                      <a:pt x="347" y="39"/>
                      <a:pt x="282" y="51"/>
                      <a:pt x="206" y="53"/>
                    </a:cubicBezTo>
                    <a:cubicBezTo>
                      <a:pt x="128" y="56"/>
                      <a:pt x="60" y="49"/>
                      <a:pt x="25" y="37"/>
                    </a:cubicBezTo>
                    <a:cubicBezTo>
                      <a:pt x="9" y="32"/>
                      <a:pt x="0" y="26"/>
                      <a:pt x="0" y="1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83"/>
                      <a:pt x="91" y="99"/>
                      <a:pt x="205" y="95"/>
                    </a:cubicBezTo>
                    <a:cubicBezTo>
                      <a:pt x="318" y="91"/>
                      <a:pt x="410" y="69"/>
                      <a:pt x="409" y="46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409" y="8"/>
                      <a:pt x="400" y="18"/>
                      <a:pt x="382" y="25"/>
                    </a:cubicBezTo>
                    <a:close/>
                  </a:path>
                </a:pathLst>
              </a:custGeom>
              <a:solidFill>
                <a:srgbClr val="FFC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4" name="ïŝḷïdé">
                <a:extLst>
                  <a:ext uri="{FF2B5EF4-FFF2-40B4-BE49-F238E27FC236}">
                    <a16:creationId xmlns:a16="http://schemas.microsoft.com/office/drawing/2014/main" id="{AFD6D75D-4B7F-4C7D-A2E3-0A0B7E16BF94}"/>
                  </a:ext>
                </a:extLst>
              </p:cNvPr>
              <p:cNvSpPr/>
              <p:nvPr/>
            </p:nvSpPr>
            <p:spPr bwMode="auto">
              <a:xfrm>
                <a:off x="6276975" y="4440238"/>
                <a:ext cx="301625" cy="1108075"/>
              </a:xfrm>
              <a:custGeom>
                <a:avLst/>
                <a:gdLst>
                  <a:gd name="T0" fmla="*/ 0 w 91"/>
                  <a:gd name="T1" fmla="*/ 2 h 336"/>
                  <a:gd name="T2" fmla="*/ 70 w 91"/>
                  <a:gd name="T3" fmla="*/ 322 h 336"/>
                  <a:gd name="T4" fmla="*/ 91 w 91"/>
                  <a:gd name="T5" fmla="*/ 324 h 336"/>
                  <a:gd name="T6" fmla="*/ 15 w 91"/>
                  <a:gd name="T7" fmla="*/ 0 h 336"/>
                  <a:gd name="T8" fmla="*/ 0 w 91"/>
                  <a:gd name="T9" fmla="*/ 2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36">
                    <a:moveTo>
                      <a:pt x="0" y="2"/>
                    </a:moveTo>
                    <a:cubicBezTo>
                      <a:pt x="70" y="322"/>
                      <a:pt x="70" y="322"/>
                      <a:pt x="70" y="322"/>
                    </a:cubicBezTo>
                    <a:cubicBezTo>
                      <a:pt x="70" y="322"/>
                      <a:pt x="78" y="336"/>
                      <a:pt x="91" y="324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57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5" name="ïŝḷïḓè">
                <a:extLst>
                  <a:ext uri="{FF2B5EF4-FFF2-40B4-BE49-F238E27FC236}">
                    <a16:creationId xmlns:a16="http://schemas.microsoft.com/office/drawing/2014/main" id="{270D9BD6-C4DE-4396-B8C9-F75A51A3EF86}"/>
                  </a:ext>
                </a:extLst>
              </p:cNvPr>
              <p:cNvSpPr/>
              <p:nvPr/>
            </p:nvSpPr>
            <p:spPr bwMode="auto">
              <a:xfrm>
                <a:off x="6181725" y="4276726"/>
                <a:ext cx="220663" cy="220663"/>
              </a:xfrm>
              <a:custGeom>
                <a:avLst/>
                <a:gdLst>
                  <a:gd name="T0" fmla="*/ 7 w 67"/>
                  <a:gd name="T1" fmla="*/ 21 h 67"/>
                  <a:gd name="T2" fmla="*/ 46 w 67"/>
                  <a:gd name="T3" fmla="*/ 7 h 67"/>
                  <a:gd name="T4" fmla="*/ 60 w 67"/>
                  <a:gd name="T5" fmla="*/ 46 h 67"/>
                  <a:gd name="T6" fmla="*/ 20 w 67"/>
                  <a:gd name="T7" fmla="*/ 60 h 67"/>
                  <a:gd name="T8" fmla="*/ 7 w 67"/>
                  <a:gd name="T9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7">
                    <a:moveTo>
                      <a:pt x="7" y="21"/>
                    </a:moveTo>
                    <a:cubicBezTo>
                      <a:pt x="14" y="6"/>
                      <a:pt x="31" y="0"/>
                      <a:pt x="46" y="7"/>
                    </a:cubicBezTo>
                    <a:cubicBezTo>
                      <a:pt x="61" y="14"/>
                      <a:pt x="67" y="32"/>
                      <a:pt x="60" y="46"/>
                    </a:cubicBezTo>
                    <a:cubicBezTo>
                      <a:pt x="53" y="61"/>
                      <a:pt x="35" y="67"/>
                      <a:pt x="20" y="60"/>
                    </a:cubicBezTo>
                    <a:cubicBezTo>
                      <a:pt x="6" y="53"/>
                      <a:pt x="0" y="35"/>
                      <a:pt x="7" y="21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6" name="ïŝḷïdè">
                <a:extLst>
                  <a:ext uri="{FF2B5EF4-FFF2-40B4-BE49-F238E27FC236}">
                    <a16:creationId xmlns:a16="http://schemas.microsoft.com/office/drawing/2014/main" id="{5B24C455-DFD2-42BA-84C2-FE069AE7CDEC}"/>
                  </a:ext>
                </a:extLst>
              </p:cNvPr>
              <p:cNvSpPr/>
              <p:nvPr/>
            </p:nvSpPr>
            <p:spPr bwMode="auto">
              <a:xfrm>
                <a:off x="6108700" y="4700588"/>
                <a:ext cx="498475" cy="501650"/>
              </a:xfrm>
              <a:custGeom>
                <a:avLst/>
                <a:gdLst>
                  <a:gd name="T0" fmla="*/ 11 w 151"/>
                  <a:gd name="T1" fmla="*/ 87 h 152"/>
                  <a:gd name="T2" fmla="*/ 48 w 151"/>
                  <a:gd name="T3" fmla="*/ 71 h 152"/>
                  <a:gd name="T4" fmla="*/ 61 w 151"/>
                  <a:gd name="T5" fmla="*/ 11 h 152"/>
                  <a:gd name="T6" fmla="*/ 101 w 151"/>
                  <a:gd name="T7" fmla="*/ 0 h 152"/>
                  <a:gd name="T8" fmla="*/ 118 w 151"/>
                  <a:gd name="T9" fmla="*/ 4 h 152"/>
                  <a:gd name="T10" fmla="*/ 123 w 151"/>
                  <a:gd name="T11" fmla="*/ 24 h 152"/>
                  <a:gd name="T12" fmla="*/ 142 w 151"/>
                  <a:gd name="T13" fmla="*/ 39 h 152"/>
                  <a:gd name="T14" fmla="*/ 133 w 151"/>
                  <a:gd name="T15" fmla="*/ 56 h 152"/>
                  <a:gd name="T16" fmla="*/ 137 w 151"/>
                  <a:gd name="T17" fmla="*/ 79 h 152"/>
                  <a:gd name="T18" fmla="*/ 110 w 151"/>
                  <a:gd name="T19" fmla="*/ 104 h 152"/>
                  <a:gd name="T20" fmla="*/ 71 w 151"/>
                  <a:gd name="T21" fmla="*/ 124 h 152"/>
                  <a:gd name="T22" fmla="*/ 44 w 151"/>
                  <a:gd name="T23" fmla="*/ 143 h 152"/>
                  <a:gd name="T24" fmla="*/ 17 w 151"/>
                  <a:gd name="T25" fmla="*/ 141 h 152"/>
                  <a:gd name="T26" fmla="*/ 11 w 151"/>
                  <a:gd name="T27" fmla="*/ 88 h 152"/>
                  <a:gd name="T28" fmla="*/ 11 w 151"/>
                  <a:gd name="T29" fmla="*/ 8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1" h="152">
                    <a:moveTo>
                      <a:pt x="11" y="87"/>
                    </a:moveTo>
                    <a:cubicBezTo>
                      <a:pt x="23" y="85"/>
                      <a:pt x="37" y="77"/>
                      <a:pt x="48" y="71"/>
                    </a:cubicBezTo>
                    <a:cubicBezTo>
                      <a:pt x="48" y="52"/>
                      <a:pt x="44" y="22"/>
                      <a:pt x="61" y="11"/>
                    </a:cubicBezTo>
                    <a:cubicBezTo>
                      <a:pt x="72" y="4"/>
                      <a:pt x="89" y="0"/>
                      <a:pt x="101" y="0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26" y="10"/>
                      <a:pt x="123" y="23"/>
                      <a:pt x="123" y="24"/>
                    </a:cubicBezTo>
                    <a:cubicBezTo>
                      <a:pt x="129" y="26"/>
                      <a:pt x="139" y="33"/>
                      <a:pt x="142" y="39"/>
                    </a:cubicBezTo>
                    <a:cubicBezTo>
                      <a:pt x="145" y="48"/>
                      <a:pt x="140" y="51"/>
                      <a:pt x="133" y="56"/>
                    </a:cubicBezTo>
                    <a:cubicBezTo>
                      <a:pt x="151" y="55"/>
                      <a:pt x="144" y="72"/>
                      <a:pt x="137" y="79"/>
                    </a:cubicBezTo>
                    <a:cubicBezTo>
                      <a:pt x="148" y="100"/>
                      <a:pt x="112" y="131"/>
                      <a:pt x="110" y="104"/>
                    </a:cubicBezTo>
                    <a:cubicBezTo>
                      <a:pt x="104" y="117"/>
                      <a:pt x="85" y="131"/>
                      <a:pt x="71" y="124"/>
                    </a:cubicBezTo>
                    <a:cubicBezTo>
                      <a:pt x="65" y="132"/>
                      <a:pt x="52" y="138"/>
                      <a:pt x="44" y="143"/>
                    </a:cubicBezTo>
                    <a:cubicBezTo>
                      <a:pt x="32" y="149"/>
                      <a:pt x="26" y="152"/>
                      <a:pt x="17" y="141"/>
                    </a:cubicBezTo>
                    <a:cubicBezTo>
                      <a:pt x="6" y="129"/>
                      <a:pt x="0" y="99"/>
                      <a:pt x="11" y="88"/>
                    </a:cubicBezTo>
                    <a:lnTo>
                      <a:pt x="11" y="87"/>
                    </a:lnTo>
                    <a:close/>
                  </a:path>
                </a:pathLst>
              </a:custGeom>
              <a:solidFill>
                <a:srgbClr val="FF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7" name="îSļîḑe">
                <a:extLst>
                  <a:ext uri="{FF2B5EF4-FFF2-40B4-BE49-F238E27FC236}">
                    <a16:creationId xmlns:a16="http://schemas.microsoft.com/office/drawing/2014/main" id="{5039D844-C2D1-4235-8EE4-5611FBB6A833}"/>
                  </a:ext>
                </a:extLst>
              </p:cNvPr>
              <p:cNvSpPr/>
              <p:nvPr/>
            </p:nvSpPr>
            <p:spPr bwMode="auto">
              <a:xfrm>
                <a:off x="5630863" y="4529138"/>
                <a:ext cx="590550" cy="742950"/>
              </a:xfrm>
              <a:custGeom>
                <a:avLst/>
                <a:gdLst>
                  <a:gd name="T0" fmla="*/ 179 w 179"/>
                  <a:gd name="T1" fmla="*/ 204 h 225"/>
                  <a:gd name="T2" fmla="*/ 163 w 179"/>
                  <a:gd name="T3" fmla="*/ 135 h 225"/>
                  <a:gd name="T4" fmla="*/ 96 w 179"/>
                  <a:gd name="T5" fmla="*/ 113 h 225"/>
                  <a:gd name="T6" fmla="*/ 48 w 179"/>
                  <a:gd name="T7" fmla="*/ 21 h 225"/>
                  <a:gd name="T8" fmla="*/ 15 w 179"/>
                  <a:gd name="T9" fmla="*/ 9 h 225"/>
                  <a:gd name="T10" fmla="*/ 1 w 179"/>
                  <a:gd name="T11" fmla="*/ 53 h 225"/>
                  <a:gd name="T12" fmla="*/ 8 w 179"/>
                  <a:gd name="T13" fmla="*/ 100 h 225"/>
                  <a:gd name="T14" fmla="*/ 29 w 179"/>
                  <a:gd name="T15" fmla="*/ 151 h 225"/>
                  <a:gd name="T16" fmla="*/ 179 w 179"/>
                  <a:gd name="T17" fmla="*/ 20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225">
                    <a:moveTo>
                      <a:pt x="179" y="204"/>
                    </a:moveTo>
                    <a:cubicBezTo>
                      <a:pt x="165" y="185"/>
                      <a:pt x="165" y="153"/>
                      <a:pt x="163" y="135"/>
                    </a:cubicBezTo>
                    <a:cubicBezTo>
                      <a:pt x="139" y="134"/>
                      <a:pt x="114" y="129"/>
                      <a:pt x="96" y="113"/>
                    </a:cubicBezTo>
                    <a:cubicBezTo>
                      <a:pt x="68" y="89"/>
                      <a:pt x="67" y="51"/>
                      <a:pt x="48" y="21"/>
                    </a:cubicBezTo>
                    <a:cubicBezTo>
                      <a:pt x="41" y="10"/>
                      <a:pt x="28" y="0"/>
                      <a:pt x="15" y="9"/>
                    </a:cubicBezTo>
                    <a:cubicBezTo>
                      <a:pt x="3" y="19"/>
                      <a:pt x="1" y="40"/>
                      <a:pt x="1" y="53"/>
                    </a:cubicBezTo>
                    <a:cubicBezTo>
                      <a:pt x="0" y="69"/>
                      <a:pt x="2" y="85"/>
                      <a:pt x="8" y="100"/>
                    </a:cubicBezTo>
                    <a:cubicBezTo>
                      <a:pt x="14" y="117"/>
                      <a:pt x="20" y="135"/>
                      <a:pt x="29" y="151"/>
                    </a:cubicBezTo>
                    <a:cubicBezTo>
                      <a:pt x="67" y="225"/>
                      <a:pt x="179" y="204"/>
                      <a:pt x="179" y="204"/>
                    </a:cubicBezTo>
                    <a:close/>
                  </a:path>
                </a:pathLst>
              </a:custGeom>
              <a:solidFill>
                <a:srgbClr val="C1E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8" name="iṣļïďe">
                <a:extLst>
                  <a:ext uri="{FF2B5EF4-FFF2-40B4-BE49-F238E27FC236}">
                    <a16:creationId xmlns:a16="http://schemas.microsoft.com/office/drawing/2014/main" id="{7B7A4884-5C75-44EA-B542-8069CEDB3D14}"/>
                  </a:ext>
                </a:extLst>
              </p:cNvPr>
              <p:cNvSpPr/>
              <p:nvPr/>
            </p:nvSpPr>
            <p:spPr bwMode="auto">
              <a:xfrm>
                <a:off x="5543550" y="3267076"/>
                <a:ext cx="650875" cy="228600"/>
              </a:xfrm>
              <a:custGeom>
                <a:avLst/>
                <a:gdLst>
                  <a:gd name="T0" fmla="*/ 14 w 197"/>
                  <a:gd name="T1" fmla="*/ 1 h 69"/>
                  <a:gd name="T2" fmla="*/ 1 w 197"/>
                  <a:gd name="T3" fmla="*/ 12 h 69"/>
                  <a:gd name="T4" fmla="*/ 8 w 197"/>
                  <a:gd name="T5" fmla="*/ 23 h 69"/>
                  <a:gd name="T6" fmla="*/ 23 w 197"/>
                  <a:gd name="T7" fmla="*/ 25 h 69"/>
                  <a:gd name="T8" fmla="*/ 54 w 197"/>
                  <a:gd name="T9" fmla="*/ 21 h 69"/>
                  <a:gd name="T10" fmla="*/ 68 w 197"/>
                  <a:gd name="T11" fmla="*/ 17 h 69"/>
                  <a:gd name="T12" fmla="*/ 107 w 197"/>
                  <a:gd name="T13" fmla="*/ 6 h 69"/>
                  <a:gd name="T14" fmla="*/ 134 w 197"/>
                  <a:gd name="T15" fmla="*/ 6 h 69"/>
                  <a:gd name="T16" fmla="*/ 165 w 197"/>
                  <a:gd name="T17" fmla="*/ 22 h 69"/>
                  <a:gd name="T18" fmla="*/ 173 w 197"/>
                  <a:gd name="T19" fmla="*/ 30 h 69"/>
                  <a:gd name="T20" fmla="*/ 191 w 197"/>
                  <a:gd name="T21" fmla="*/ 58 h 69"/>
                  <a:gd name="T22" fmla="*/ 195 w 197"/>
                  <a:gd name="T23" fmla="*/ 66 h 69"/>
                  <a:gd name="T24" fmla="*/ 185 w 197"/>
                  <a:gd name="T25" fmla="*/ 45 h 69"/>
                  <a:gd name="T26" fmla="*/ 171 w 197"/>
                  <a:gd name="T27" fmla="*/ 24 h 69"/>
                  <a:gd name="T28" fmla="*/ 158 w 197"/>
                  <a:gd name="T29" fmla="*/ 13 h 69"/>
                  <a:gd name="T30" fmla="*/ 120 w 197"/>
                  <a:gd name="T31" fmla="*/ 1 h 69"/>
                  <a:gd name="T32" fmla="*/ 80 w 197"/>
                  <a:gd name="T33" fmla="*/ 9 h 69"/>
                  <a:gd name="T34" fmla="*/ 60 w 197"/>
                  <a:gd name="T35" fmla="*/ 16 h 69"/>
                  <a:gd name="T36" fmla="*/ 27 w 197"/>
                  <a:gd name="T37" fmla="*/ 21 h 69"/>
                  <a:gd name="T38" fmla="*/ 14 w 197"/>
                  <a:gd name="T39" fmla="*/ 21 h 69"/>
                  <a:gd name="T40" fmla="*/ 6 w 197"/>
                  <a:gd name="T41" fmla="*/ 8 h 69"/>
                  <a:gd name="T42" fmla="*/ 21 w 197"/>
                  <a:gd name="T43" fmla="*/ 2 h 69"/>
                  <a:gd name="T44" fmla="*/ 31 w 197"/>
                  <a:gd name="T45" fmla="*/ 7 h 69"/>
                  <a:gd name="T46" fmla="*/ 31 w 197"/>
                  <a:gd name="T47" fmla="*/ 11 h 69"/>
                  <a:gd name="T48" fmla="*/ 24 w 197"/>
                  <a:gd name="T49" fmla="*/ 17 h 69"/>
                  <a:gd name="T50" fmla="*/ 17 w 197"/>
                  <a:gd name="T51" fmla="*/ 13 h 69"/>
                  <a:gd name="T52" fmla="*/ 16 w 197"/>
                  <a:gd name="T53" fmla="*/ 11 h 69"/>
                  <a:gd name="T54" fmla="*/ 16 w 197"/>
                  <a:gd name="T55" fmla="*/ 11 h 69"/>
                  <a:gd name="T56" fmla="*/ 16 w 197"/>
                  <a:gd name="T57" fmla="*/ 13 h 69"/>
                  <a:gd name="T58" fmla="*/ 24 w 197"/>
                  <a:gd name="T59" fmla="*/ 18 h 69"/>
                  <a:gd name="T60" fmla="*/ 32 w 197"/>
                  <a:gd name="T61" fmla="*/ 11 h 69"/>
                  <a:gd name="T62" fmla="*/ 32 w 197"/>
                  <a:gd name="T63" fmla="*/ 6 h 69"/>
                  <a:gd name="T64" fmla="*/ 20 w 197"/>
                  <a:gd name="T6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7" h="69">
                    <a:moveTo>
                      <a:pt x="20" y="0"/>
                    </a:moveTo>
                    <a:cubicBezTo>
                      <a:pt x="18" y="0"/>
                      <a:pt x="16" y="0"/>
                      <a:pt x="14" y="1"/>
                    </a:cubicBezTo>
                    <a:cubicBezTo>
                      <a:pt x="11" y="2"/>
                      <a:pt x="7" y="3"/>
                      <a:pt x="4" y="6"/>
                    </a:cubicBezTo>
                    <a:cubicBezTo>
                      <a:pt x="3" y="8"/>
                      <a:pt x="2" y="10"/>
                      <a:pt x="1" y="12"/>
                    </a:cubicBezTo>
                    <a:cubicBezTo>
                      <a:pt x="0" y="14"/>
                      <a:pt x="1" y="17"/>
                      <a:pt x="2" y="19"/>
                    </a:cubicBezTo>
                    <a:cubicBezTo>
                      <a:pt x="3" y="21"/>
                      <a:pt x="6" y="22"/>
                      <a:pt x="8" y="23"/>
                    </a:cubicBezTo>
                    <a:cubicBezTo>
                      <a:pt x="10" y="23"/>
                      <a:pt x="12" y="24"/>
                      <a:pt x="14" y="24"/>
                    </a:cubicBezTo>
                    <a:cubicBezTo>
                      <a:pt x="17" y="25"/>
                      <a:pt x="20" y="25"/>
                      <a:pt x="23" y="25"/>
                    </a:cubicBezTo>
                    <a:cubicBezTo>
                      <a:pt x="24" y="25"/>
                      <a:pt x="26" y="25"/>
                      <a:pt x="27" y="25"/>
                    </a:cubicBezTo>
                    <a:cubicBezTo>
                      <a:pt x="36" y="24"/>
                      <a:pt x="45" y="23"/>
                      <a:pt x="54" y="21"/>
                    </a:cubicBezTo>
                    <a:cubicBezTo>
                      <a:pt x="56" y="21"/>
                      <a:pt x="59" y="20"/>
                      <a:pt x="61" y="20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72" y="16"/>
                      <a:pt x="76" y="14"/>
                      <a:pt x="81" y="13"/>
                    </a:cubicBezTo>
                    <a:cubicBezTo>
                      <a:pt x="90" y="10"/>
                      <a:pt x="99" y="7"/>
                      <a:pt x="107" y="6"/>
                    </a:cubicBezTo>
                    <a:cubicBezTo>
                      <a:pt x="112" y="5"/>
                      <a:pt x="116" y="5"/>
                      <a:pt x="121" y="5"/>
                    </a:cubicBezTo>
                    <a:cubicBezTo>
                      <a:pt x="125" y="5"/>
                      <a:pt x="129" y="5"/>
                      <a:pt x="134" y="6"/>
                    </a:cubicBezTo>
                    <a:cubicBezTo>
                      <a:pt x="142" y="8"/>
                      <a:pt x="150" y="11"/>
                      <a:pt x="156" y="15"/>
                    </a:cubicBezTo>
                    <a:cubicBezTo>
                      <a:pt x="159" y="17"/>
                      <a:pt x="163" y="19"/>
                      <a:pt x="165" y="22"/>
                    </a:cubicBezTo>
                    <a:cubicBezTo>
                      <a:pt x="166" y="23"/>
                      <a:pt x="168" y="25"/>
                      <a:pt x="169" y="26"/>
                    </a:cubicBezTo>
                    <a:cubicBezTo>
                      <a:pt x="170" y="27"/>
                      <a:pt x="171" y="29"/>
                      <a:pt x="173" y="30"/>
                    </a:cubicBezTo>
                    <a:cubicBezTo>
                      <a:pt x="177" y="35"/>
                      <a:pt x="180" y="41"/>
                      <a:pt x="183" y="45"/>
                    </a:cubicBezTo>
                    <a:cubicBezTo>
                      <a:pt x="186" y="50"/>
                      <a:pt x="189" y="55"/>
                      <a:pt x="191" y="58"/>
                    </a:cubicBezTo>
                    <a:cubicBezTo>
                      <a:pt x="194" y="65"/>
                      <a:pt x="197" y="69"/>
                      <a:pt x="197" y="69"/>
                    </a:cubicBezTo>
                    <a:cubicBezTo>
                      <a:pt x="197" y="69"/>
                      <a:pt x="196" y="68"/>
                      <a:pt x="195" y="66"/>
                    </a:cubicBezTo>
                    <a:cubicBezTo>
                      <a:pt x="194" y="64"/>
                      <a:pt x="193" y="61"/>
                      <a:pt x="191" y="58"/>
                    </a:cubicBezTo>
                    <a:cubicBezTo>
                      <a:pt x="190" y="54"/>
                      <a:pt x="187" y="50"/>
                      <a:pt x="185" y="45"/>
                    </a:cubicBezTo>
                    <a:cubicBezTo>
                      <a:pt x="182" y="40"/>
                      <a:pt x="179" y="34"/>
                      <a:pt x="174" y="29"/>
                    </a:cubicBezTo>
                    <a:cubicBezTo>
                      <a:pt x="173" y="27"/>
                      <a:pt x="172" y="26"/>
                      <a:pt x="171" y="24"/>
                    </a:cubicBezTo>
                    <a:cubicBezTo>
                      <a:pt x="170" y="23"/>
                      <a:pt x="168" y="22"/>
                      <a:pt x="167" y="20"/>
                    </a:cubicBezTo>
                    <a:cubicBezTo>
                      <a:pt x="164" y="17"/>
                      <a:pt x="161" y="15"/>
                      <a:pt x="158" y="13"/>
                    </a:cubicBezTo>
                    <a:cubicBezTo>
                      <a:pt x="151" y="8"/>
                      <a:pt x="143" y="4"/>
                      <a:pt x="134" y="2"/>
                    </a:cubicBezTo>
                    <a:cubicBezTo>
                      <a:pt x="130" y="1"/>
                      <a:pt x="125" y="1"/>
                      <a:pt x="120" y="1"/>
                    </a:cubicBezTo>
                    <a:cubicBezTo>
                      <a:pt x="116" y="1"/>
                      <a:pt x="111" y="1"/>
                      <a:pt x="107" y="2"/>
                    </a:cubicBezTo>
                    <a:cubicBezTo>
                      <a:pt x="98" y="4"/>
                      <a:pt x="89" y="6"/>
                      <a:pt x="80" y="9"/>
                    </a:cubicBezTo>
                    <a:cubicBezTo>
                      <a:pt x="75" y="11"/>
                      <a:pt x="71" y="12"/>
                      <a:pt x="66" y="14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58" y="17"/>
                      <a:pt x="56" y="17"/>
                      <a:pt x="53" y="18"/>
                    </a:cubicBezTo>
                    <a:cubicBezTo>
                      <a:pt x="45" y="20"/>
                      <a:pt x="36" y="21"/>
                      <a:pt x="27" y="21"/>
                    </a:cubicBezTo>
                    <a:cubicBezTo>
                      <a:pt x="25" y="21"/>
                      <a:pt x="24" y="21"/>
                      <a:pt x="22" y="21"/>
                    </a:cubicBezTo>
                    <a:cubicBezTo>
                      <a:pt x="20" y="21"/>
                      <a:pt x="17" y="21"/>
                      <a:pt x="14" y="21"/>
                    </a:cubicBezTo>
                    <a:cubicBezTo>
                      <a:pt x="11" y="20"/>
                      <a:pt x="6" y="19"/>
                      <a:pt x="4" y="17"/>
                    </a:cubicBezTo>
                    <a:cubicBezTo>
                      <a:pt x="2" y="14"/>
                      <a:pt x="4" y="10"/>
                      <a:pt x="6" y="8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7" y="2"/>
                      <a:pt x="19" y="2"/>
                      <a:pt x="21" y="2"/>
                    </a:cubicBezTo>
                    <a:cubicBezTo>
                      <a:pt x="22" y="2"/>
                      <a:pt x="23" y="2"/>
                      <a:pt x="24" y="2"/>
                    </a:cubicBezTo>
                    <a:cubicBezTo>
                      <a:pt x="27" y="3"/>
                      <a:pt x="30" y="4"/>
                      <a:pt x="31" y="7"/>
                    </a:cubicBezTo>
                    <a:cubicBezTo>
                      <a:pt x="31" y="7"/>
                      <a:pt x="31" y="8"/>
                      <a:pt x="31" y="9"/>
                    </a:cubicBezTo>
                    <a:cubicBezTo>
                      <a:pt x="31" y="9"/>
                      <a:pt x="31" y="10"/>
                      <a:pt x="31" y="11"/>
                    </a:cubicBezTo>
                    <a:cubicBezTo>
                      <a:pt x="31" y="12"/>
                      <a:pt x="30" y="13"/>
                      <a:pt x="30" y="14"/>
                    </a:cubicBezTo>
                    <a:cubicBezTo>
                      <a:pt x="28" y="16"/>
                      <a:pt x="26" y="17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7"/>
                      <a:pt x="17" y="15"/>
                      <a:pt x="17" y="13"/>
                    </a:cubicBezTo>
                    <a:cubicBezTo>
                      <a:pt x="17" y="13"/>
                      <a:pt x="16" y="12"/>
                      <a:pt x="16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1"/>
                    </a:cubicBezTo>
                    <a:cubicBezTo>
                      <a:pt x="16" y="11"/>
                      <a:pt x="16" y="12"/>
                      <a:pt x="16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7" y="15"/>
                      <a:pt x="19" y="18"/>
                      <a:pt x="23" y="18"/>
                    </a:cubicBezTo>
                    <a:cubicBezTo>
                      <a:pt x="23" y="18"/>
                      <a:pt x="24" y="18"/>
                      <a:pt x="24" y="18"/>
                    </a:cubicBezTo>
                    <a:cubicBezTo>
                      <a:pt x="26" y="17"/>
                      <a:pt x="29" y="16"/>
                      <a:pt x="30" y="14"/>
                    </a:cubicBezTo>
                    <a:cubicBezTo>
                      <a:pt x="31" y="13"/>
                      <a:pt x="32" y="12"/>
                      <a:pt x="32" y="11"/>
                    </a:cubicBezTo>
                    <a:cubicBezTo>
                      <a:pt x="32" y="10"/>
                      <a:pt x="32" y="9"/>
                      <a:pt x="32" y="9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1" y="3"/>
                      <a:pt x="28" y="1"/>
                      <a:pt x="24" y="1"/>
                    </a:cubicBezTo>
                    <a:cubicBezTo>
                      <a:pt x="23" y="0"/>
                      <a:pt x="22" y="0"/>
                      <a:pt x="20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9" name="îṥḻiḓê">
                <a:extLst>
                  <a:ext uri="{FF2B5EF4-FFF2-40B4-BE49-F238E27FC236}">
                    <a16:creationId xmlns:a16="http://schemas.microsoft.com/office/drawing/2014/main" id="{49A60778-B509-400D-A790-2FE69D9CE159}"/>
                  </a:ext>
                </a:extLst>
              </p:cNvPr>
              <p:cNvSpPr/>
              <p:nvPr/>
            </p:nvSpPr>
            <p:spPr bwMode="auto">
              <a:xfrm>
                <a:off x="6280150" y="3241676"/>
                <a:ext cx="488950" cy="273050"/>
              </a:xfrm>
              <a:custGeom>
                <a:avLst/>
                <a:gdLst>
                  <a:gd name="T0" fmla="*/ 128 w 148"/>
                  <a:gd name="T1" fmla="*/ 0 h 83"/>
                  <a:gd name="T2" fmla="*/ 118 w 148"/>
                  <a:gd name="T3" fmla="*/ 6 h 83"/>
                  <a:gd name="T4" fmla="*/ 126 w 148"/>
                  <a:gd name="T5" fmla="*/ 13 h 83"/>
                  <a:gd name="T6" fmla="*/ 134 w 148"/>
                  <a:gd name="T7" fmla="*/ 9 h 83"/>
                  <a:gd name="T8" fmla="*/ 134 w 148"/>
                  <a:gd name="T9" fmla="*/ 9 h 83"/>
                  <a:gd name="T10" fmla="*/ 130 w 148"/>
                  <a:gd name="T11" fmla="*/ 7 h 83"/>
                  <a:gd name="T12" fmla="*/ 124 w 148"/>
                  <a:gd name="T13" fmla="*/ 6 h 83"/>
                  <a:gd name="T14" fmla="*/ 129 w 148"/>
                  <a:gd name="T15" fmla="*/ 7 h 83"/>
                  <a:gd name="T16" fmla="*/ 134 w 148"/>
                  <a:gd name="T17" fmla="*/ 9 h 83"/>
                  <a:gd name="T18" fmla="*/ 127 w 148"/>
                  <a:gd name="T19" fmla="*/ 12 h 83"/>
                  <a:gd name="T20" fmla="*/ 120 w 148"/>
                  <a:gd name="T21" fmla="*/ 6 h 83"/>
                  <a:gd name="T22" fmla="*/ 128 w 148"/>
                  <a:gd name="T23" fmla="*/ 2 h 83"/>
                  <a:gd name="T24" fmla="*/ 136 w 148"/>
                  <a:gd name="T25" fmla="*/ 2 h 83"/>
                  <a:gd name="T26" fmla="*/ 145 w 148"/>
                  <a:gd name="T27" fmla="*/ 10 h 83"/>
                  <a:gd name="T28" fmla="*/ 134 w 148"/>
                  <a:gd name="T29" fmla="*/ 18 h 83"/>
                  <a:gd name="T30" fmla="*/ 130 w 148"/>
                  <a:gd name="T31" fmla="*/ 19 h 83"/>
                  <a:gd name="T32" fmla="*/ 127 w 148"/>
                  <a:gd name="T33" fmla="*/ 18 h 83"/>
                  <a:gd name="T34" fmla="*/ 98 w 148"/>
                  <a:gd name="T35" fmla="*/ 8 h 83"/>
                  <a:gd name="T36" fmla="*/ 90 w 148"/>
                  <a:gd name="T37" fmla="*/ 5 h 83"/>
                  <a:gd name="T38" fmla="*/ 73 w 148"/>
                  <a:gd name="T39" fmla="*/ 4 h 83"/>
                  <a:gd name="T40" fmla="*/ 50 w 148"/>
                  <a:gd name="T41" fmla="*/ 7 h 83"/>
                  <a:gd name="T42" fmla="*/ 43 w 148"/>
                  <a:gd name="T43" fmla="*/ 10 h 83"/>
                  <a:gd name="T44" fmla="*/ 24 w 148"/>
                  <a:gd name="T45" fmla="*/ 25 h 83"/>
                  <a:gd name="T46" fmla="*/ 8 w 148"/>
                  <a:gd name="T47" fmla="*/ 52 h 83"/>
                  <a:gd name="T48" fmla="*/ 0 w 148"/>
                  <a:gd name="T49" fmla="*/ 83 h 83"/>
                  <a:gd name="T50" fmla="*/ 9 w 148"/>
                  <a:gd name="T51" fmla="*/ 53 h 83"/>
                  <a:gd name="T52" fmla="*/ 27 w 148"/>
                  <a:gd name="T53" fmla="*/ 27 h 83"/>
                  <a:gd name="T54" fmla="*/ 45 w 148"/>
                  <a:gd name="T55" fmla="*/ 13 h 83"/>
                  <a:gd name="T56" fmla="*/ 52 w 148"/>
                  <a:gd name="T57" fmla="*/ 10 h 83"/>
                  <a:gd name="T58" fmla="*/ 72 w 148"/>
                  <a:gd name="T59" fmla="*/ 7 h 83"/>
                  <a:gd name="T60" fmla="*/ 89 w 148"/>
                  <a:gd name="T61" fmla="*/ 9 h 83"/>
                  <a:gd name="T62" fmla="*/ 97 w 148"/>
                  <a:gd name="T63" fmla="*/ 11 h 83"/>
                  <a:gd name="T64" fmla="*/ 127 w 148"/>
                  <a:gd name="T65" fmla="*/ 22 h 83"/>
                  <a:gd name="T66" fmla="*/ 130 w 148"/>
                  <a:gd name="T67" fmla="*/ 22 h 83"/>
                  <a:gd name="T68" fmla="*/ 135 w 148"/>
                  <a:gd name="T69" fmla="*/ 21 h 83"/>
                  <a:gd name="T70" fmla="*/ 148 w 148"/>
                  <a:gd name="T71" fmla="*/ 11 h 83"/>
                  <a:gd name="T72" fmla="*/ 136 w 148"/>
                  <a:gd name="T7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8" h="83">
                    <a:moveTo>
                      <a:pt x="131" y="0"/>
                    </a:moveTo>
                    <a:cubicBezTo>
                      <a:pt x="130" y="0"/>
                      <a:pt x="129" y="0"/>
                      <a:pt x="128" y="0"/>
                    </a:cubicBezTo>
                    <a:cubicBezTo>
                      <a:pt x="125" y="0"/>
                      <a:pt x="122" y="0"/>
                      <a:pt x="120" y="2"/>
                    </a:cubicBezTo>
                    <a:cubicBezTo>
                      <a:pt x="119" y="3"/>
                      <a:pt x="118" y="5"/>
                      <a:pt x="118" y="6"/>
                    </a:cubicBezTo>
                    <a:cubicBezTo>
                      <a:pt x="118" y="8"/>
                      <a:pt x="119" y="9"/>
                      <a:pt x="120" y="10"/>
                    </a:cubicBezTo>
                    <a:cubicBezTo>
                      <a:pt x="121" y="12"/>
                      <a:pt x="124" y="13"/>
                      <a:pt x="126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30" y="13"/>
                      <a:pt x="133" y="11"/>
                      <a:pt x="134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4" y="9"/>
                      <a:pt x="134" y="9"/>
                      <a:pt x="134" y="9"/>
                    </a:cubicBezTo>
                    <a:cubicBezTo>
                      <a:pt x="134" y="8"/>
                      <a:pt x="133" y="8"/>
                      <a:pt x="132" y="8"/>
                    </a:cubicBezTo>
                    <a:cubicBezTo>
                      <a:pt x="131" y="7"/>
                      <a:pt x="130" y="7"/>
                      <a:pt x="130" y="7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6" y="6"/>
                      <a:pt x="125" y="6"/>
                      <a:pt x="124" y="6"/>
                    </a:cubicBezTo>
                    <a:cubicBezTo>
                      <a:pt x="125" y="6"/>
                      <a:pt x="126" y="6"/>
                      <a:pt x="127" y="7"/>
                    </a:cubicBezTo>
                    <a:cubicBezTo>
                      <a:pt x="129" y="7"/>
                      <a:pt x="129" y="7"/>
                      <a:pt x="129" y="7"/>
                    </a:cubicBezTo>
                    <a:cubicBezTo>
                      <a:pt x="130" y="8"/>
                      <a:pt x="131" y="8"/>
                      <a:pt x="132" y="8"/>
                    </a:cubicBezTo>
                    <a:cubicBezTo>
                      <a:pt x="132" y="8"/>
                      <a:pt x="133" y="9"/>
                      <a:pt x="134" y="9"/>
                    </a:cubicBezTo>
                    <a:cubicBezTo>
                      <a:pt x="132" y="11"/>
                      <a:pt x="130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4" y="12"/>
                      <a:pt x="122" y="11"/>
                      <a:pt x="121" y="9"/>
                    </a:cubicBezTo>
                    <a:cubicBezTo>
                      <a:pt x="120" y="8"/>
                      <a:pt x="120" y="7"/>
                      <a:pt x="120" y="6"/>
                    </a:cubicBezTo>
                    <a:cubicBezTo>
                      <a:pt x="120" y="5"/>
                      <a:pt x="120" y="4"/>
                      <a:pt x="121" y="4"/>
                    </a:cubicBezTo>
                    <a:cubicBezTo>
                      <a:pt x="123" y="3"/>
                      <a:pt x="125" y="2"/>
                      <a:pt x="128" y="2"/>
                    </a:cubicBezTo>
                    <a:cubicBezTo>
                      <a:pt x="128" y="2"/>
                      <a:pt x="129" y="2"/>
                      <a:pt x="129" y="2"/>
                    </a:cubicBezTo>
                    <a:cubicBezTo>
                      <a:pt x="131" y="2"/>
                      <a:pt x="134" y="2"/>
                      <a:pt x="136" y="2"/>
                    </a:cubicBezTo>
                    <a:cubicBezTo>
                      <a:pt x="138" y="3"/>
                      <a:pt x="140" y="4"/>
                      <a:pt x="142" y="5"/>
                    </a:cubicBezTo>
                    <a:cubicBezTo>
                      <a:pt x="144" y="6"/>
                      <a:pt x="145" y="8"/>
                      <a:pt x="145" y="10"/>
                    </a:cubicBezTo>
                    <a:cubicBezTo>
                      <a:pt x="144" y="12"/>
                      <a:pt x="143" y="14"/>
                      <a:pt x="141" y="15"/>
                    </a:cubicBezTo>
                    <a:cubicBezTo>
                      <a:pt x="139" y="17"/>
                      <a:pt x="137" y="18"/>
                      <a:pt x="134" y="18"/>
                    </a:cubicBezTo>
                    <a:cubicBezTo>
                      <a:pt x="133" y="18"/>
                      <a:pt x="132" y="18"/>
                      <a:pt x="131" y="18"/>
                    </a:cubicBezTo>
                    <a:cubicBezTo>
                      <a:pt x="130" y="19"/>
                      <a:pt x="130" y="19"/>
                      <a:pt x="130" y="19"/>
                    </a:cubicBezTo>
                    <a:cubicBezTo>
                      <a:pt x="129" y="18"/>
                      <a:pt x="129" y="18"/>
                      <a:pt x="129" y="18"/>
                    </a:cubicBezTo>
                    <a:cubicBezTo>
                      <a:pt x="127" y="18"/>
                      <a:pt x="127" y="18"/>
                      <a:pt x="127" y="18"/>
                    </a:cubicBezTo>
                    <a:cubicBezTo>
                      <a:pt x="122" y="18"/>
                      <a:pt x="117" y="16"/>
                      <a:pt x="113" y="14"/>
                    </a:cubicBezTo>
                    <a:cubicBezTo>
                      <a:pt x="108" y="12"/>
                      <a:pt x="103" y="9"/>
                      <a:pt x="98" y="8"/>
                    </a:cubicBezTo>
                    <a:cubicBezTo>
                      <a:pt x="97" y="7"/>
                      <a:pt x="95" y="7"/>
                      <a:pt x="94" y="6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88" y="5"/>
                      <a:pt x="85" y="4"/>
                      <a:pt x="82" y="4"/>
                    </a:cubicBezTo>
                    <a:cubicBezTo>
                      <a:pt x="79" y="4"/>
                      <a:pt x="76" y="4"/>
                      <a:pt x="73" y="4"/>
                    </a:cubicBezTo>
                    <a:cubicBezTo>
                      <a:pt x="71" y="4"/>
                      <a:pt x="69" y="4"/>
                      <a:pt x="66" y="4"/>
                    </a:cubicBezTo>
                    <a:cubicBezTo>
                      <a:pt x="61" y="4"/>
                      <a:pt x="56" y="5"/>
                      <a:pt x="50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1" y="11"/>
                      <a:pt x="38" y="13"/>
                      <a:pt x="36" y="14"/>
                    </a:cubicBezTo>
                    <a:cubicBezTo>
                      <a:pt x="32" y="17"/>
                      <a:pt x="28" y="21"/>
                      <a:pt x="24" y="25"/>
                    </a:cubicBezTo>
                    <a:cubicBezTo>
                      <a:pt x="21" y="29"/>
                      <a:pt x="18" y="34"/>
                      <a:pt x="15" y="38"/>
                    </a:cubicBezTo>
                    <a:cubicBezTo>
                      <a:pt x="12" y="43"/>
                      <a:pt x="10" y="47"/>
                      <a:pt x="8" y="52"/>
                    </a:cubicBezTo>
                    <a:cubicBezTo>
                      <a:pt x="5" y="57"/>
                      <a:pt x="4" y="62"/>
                      <a:pt x="3" y="67"/>
                    </a:cubicBezTo>
                    <a:cubicBezTo>
                      <a:pt x="1" y="72"/>
                      <a:pt x="1" y="77"/>
                      <a:pt x="0" y="83"/>
                    </a:cubicBezTo>
                    <a:cubicBezTo>
                      <a:pt x="1" y="77"/>
                      <a:pt x="2" y="72"/>
                      <a:pt x="4" y="67"/>
                    </a:cubicBezTo>
                    <a:cubicBezTo>
                      <a:pt x="5" y="62"/>
                      <a:pt x="7" y="58"/>
                      <a:pt x="9" y="53"/>
                    </a:cubicBezTo>
                    <a:cubicBezTo>
                      <a:pt x="12" y="48"/>
                      <a:pt x="14" y="44"/>
                      <a:pt x="17" y="39"/>
                    </a:cubicBezTo>
                    <a:cubicBezTo>
                      <a:pt x="20" y="35"/>
                      <a:pt x="23" y="31"/>
                      <a:pt x="27" y="27"/>
                    </a:cubicBezTo>
                    <a:cubicBezTo>
                      <a:pt x="30" y="24"/>
                      <a:pt x="34" y="20"/>
                      <a:pt x="38" y="17"/>
                    </a:cubicBezTo>
                    <a:cubicBezTo>
                      <a:pt x="40" y="16"/>
                      <a:pt x="42" y="14"/>
                      <a:pt x="45" y="1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6" y="9"/>
                      <a:pt x="61" y="8"/>
                      <a:pt x="67" y="8"/>
                    </a:cubicBezTo>
                    <a:cubicBezTo>
                      <a:pt x="68" y="7"/>
                      <a:pt x="70" y="7"/>
                      <a:pt x="72" y="7"/>
                    </a:cubicBezTo>
                    <a:cubicBezTo>
                      <a:pt x="76" y="7"/>
                      <a:pt x="79" y="8"/>
                      <a:pt x="82" y="8"/>
                    </a:cubicBezTo>
                    <a:cubicBezTo>
                      <a:pt x="84" y="8"/>
                      <a:pt x="87" y="9"/>
                      <a:pt x="89" y="9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4" y="10"/>
                      <a:pt x="96" y="11"/>
                      <a:pt x="97" y="11"/>
                    </a:cubicBezTo>
                    <a:cubicBezTo>
                      <a:pt x="101" y="13"/>
                      <a:pt x="106" y="15"/>
                      <a:pt x="111" y="17"/>
                    </a:cubicBezTo>
                    <a:cubicBezTo>
                      <a:pt x="116" y="19"/>
                      <a:pt x="121" y="21"/>
                      <a:pt x="127" y="22"/>
                    </a:cubicBezTo>
                    <a:cubicBezTo>
                      <a:pt x="129" y="22"/>
                      <a:pt x="129" y="22"/>
                      <a:pt x="129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5" y="21"/>
                    </a:cubicBezTo>
                    <a:cubicBezTo>
                      <a:pt x="138" y="21"/>
                      <a:pt x="140" y="20"/>
                      <a:pt x="143" y="18"/>
                    </a:cubicBezTo>
                    <a:cubicBezTo>
                      <a:pt x="145" y="16"/>
                      <a:pt x="147" y="14"/>
                      <a:pt x="148" y="11"/>
                    </a:cubicBezTo>
                    <a:cubicBezTo>
                      <a:pt x="148" y="8"/>
                      <a:pt x="146" y="4"/>
                      <a:pt x="144" y="3"/>
                    </a:cubicBezTo>
                    <a:cubicBezTo>
                      <a:pt x="141" y="1"/>
                      <a:pt x="139" y="0"/>
                      <a:pt x="136" y="0"/>
                    </a:cubicBezTo>
                    <a:cubicBezTo>
                      <a:pt x="134" y="0"/>
                      <a:pt x="132" y="0"/>
                      <a:pt x="131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0" name="ïṣ1îḍê">
                <a:extLst>
                  <a:ext uri="{FF2B5EF4-FFF2-40B4-BE49-F238E27FC236}">
                    <a16:creationId xmlns:a16="http://schemas.microsoft.com/office/drawing/2014/main" id="{566844A5-69AC-450B-A94A-0F50AF22B40B}"/>
                  </a:ext>
                </a:extLst>
              </p:cNvPr>
              <p:cNvSpPr/>
              <p:nvPr/>
            </p:nvSpPr>
            <p:spPr bwMode="auto">
              <a:xfrm>
                <a:off x="5237163" y="3327401"/>
                <a:ext cx="889000" cy="490538"/>
              </a:xfrm>
              <a:custGeom>
                <a:avLst/>
                <a:gdLst>
                  <a:gd name="T0" fmla="*/ 10 w 269"/>
                  <a:gd name="T1" fmla="*/ 0 h 149"/>
                  <a:gd name="T2" fmla="*/ 8 w 269"/>
                  <a:gd name="T3" fmla="*/ 1 h 149"/>
                  <a:gd name="T4" fmla="*/ 4 w 269"/>
                  <a:gd name="T5" fmla="*/ 3 h 149"/>
                  <a:gd name="T6" fmla="*/ 0 w 269"/>
                  <a:gd name="T7" fmla="*/ 13 h 149"/>
                  <a:gd name="T8" fmla="*/ 16 w 269"/>
                  <a:gd name="T9" fmla="*/ 34 h 149"/>
                  <a:gd name="T10" fmla="*/ 22 w 269"/>
                  <a:gd name="T11" fmla="*/ 33 h 149"/>
                  <a:gd name="T12" fmla="*/ 27 w 269"/>
                  <a:gd name="T13" fmla="*/ 25 h 149"/>
                  <a:gd name="T14" fmla="*/ 17 w 269"/>
                  <a:gd name="T15" fmla="*/ 17 h 149"/>
                  <a:gd name="T16" fmla="*/ 14 w 269"/>
                  <a:gd name="T17" fmla="*/ 18 h 149"/>
                  <a:gd name="T18" fmla="*/ 13 w 269"/>
                  <a:gd name="T19" fmla="*/ 24 h 149"/>
                  <a:gd name="T20" fmla="*/ 13 w 269"/>
                  <a:gd name="T21" fmla="*/ 24 h 149"/>
                  <a:gd name="T22" fmla="*/ 17 w 269"/>
                  <a:gd name="T23" fmla="*/ 17 h 149"/>
                  <a:gd name="T24" fmla="*/ 23 w 269"/>
                  <a:gd name="T25" fmla="*/ 21 h 149"/>
                  <a:gd name="T26" fmla="*/ 26 w 269"/>
                  <a:gd name="T27" fmla="*/ 29 h 149"/>
                  <a:gd name="T28" fmla="*/ 17 w 269"/>
                  <a:gd name="T29" fmla="*/ 33 h 149"/>
                  <a:gd name="T30" fmla="*/ 6 w 269"/>
                  <a:gd name="T31" fmla="*/ 26 h 149"/>
                  <a:gd name="T32" fmla="*/ 5 w 269"/>
                  <a:gd name="T33" fmla="*/ 6 h 149"/>
                  <a:gd name="T34" fmla="*/ 7 w 269"/>
                  <a:gd name="T35" fmla="*/ 4 h 149"/>
                  <a:gd name="T36" fmla="*/ 10 w 269"/>
                  <a:gd name="T37" fmla="*/ 3 h 149"/>
                  <a:gd name="T38" fmla="*/ 15 w 269"/>
                  <a:gd name="T39" fmla="*/ 2 h 149"/>
                  <a:gd name="T40" fmla="*/ 37 w 269"/>
                  <a:gd name="T41" fmla="*/ 20 h 149"/>
                  <a:gd name="T42" fmla="*/ 59 w 269"/>
                  <a:gd name="T43" fmla="*/ 73 h 149"/>
                  <a:gd name="T44" fmla="*/ 111 w 269"/>
                  <a:gd name="T45" fmla="*/ 136 h 149"/>
                  <a:gd name="T46" fmla="*/ 157 w 269"/>
                  <a:gd name="T47" fmla="*/ 149 h 149"/>
                  <a:gd name="T48" fmla="*/ 177 w 269"/>
                  <a:gd name="T49" fmla="*/ 147 h 149"/>
                  <a:gd name="T50" fmla="*/ 217 w 269"/>
                  <a:gd name="T51" fmla="*/ 132 h 149"/>
                  <a:gd name="T52" fmla="*/ 240 w 269"/>
                  <a:gd name="T53" fmla="*/ 117 h 149"/>
                  <a:gd name="T54" fmla="*/ 256 w 269"/>
                  <a:gd name="T55" fmla="*/ 103 h 149"/>
                  <a:gd name="T56" fmla="*/ 262 w 269"/>
                  <a:gd name="T57" fmla="*/ 97 h 149"/>
                  <a:gd name="T58" fmla="*/ 269 w 269"/>
                  <a:gd name="T59" fmla="*/ 89 h 149"/>
                  <a:gd name="T60" fmla="*/ 261 w 269"/>
                  <a:gd name="T61" fmla="*/ 96 h 149"/>
                  <a:gd name="T62" fmla="*/ 256 w 269"/>
                  <a:gd name="T63" fmla="*/ 102 h 149"/>
                  <a:gd name="T64" fmla="*/ 239 w 269"/>
                  <a:gd name="T65" fmla="*/ 116 h 149"/>
                  <a:gd name="T66" fmla="*/ 216 w 269"/>
                  <a:gd name="T67" fmla="*/ 130 h 149"/>
                  <a:gd name="T68" fmla="*/ 176 w 269"/>
                  <a:gd name="T69" fmla="*/ 144 h 149"/>
                  <a:gd name="T70" fmla="*/ 158 w 269"/>
                  <a:gd name="T71" fmla="*/ 146 h 149"/>
                  <a:gd name="T72" fmla="*/ 113 w 269"/>
                  <a:gd name="T73" fmla="*/ 132 h 149"/>
                  <a:gd name="T74" fmla="*/ 62 w 269"/>
                  <a:gd name="T75" fmla="*/ 72 h 149"/>
                  <a:gd name="T76" fmla="*/ 28 w 269"/>
                  <a:gd name="T77" fmla="*/ 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9" h="149">
                    <a:moveTo>
                      <a:pt x="15" y="0"/>
                    </a:moveTo>
                    <a:cubicBezTo>
                      <a:pt x="13" y="0"/>
                      <a:pt x="12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1" y="7"/>
                      <a:pt x="0" y="10"/>
                      <a:pt x="0" y="13"/>
                    </a:cubicBezTo>
                    <a:cubicBezTo>
                      <a:pt x="0" y="18"/>
                      <a:pt x="2" y="23"/>
                      <a:pt x="4" y="27"/>
                    </a:cubicBezTo>
                    <a:cubicBezTo>
                      <a:pt x="7" y="32"/>
                      <a:pt x="11" y="34"/>
                      <a:pt x="16" y="34"/>
                    </a:cubicBezTo>
                    <a:cubicBezTo>
                      <a:pt x="16" y="34"/>
                      <a:pt x="16" y="34"/>
                      <a:pt x="17" y="34"/>
                    </a:cubicBezTo>
                    <a:cubicBezTo>
                      <a:pt x="19" y="34"/>
                      <a:pt x="20" y="34"/>
                      <a:pt x="22" y="33"/>
                    </a:cubicBezTo>
                    <a:cubicBezTo>
                      <a:pt x="24" y="33"/>
                      <a:pt x="26" y="32"/>
                      <a:pt x="27" y="30"/>
                    </a:cubicBezTo>
                    <a:cubicBezTo>
                      <a:pt x="28" y="28"/>
                      <a:pt x="27" y="26"/>
                      <a:pt x="27" y="25"/>
                    </a:cubicBezTo>
                    <a:cubicBezTo>
                      <a:pt x="26" y="23"/>
                      <a:pt x="25" y="22"/>
                      <a:pt x="24" y="21"/>
                    </a:cubicBezTo>
                    <a:cubicBezTo>
                      <a:pt x="22" y="18"/>
                      <a:pt x="19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5" y="17"/>
                      <a:pt x="14" y="18"/>
                    </a:cubicBezTo>
                    <a:cubicBezTo>
                      <a:pt x="13" y="19"/>
                      <a:pt x="13" y="20"/>
                      <a:pt x="13" y="21"/>
                    </a:cubicBezTo>
                    <a:cubicBezTo>
                      <a:pt x="13" y="22"/>
                      <a:pt x="13" y="23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3" y="23"/>
                      <a:pt x="13" y="22"/>
                      <a:pt x="13" y="21"/>
                    </a:cubicBezTo>
                    <a:cubicBezTo>
                      <a:pt x="13" y="19"/>
                      <a:pt x="14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9" y="17"/>
                      <a:pt x="22" y="19"/>
                      <a:pt x="23" y="21"/>
                    </a:cubicBezTo>
                    <a:cubicBezTo>
                      <a:pt x="24" y="22"/>
                      <a:pt x="25" y="23"/>
                      <a:pt x="26" y="25"/>
                    </a:cubicBezTo>
                    <a:cubicBezTo>
                      <a:pt x="26" y="26"/>
                      <a:pt x="27" y="28"/>
                      <a:pt x="26" y="29"/>
                    </a:cubicBezTo>
                    <a:cubicBezTo>
                      <a:pt x="25" y="31"/>
                      <a:pt x="23" y="32"/>
                      <a:pt x="22" y="32"/>
                    </a:cubicBezTo>
                    <a:cubicBezTo>
                      <a:pt x="20" y="33"/>
                      <a:pt x="19" y="33"/>
                      <a:pt x="17" y="33"/>
                    </a:cubicBezTo>
                    <a:cubicBezTo>
                      <a:pt x="17" y="33"/>
                      <a:pt x="16" y="33"/>
                      <a:pt x="16" y="33"/>
                    </a:cubicBezTo>
                    <a:cubicBezTo>
                      <a:pt x="12" y="33"/>
                      <a:pt x="8" y="30"/>
                      <a:pt x="6" y="26"/>
                    </a:cubicBezTo>
                    <a:cubicBezTo>
                      <a:pt x="4" y="23"/>
                      <a:pt x="2" y="18"/>
                      <a:pt x="3" y="13"/>
                    </a:cubicBezTo>
                    <a:cubicBezTo>
                      <a:pt x="3" y="11"/>
                      <a:pt x="4" y="8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2"/>
                      <a:pt x="15" y="2"/>
                    </a:cubicBezTo>
                    <a:cubicBezTo>
                      <a:pt x="18" y="2"/>
                      <a:pt x="22" y="4"/>
                      <a:pt x="26" y="6"/>
                    </a:cubicBezTo>
                    <a:cubicBezTo>
                      <a:pt x="30" y="10"/>
                      <a:pt x="34" y="14"/>
                      <a:pt x="37" y="20"/>
                    </a:cubicBezTo>
                    <a:cubicBezTo>
                      <a:pt x="40" y="25"/>
                      <a:pt x="43" y="30"/>
                      <a:pt x="46" y="36"/>
                    </a:cubicBezTo>
                    <a:cubicBezTo>
                      <a:pt x="51" y="48"/>
                      <a:pt x="55" y="60"/>
                      <a:pt x="59" y="73"/>
                    </a:cubicBezTo>
                    <a:cubicBezTo>
                      <a:pt x="64" y="86"/>
                      <a:pt x="71" y="98"/>
                      <a:pt x="80" y="109"/>
                    </a:cubicBezTo>
                    <a:cubicBezTo>
                      <a:pt x="89" y="119"/>
                      <a:pt x="99" y="129"/>
                      <a:pt x="111" y="136"/>
                    </a:cubicBezTo>
                    <a:cubicBezTo>
                      <a:pt x="123" y="143"/>
                      <a:pt x="136" y="147"/>
                      <a:pt x="149" y="148"/>
                    </a:cubicBezTo>
                    <a:cubicBezTo>
                      <a:pt x="152" y="149"/>
                      <a:pt x="155" y="149"/>
                      <a:pt x="157" y="149"/>
                    </a:cubicBezTo>
                    <a:cubicBezTo>
                      <a:pt x="161" y="149"/>
                      <a:pt x="165" y="149"/>
                      <a:pt x="168" y="148"/>
                    </a:cubicBezTo>
                    <a:cubicBezTo>
                      <a:pt x="171" y="148"/>
                      <a:pt x="174" y="147"/>
                      <a:pt x="177" y="147"/>
                    </a:cubicBezTo>
                    <a:cubicBezTo>
                      <a:pt x="180" y="146"/>
                      <a:pt x="183" y="146"/>
                      <a:pt x="186" y="145"/>
                    </a:cubicBezTo>
                    <a:cubicBezTo>
                      <a:pt x="197" y="141"/>
                      <a:pt x="208" y="137"/>
                      <a:pt x="217" y="132"/>
                    </a:cubicBezTo>
                    <a:cubicBezTo>
                      <a:pt x="221" y="130"/>
                      <a:pt x="226" y="127"/>
                      <a:pt x="229" y="125"/>
                    </a:cubicBezTo>
                    <a:cubicBezTo>
                      <a:pt x="233" y="122"/>
                      <a:pt x="237" y="120"/>
                      <a:pt x="240" y="117"/>
                    </a:cubicBezTo>
                    <a:cubicBezTo>
                      <a:pt x="243" y="114"/>
                      <a:pt x="246" y="112"/>
                      <a:pt x="249" y="109"/>
                    </a:cubicBezTo>
                    <a:cubicBezTo>
                      <a:pt x="252" y="107"/>
                      <a:pt x="254" y="105"/>
                      <a:pt x="256" y="103"/>
                    </a:cubicBezTo>
                    <a:cubicBezTo>
                      <a:pt x="257" y="102"/>
                      <a:pt x="258" y="101"/>
                      <a:pt x="259" y="100"/>
                    </a:cubicBezTo>
                    <a:cubicBezTo>
                      <a:pt x="260" y="99"/>
                      <a:pt x="261" y="98"/>
                      <a:pt x="262" y="97"/>
                    </a:cubicBezTo>
                    <a:cubicBezTo>
                      <a:pt x="263" y="95"/>
                      <a:pt x="265" y="94"/>
                      <a:pt x="266" y="92"/>
                    </a:cubicBezTo>
                    <a:cubicBezTo>
                      <a:pt x="268" y="90"/>
                      <a:pt x="269" y="89"/>
                      <a:pt x="269" y="89"/>
                    </a:cubicBezTo>
                    <a:cubicBezTo>
                      <a:pt x="269" y="89"/>
                      <a:pt x="268" y="90"/>
                      <a:pt x="266" y="92"/>
                    </a:cubicBezTo>
                    <a:cubicBezTo>
                      <a:pt x="264" y="93"/>
                      <a:pt x="263" y="95"/>
                      <a:pt x="261" y="96"/>
                    </a:cubicBezTo>
                    <a:cubicBezTo>
                      <a:pt x="261" y="97"/>
                      <a:pt x="260" y="98"/>
                      <a:pt x="259" y="99"/>
                    </a:cubicBezTo>
                    <a:cubicBezTo>
                      <a:pt x="258" y="100"/>
                      <a:pt x="257" y="101"/>
                      <a:pt x="256" y="102"/>
                    </a:cubicBezTo>
                    <a:cubicBezTo>
                      <a:pt x="254" y="104"/>
                      <a:pt x="251" y="106"/>
                      <a:pt x="248" y="109"/>
                    </a:cubicBezTo>
                    <a:cubicBezTo>
                      <a:pt x="246" y="111"/>
                      <a:pt x="243" y="113"/>
                      <a:pt x="239" y="116"/>
                    </a:cubicBezTo>
                    <a:cubicBezTo>
                      <a:pt x="236" y="118"/>
                      <a:pt x="232" y="120"/>
                      <a:pt x="228" y="123"/>
                    </a:cubicBezTo>
                    <a:cubicBezTo>
                      <a:pt x="224" y="126"/>
                      <a:pt x="220" y="128"/>
                      <a:pt x="216" y="130"/>
                    </a:cubicBezTo>
                    <a:cubicBezTo>
                      <a:pt x="207" y="135"/>
                      <a:pt x="196" y="139"/>
                      <a:pt x="185" y="142"/>
                    </a:cubicBezTo>
                    <a:cubicBezTo>
                      <a:pt x="182" y="143"/>
                      <a:pt x="179" y="143"/>
                      <a:pt x="176" y="144"/>
                    </a:cubicBezTo>
                    <a:cubicBezTo>
                      <a:pt x="174" y="144"/>
                      <a:pt x="171" y="145"/>
                      <a:pt x="168" y="145"/>
                    </a:cubicBezTo>
                    <a:cubicBezTo>
                      <a:pt x="164" y="145"/>
                      <a:pt x="161" y="146"/>
                      <a:pt x="158" y="146"/>
                    </a:cubicBezTo>
                    <a:cubicBezTo>
                      <a:pt x="155" y="146"/>
                      <a:pt x="152" y="145"/>
                      <a:pt x="149" y="145"/>
                    </a:cubicBezTo>
                    <a:cubicBezTo>
                      <a:pt x="137" y="144"/>
                      <a:pt x="124" y="139"/>
                      <a:pt x="113" y="132"/>
                    </a:cubicBezTo>
                    <a:cubicBezTo>
                      <a:pt x="101" y="126"/>
                      <a:pt x="91" y="117"/>
                      <a:pt x="83" y="106"/>
                    </a:cubicBezTo>
                    <a:cubicBezTo>
                      <a:pt x="74" y="96"/>
                      <a:pt x="67" y="84"/>
                      <a:pt x="62" y="72"/>
                    </a:cubicBezTo>
                    <a:cubicBezTo>
                      <a:pt x="58" y="59"/>
                      <a:pt x="54" y="47"/>
                      <a:pt x="49" y="35"/>
                    </a:cubicBezTo>
                    <a:cubicBezTo>
                      <a:pt x="44" y="23"/>
                      <a:pt x="38" y="12"/>
                      <a:pt x="28" y="4"/>
                    </a:cubicBezTo>
                    <a:cubicBezTo>
                      <a:pt x="24" y="1"/>
                      <a:pt x="19" y="0"/>
                      <a:pt x="15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1" name="ïṩḷíḓe">
                <a:extLst>
                  <a:ext uri="{FF2B5EF4-FFF2-40B4-BE49-F238E27FC236}">
                    <a16:creationId xmlns:a16="http://schemas.microsoft.com/office/drawing/2014/main" id="{7D2CA3A1-6056-44FF-93E6-7FE308900F9D}"/>
                  </a:ext>
                </a:extLst>
              </p:cNvPr>
              <p:cNvSpPr/>
              <p:nvPr/>
            </p:nvSpPr>
            <p:spPr bwMode="auto">
              <a:xfrm>
                <a:off x="5438775" y="3379788"/>
                <a:ext cx="596900" cy="388938"/>
              </a:xfrm>
              <a:custGeom>
                <a:avLst/>
                <a:gdLst>
                  <a:gd name="T0" fmla="*/ 0 w 181"/>
                  <a:gd name="T1" fmla="*/ 0 h 118"/>
                  <a:gd name="T2" fmla="*/ 1 w 181"/>
                  <a:gd name="T3" fmla="*/ 11 h 118"/>
                  <a:gd name="T4" fmla="*/ 3 w 181"/>
                  <a:gd name="T5" fmla="*/ 23 h 118"/>
                  <a:gd name="T6" fmla="*/ 7 w 181"/>
                  <a:gd name="T7" fmla="*/ 39 h 118"/>
                  <a:gd name="T8" fmla="*/ 14 w 181"/>
                  <a:gd name="T9" fmla="*/ 57 h 118"/>
                  <a:gd name="T10" fmla="*/ 16 w 181"/>
                  <a:gd name="T11" fmla="*/ 62 h 118"/>
                  <a:gd name="T12" fmla="*/ 19 w 181"/>
                  <a:gd name="T13" fmla="*/ 67 h 118"/>
                  <a:gd name="T14" fmla="*/ 25 w 181"/>
                  <a:gd name="T15" fmla="*/ 76 h 118"/>
                  <a:gd name="T16" fmla="*/ 32 w 181"/>
                  <a:gd name="T17" fmla="*/ 85 h 118"/>
                  <a:gd name="T18" fmla="*/ 40 w 181"/>
                  <a:gd name="T19" fmla="*/ 94 h 118"/>
                  <a:gd name="T20" fmla="*/ 44 w 181"/>
                  <a:gd name="T21" fmla="*/ 98 h 118"/>
                  <a:gd name="T22" fmla="*/ 49 w 181"/>
                  <a:gd name="T23" fmla="*/ 102 h 118"/>
                  <a:gd name="T24" fmla="*/ 59 w 181"/>
                  <a:gd name="T25" fmla="*/ 108 h 118"/>
                  <a:gd name="T26" fmla="*/ 82 w 181"/>
                  <a:gd name="T27" fmla="*/ 116 h 118"/>
                  <a:gd name="T28" fmla="*/ 102 w 181"/>
                  <a:gd name="T29" fmla="*/ 118 h 118"/>
                  <a:gd name="T30" fmla="*/ 106 w 181"/>
                  <a:gd name="T31" fmla="*/ 118 h 118"/>
                  <a:gd name="T32" fmla="*/ 111 w 181"/>
                  <a:gd name="T33" fmla="*/ 118 h 118"/>
                  <a:gd name="T34" fmla="*/ 117 w 181"/>
                  <a:gd name="T35" fmla="*/ 117 h 118"/>
                  <a:gd name="T36" fmla="*/ 127 w 181"/>
                  <a:gd name="T37" fmla="*/ 115 h 118"/>
                  <a:gd name="T38" fmla="*/ 146 w 181"/>
                  <a:gd name="T39" fmla="*/ 110 h 118"/>
                  <a:gd name="T40" fmla="*/ 161 w 181"/>
                  <a:gd name="T41" fmla="*/ 103 h 118"/>
                  <a:gd name="T42" fmla="*/ 172 w 181"/>
                  <a:gd name="T43" fmla="*/ 97 h 118"/>
                  <a:gd name="T44" fmla="*/ 179 w 181"/>
                  <a:gd name="T45" fmla="*/ 93 h 118"/>
                  <a:gd name="T46" fmla="*/ 181 w 181"/>
                  <a:gd name="T47" fmla="*/ 91 h 118"/>
                  <a:gd name="T48" fmla="*/ 179 w 181"/>
                  <a:gd name="T49" fmla="*/ 93 h 118"/>
                  <a:gd name="T50" fmla="*/ 172 w 181"/>
                  <a:gd name="T51" fmla="*/ 97 h 118"/>
                  <a:gd name="T52" fmla="*/ 160 w 181"/>
                  <a:gd name="T53" fmla="*/ 102 h 118"/>
                  <a:gd name="T54" fmla="*/ 145 w 181"/>
                  <a:gd name="T55" fmla="*/ 108 h 118"/>
                  <a:gd name="T56" fmla="*/ 127 w 181"/>
                  <a:gd name="T57" fmla="*/ 113 h 118"/>
                  <a:gd name="T58" fmla="*/ 116 w 181"/>
                  <a:gd name="T59" fmla="*/ 114 h 118"/>
                  <a:gd name="T60" fmla="*/ 111 w 181"/>
                  <a:gd name="T61" fmla="*/ 114 h 118"/>
                  <a:gd name="T62" fmla="*/ 106 w 181"/>
                  <a:gd name="T63" fmla="*/ 115 h 118"/>
                  <a:gd name="T64" fmla="*/ 103 w 181"/>
                  <a:gd name="T65" fmla="*/ 115 h 118"/>
                  <a:gd name="T66" fmla="*/ 83 w 181"/>
                  <a:gd name="T67" fmla="*/ 112 h 118"/>
                  <a:gd name="T68" fmla="*/ 61 w 181"/>
                  <a:gd name="T69" fmla="*/ 104 h 118"/>
                  <a:gd name="T70" fmla="*/ 51 w 181"/>
                  <a:gd name="T71" fmla="*/ 98 h 118"/>
                  <a:gd name="T72" fmla="*/ 43 w 181"/>
                  <a:gd name="T73" fmla="*/ 91 h 118"/>
                  <a:gd name="T74" fmla="*/ 34 w 181"/>
                  <a:gd name="T75" fmla="*/ 83 h 118"/>
                  <a:gd name="T76" fmla="*/ 27 w 181"/>
                  <a:gd name="T77" fmla="*/ 74 h 118"/>
                  <a:gd name="T78" fmla="*/ 21 w 181"/>
                  <a:gd name="T79" fmla="*/ 65 h 118"/>
                  <a:gd name="T80" fmla="*/ 19 w 181"/>
                  <a:gd name="T81" fmla="*/ 61 h 118"/>
                  <a:gd name="T82" fmla="*/ 16 w 181"/>
                  <a:gd name="T83" fmla="*/ 56 h 118"/>
                  <a:gd name="T84" fmla="*/ 9 w 181"/>
                  <a:gd name="T85" fmla="*/ 38 h 118"/>
                  <a:gd name="T86" fmla="*/ 6 w 181"/>
                  <a:gd name="T87" fmla="*/ 30 h 118"/>
                  <a:gd name="T88" fmla="*/ 4 w 181"/>
                  <a:gd name="T89" fmla="*/ 23 h 118"/>
                  <a:gd name="T90" fmla="*/ 2 w 181"/>
                  <a:gd name="T91" fmla="*/ 11 h 118"/>
                  <a:gd name="T92" fmla="*/ 0 w 181"/>
                  <a:gd name="T9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1" h="118">
                    <a:moveTo>
                      <a:pt x="0" y="0"/>
                    </a:moveTo>
                    <a:cubicBezTo>
                      <a:pt x="0" y="0"/>
                      <a:pt x="0" y="4"/>
                      <a:pt x="1" y="11"/>
                    </a:cubicBezTo>
                    <a:cubicBezTo>
                      <a:pt x="1" y="14"/>
                      <a:pt x="2" y="18"/>
                      <a:pt x="3" y="23"/>
                    </a:cubicBezTo>
                    <a:cubicBezTo>
                      <a:pt x="4" y="28"/>
                      <a:pt x="5" y="33"/>
                      <a:pt x="7" y="39"/>
                    </a:cubicBezTo>
                    <a:cubicBezTo>
                      <a:pt x="9" y="45"/>
                      <a:pt x="11" y="51"/>
                      <a:pt x="14" y="57"/>
                    </a:cubicBezTo>
                    <a:cubicBezTo>
                      <a:pt x="14" y="59"/>
                      <a:pt x="15" y="60"/>
                      <a:pt x="16" y="62"/>
                    </a:cubicBezTo>
                    <a:cubicBezTo>
                      <a:pt x="17" y="64"/>
                      <a:pt x="18" y="65"/>
                      <a:pt x="19" y="67"/>
                    </a:cubicBezTo>
                    <a:cubicBezTo>
                      <a:pt x="20" y="70"/>
                      <a:pt x="22" y="73"/>
                      <a:pt x="25" y="76"/>
                    </a:cubicBezTo>
                    <a:cubicBezTo>
                      <a:pt x="27" y="79"/>
                      <a:pt x="29" y="82"/>
                      <a:pt x="32" y="85"/>
                    </a:cubicBezTo>
                    <a:cubicBezTo>
                      <a:pt x="34" y="88"/>
                      <a:pt x="37" y="91"/>
                      <a:pt x="40" y="94"/>
                    </a:cubicBezTo>
                    <a:cubicBezTo>
                      <a:pt x="41" y="95"/>
                      <a:pt x="43" y="96"/>
                      <a:pt x="44" y="98"/>
                    </a:cubicBezTo>
                    <a:cubicBezTo>
                      <a:pt x="46" y="99"/>
                      <a:pt x="47" y="100"/>
                      <a:pt x="49" y="102"/>
                    </a:cubicBezTo>
                    <a:cubicBezTo>
                      <a:pt x="53" y="104"/>
                      <a:pt x="56" y="106"/>
                      <a:pt x="59" y="108"/>
                    </a:cubicBezTo>
                    <a:cubicBezTo>
                      <a:pt x="67" y="112"/>
                      <a:pt x="75" y="114"/>
                      <a:pt x="82" y="116"/>
                    </a:cubicBezTo>
                    <a:cubicBezTo>
                      <a:pt x="89" y="117"/>
                      <a:pt x="96" y="118"/>
                      <a:pt x="102" y="118"/>
                    </a:cubicBezTo>
                    <a:cubicBezTo>
                      <a:pt x="103" y="118"/>
                      <a:pt x="104" y="118"/>
                      <a:pt x="106" y="118"/>
                    </a:cubicBezTo>
                    <a:cubicBezTo>
                      <a:pt x="108" y="118"/>
                      <a:pt x="109" y="118"/>
                      <a:pt x="111" y="118"/>
                    </a:cubicBezTo>
                    <a:cubicBezTo>
                      <a:pt x="113" y="118"/>
                      <a:pt x="115" y="117"/>
                      <a:pt x="117" y="117"/>
                    </a:cubicBezTo>
                    <a:cubicBezTo>
                      <a:pt x="120" y="117"/>
                      <a:pt x="124" y="116"/>
                      <a:pt x="127" y="115"/>
                    </a:cubicBezTo>
                    <a:cubicBezTo>
                      <a:pt x="134" y="114"/>
                      <a:pt x="140" y="112"/>
                      <a:pt x="146" y="110"/>
                    </a:cubicBezTo>
                    <a:cubicBezTo>
                      <a:pt x="152" y="108"/>
                      <a:pt x="157" y="106"/>
                      <a:pt x="161" y="103"/>
                    </a:cubicBezTo>
                    <a:cubicBezTo>
                      <a:pt x="165" y="101"/>
                      <a:pt x="169" y="99"/>
                      <a:pt x="172" y="97"/>
                    </a:cubicBezTo>
                    <a:cubicBezTo>
                      <a:pt x="175" y="96"/>
                      <a:pt x="177" y="94"/>
                      <a:pt x="179" y="93"/>
                    </a:cubicBezTo>
                    <a:cubicBezTo>
                      <a:pt x="180" y="92"/>
                      <a:pt x="181" y="91"/>
                      <a:pt x="181" y="91"/>
                    </a:cubicBezTo>
                    <a:cubicBezTo>
                      <a:pt x="181" y="91"/>
                      <a:pt x="180" y="92"/>
                      <a:pt x="179" y="93"/>
                    </a:cubicBezTo>
                    <a:cubicBezTo>
                      <a:pt x="177" y="94"/>
                      <a:pt x="175" y="95"/>
                      <a:pt x="172" y="97"/>
                    </a:cubicBezTo>
                    <a:cubicBezTo>
                      <a:pt x="168" y="98"/>
                      <a:pt x="165" y="100"/>
                      <a:pt x="160" y="102"/>
                    </a:cubicBezTo>
                    <a:cubicBezTo>
                      <a:pt x="156" y="104"/>
                      <a:pt x="151" y="106"/>
                      <a:pt x="145" y="108"/>
                    </a:cubicBezTo>
                    <a:cubicBezTo>
                      <a:pt x="140" y="110"/>
                      <a:pt x="133" y="111"/>
                      <a:pt x="127" y="113"/>
                    </a:cubicBezTo>
                    <a:cubicBezTo>
                      <a:pt x="123" y="113"/>
                      <a:pt x="120" y="114"/>
                      <a:pt x="116" y="114"/>
                    </a:cubicBezTo>
                    <a:cubicBezTo>
                      <a:pt x="115" y="114"/>
                      <a:pt x="113" y="114"/>
                      <a:pt x="111" y="114"/>
                    </a:cubicBezTo>
                    <a:cubicBezTo>
                      <a:pt x="109" y="115"/>
                      <a:pt x="107" y="114"/>
                      <a:pt x="106" y="115"/>
                    </a:cubicBezTo>
                    <a:cubicBezTo>
                      <a:pt x="105" y="115"/>
                      <a:pt x="104" y="115"/>
                      <a:pt x="103" y="115"/>
                    </a:cubicBezTo>
                    <a:cubicBezTo>
                      <a:pt x="96" y="115"/>
                      <a:pt x="90" y="114"/>
                      <a:pt x="83" y="112"/>
                    </a:cubicBezTo>
                    <a:cubicBezTo>
                      <a:pt x="76" y="111"/>
                      <a:pt x="68" y="108"/>
                      <a:pt x="61" y="104"/>
                    </a:cubicBezTo>
                    <a:cubicBezTo>
                      <a:pt x="58" y="103"/>
                      <a:pt x="55" y="101"/>
                      <a:pt x="51" y="98"/>
                    </a:cubicBezTo>
                    <a:cubicBezTo>
                      <a:pt x="48" y="96"/>
                      <a:pt x="45" y="93"/>
                      <a:pt x="43" y="91"/>
                    </a:cubicBezTo>
                    <a:cubicBezTo>
                      <a:pt x="40" y="88"/>
                      <a:pt x="37" y="85"/>
                      <a:pt x="34" y="83"/>
                    </a:cubicBezTo>
                    <a:cubicBezTo>
                      <a:pt x="32" y="80"/>
                      <a:pt x="30" y="77"/>
                      <a:pt x="27" y="74"/>
                    </a:cubicBezTo>
                    <a:cubicBezTo>
                      <a:pt x="25" y="71"/>
                      <a:pt x="23" y="68"/>
                      <a:pt x="21" y="65"/>
                    </a:cubicBezTo>
                    <a:cubicBezTo>
                      <a:pt x="20" y="64"/>
                      <a:pt x="19" y="62"/>
                      <a:pt x="19" y="61"/>
                    </a:cubicBezTo>
                    <a:cubicBezTo>
                      <a:pt x="18" y="59"/>
                      <a:pt x="17" y="58"/>
                      <a:pt x="16" y="56"/>
                    </a:cubicBezTo>
                    <a:cubicBezTo>
                      <a:pt x="13" y="50"/>
                      <a:pt x="11" y="44"/>
                      <a:pt x="9" y="38"/>
                    </a:cubicBezTo>
                    <a:cubicBezTo>
                      <a:pt x="8" y="36"/>
                      <a:pt x="7" y="33"/>
                      <a:pt x="6" y="30"/>
                    </a:cubicBezTo>
                    <a:cubicBezTo>
                      <a:pt x="6" y="28"/>
                      <a:pt x="5" y="25"/>
                      <a:pt x="4" y="23"/>
                    </a:cubicBezTo>
                    <a:cubicBezTo>
                      <a:pt x="3" y="18"/>
                      <a:pt x="2" y="14"/>
                      <a:pt x="2" y="11"/>
                    </a:cubicBezTo>
                    <a:cubicBezTo>
                      <a:pt x="1" y="4"/>
                      <a:pt x="0" y="0"/>
                      <a:pt x="0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2" name="îŝľîde">
                <a:extLst>
                  <a:ext uri="{FF2B5EF4-FFF2-40B4-BE49-F238E27FC236}">
                    <a16:creationId xmlns:a16="http://schemas.microsoft.com/office/drawing/2014/main" id="{C74186C4-0C96-47F3-9A9E-B73426D1DBA1}"/>
                  </a:ext>
                </a:extLst>
              </p:cNvPr>
              <p:cNvSpPr/>
              <p:nvPr/>
            </p:nvSpPr>
            <p:spPr bwMode="auto">
              <a:xfrm>
                <a:off x="5313363" y="3544888"/>
                <a:ext cx="561975" cy="288925"/>
              </a:xfrm>
              <a:custGeom>
                <a:avLst/>
                <a:gdLst>
                  <a:gd name="T0" fmla="*/ 0 w 170"/>
                  <a:gd name="T1" fmla="*/ 0 h 88"/>
                  <a:gd name="T2" fmla="*/ 5 w 170"/>
                  <a:gd name="T3" fmla="*/ 7 h 88"/>
                  <a:gd name="T4" fmla="*/ 20 w 170"/>
                  <a:gd name="T5" fmla="*/ 25 h 88"/>
                  <a:gd name="T6" fmla="*/ 30 w 170"/>
                  <a:gd name="T7" fmla="*/ 37 h 88"/>
                  <a:gd name="T8" fmla="*/ 41 w 170"/>
                  <a:gd name="T9" fmla="*/ 50 h 88"/>
                  <a:gd name="T10" fmla="*/ 70 w 170"/>
                  <a:gd name="T11" fmla="*/ 74 h 88"/>
                  <a:gd name="T12" fmla="*/ 88 w 170"/>
                  <a:gd name="T13" fmla="*/ 83 h 88"/>
                  <a:gd name="T14" fmla="*/ 106 w 170"/>
                  <a:gd name="T15" fmla="*/ 87 h 88"/>
                  <a:gd name="T16" fmla="*/ 118 w 170"/>
                  <a:gd name="T17" fmla="*/ 88 h 88"/>
                  <a:gd name="T18" fmla="*/ 123 w 170"/>
                  <a:gd name="T19" fmla="*/ 88 h 88"/>
                  <a:gd name="T20" fmla="*/ 139 w 170"/>
                  <a:gd name="T21" fmla="*/ 88 h 88"/>
                  <a:gd name="T22" fmla="*/ 152 w 170"/>
                  <a:gd name="T23" fmla="*/ 86 h 88"/>
                  <a:gd name="T24" fmla="*/ 162 w 170"/>
                  <a:gd name="T25" fmla="*/ 85 h 88"/>
                  <a:gd name="T26" fmla="*/ 168 w 170"/>
                  <a:gd name="T27" fmla="*/ 83 h 88"/>
                  <a:gd name="T28" fmla="*/ 170 w 170"/>
                  <a:gd name="T29" fmla="*/ 82 h 88"/>
                  <a:gd name="T30" fmla="*/ 168 w 170"/>
                  <a:gd name="T31" fmla="*/ 83 h 88"/>
                  <a:gd name="T32" fmla="*/ 162 w 170"/>
                  <a:gd name="T33" fmla="*/ 84 h 88"/>
                  <a:gd name="T34" fmla="*/ 152 w 170"/>
                  <a:gd name="T35" fmla="*/ 85 h 88"/>
                  <a:gd name="T36" fmla="*/ 139 w 170"/>
                  <a:gd name="T37" fmla="*/ 85 h 88"/>
                  <a:gd name="T38" fmla="*/ 138 w 170"/>
                  <a:gd name="T39" fmla="*/ 85 h 88"/>
                  <a:gd name="T40" fmla="*/ 123 w 170"/>
                  <a:gd name="T41" fmla="*/ 85 h 88"/>
                  <a:gd name="T42" fmla="*/ 115 w 170"/>
                  <a:gd name="T43" fmla="*/ 85 h 88"/>
                  <a:gd name="T44" fmla="*/ 106 w 170"/>
                  <a:gd name="T45" fmla="*/ 84 h 88"/>
                  <a:gd name="T46" fmla="*/ 89 w 170"/>
                  <a:gd name="T47" fmla="*/ 79 h 88"/>
                  <a:gd name="T48" fmla="*/ 72 w 170"/>
                  <a:gd name="T49" fmla="*/ 71 h 88"/>
                  <a:gd name="T50" fmla="*/ 44 w 170"/>
                  <a:gd name="T51" fmla="*/ 48 h 88"/>
                  <a:gd name="T52" fmla="*/ 32 w 170"/>
                  <a:gd name="T53" fmla="*/ 35 h 88"/>
                  <a:gd name="T54" fmla="*/ 22 w 170"/>
                  <a:gd name="T55" fmla="*/ 24 h 88"/>
                  <a:gd name="T56" fmla="*/ 6 w 170"/>
                  <a:gd name="T57" fmla="*/ 7 h 88"/>
                  <a:gd name="T58" fmla="*/ 0 w 170"/>
                  <a:gd name="T5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0" h="88">
                    <a:moveTo>
                      <a:pt x="0" y="0"/>
                    </a:moveTo>
                    <a:cubicBezTo>
                      <a:pt x="0" y="0"/>
                      <a:pt x="2" y="3"/>
                      <a:pt x="5" y="7"/>
                    </a:cubicBezTo>
                    <a:cubicBezTo>
                      <a:pt x="9" y="12"/>
                      <a:pt x="14" y="18"/>
                      <a:pt x="20" y="25"/>
                    </a:cubicBezTo>
                    <a:cubicBezTo>
                      <a:pt x="23" y="29"/>
                      <a:pt x="26" y="33"/>
                      <a:pt x="30" y="37"/>
                    </a:cubicBezTo>
                    <a:cubicBezTo>
                      <a:pt x="33" y="41"/>
                      <a:pt x="37" y="46"/>
                      <a:pt x="41" y="50"/>
                    </a:cubicBezTo>
                    <a:cubicBezTo>
                      <a:pt x="50" y="59"/>
                      <a:pt x="59" y="67"/>
                      <a:pt x="70" y="74"/>
                    </a:cubicBezTo>
                    <a:cubicBezTo>
                      <a:pt x="76" y="78"/>
                      <a:pt x="82" y="80"/>
                      <a:pt x="88" y="83"/>
                    </a:cubicBezTo>
                    <a:cubicBezTo>
                      <a:pt x="94" y="85"/>
                      <a:pt x="100" y="86"/>
                      <a:pt x="106" y="87"/>
                    </a:cubicBezTo>
                    <a:cubicBezTo>
                      <a:pt x="110" y="88"/>
                      <a:pt x="114" y="88"/>
                      <a:pt x="118" y="88"/>
                    </a:cubicBezTo>
                    <a:cubicBezTo>
                      <a:pt x="119" y="88"/>
                      <a:pt x="121" y="88"/>
                      <a:pt x="123" y="88"/>
                    </a:cubicBezTo>
                    <a:cubicBezTo>
                      <a:pt x="129" y="88"/>
                      <a:pt x="134" y="88"/>
                      <a:pt x="139" y="88"/>
                    </a:cubicBezTo>
                    <a:cubicBezTo>
                      <a:pt x="143" y="87"/>
                      <a:pt x="148" y="87"/>
                      <a:pt x="152" y="86"/>
                    </a:cubicBezTo>
                    <a:cubicBezTo>
                      <a:pt x="156" y="86"/>
                      <a:pt x="159" y="85"/>
                      <a:pt x="162" y="85"/>
                    </a:cubicBezTo>
                    <a:cubicBezTo>
                      <a:pt x="164" y="84"/>
                      <a:pt x="166" y="83"/>
                      <a:pt x="168" y="83"/>
                    </a:cubicBezTo>
                    <a:cubicBezTo>
                      <a:pt x="169" y="82"/>
                      <a:pt x="170" y="82"/>
                      <a:pt x="170" y="82"/>
                    </a:cubicBezTo>
                    <a:cubicBezTo>
                      <a:pt x="170" y="82"/>
                      <a:pt x="169" y="82"/>
                      <a:pt x="168" y="83"/>
                    </a:cubicBezTo>
                    <a:cubicBezTo>
                      <a:pt x="166" y="83"/>
                      <a:pt x="164" y="83"/>
                      <a:pt x="162" y="84"/>
                    </a:cubicBezTo>
                    <a:cubicBezTo>
                      <a:pt x="159" y="84"/>
                      <a:pt x="155" y="85"/>
                      <a:pt x="152" y="85"/>
                    </a:cubicBezTo>
                    <a:cubicBezTo>
                      <a:pt x="148" y="85"/>
                      <a:pt x="143" y="85"/>
                      <a:pt x="139" y="85"/>
                    </a:cubicBezTo>
                    <a:cubicBezTo>
                      <a:pt x="138" y="85"/>
                      <a:pt x="138" y="85"/>
                      <a:pt x="138" y="85"/>
                    </a:cubicBezTo>
                    <a:cubicBezTo>
                      <a:pt x="133" y="85"/>
                      <a:pt x="128" y="85"/>
                      <a:pt x="123" y="85"/>
                    </a:cubicBezTo>
                    <a:cubicBezTo>
                      <a:pt x="120" y="85"/>
                      <a:pt x="118" y="85"/>
                      <a:pt x="115" y="85"/>
                    </a:cubicBezTo>
                    <a:cubicBezTo>
                      <a:pt x="112" y="85"/>
                      <a:pt x="109" y="84"/>
                      <a:pt x="106" y="84"/>
                    </a:cubicBezTo>
                    <a:cubicBezTo>
                      <a:pt x="101" y="83"/>
                      <a:pt x="95" y="81"/>
                      <a:pt x="89" y="79"/>
                    </a:cubicBezTo>
                    <a:cubicBezTo>
                      <a:pt x="83" y="77"/>
                      <a:pt x="78" y="74"/>
                      <a:pt x="72" y="71"/>
                    </a:cubicBezTo>
                    <a:cubicBezTo>
                      <a:pt x="62" y="64"/>
                      <a:pt x="52" y="56"/>
                      <a:pt x="44" y="48"/>
                    </a:cubicBezTo>
                    <a:cubicBezTo>
                      <a:pt x="40" y="43"/>
                      <a:pt x="36" y="39"/>
                      <a:pt x="32" y="35"/>
                    </a:cubicBezTo>
                    <a:cubicBezTo>
                      <a:pt x="28" y="31"/>
                      <a:pt x="25" y="27"/>
                      <a:pt x="22" y="24"/>
                    </a:cubicBezTo>
                    <a:cubicBezTo>
                      <a:pt x="15" y="17"/>
                      <a:pt x="10" y="11"/>
                      <a:pt x="6" y="7"/>
                    </a:cubicBezTo>
                    <a:cubicBezTo>
                      <a:pt x="2" y="3"/>
                      <a:pt x="0" y="0"/>
                      <a:pt x="0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3" name="i$lîḓè">
                <a:extLst>
                  <a:ext uri="{FF2B5EF4-FFF2-40B4-BE49-F238E27FC236}">
                    <a16:creationId xmlns:a16="http://schemas.microsoft.com/office/drawing/2014/main" id="{6B280154-7016-4118-8535-408F0D809221}"/>
                  </a:ext>
                </a:extLst>
              </p:cNvPr>
              <p:cNvSpPr/>
              <p:nvPr/>
            </p:nvSpPr>
            <p:spPr bwMode="auto">
              <a:xfrm>
                <a:off x="6334125" y="3248026"/>
                <a:ext cx="627063" cy="428625"/>
              </a:xfrm>
              <a:custGeom>
                <a:avLst/>
                <a:gdLst>
                  <a:gd name="T0" fmla="*/ 180 w 190"/>
                  <a:gd name="T1" fmla="*/ 0 h 130"/>
                  <a:gd name="T2" fmla="*/ 178 w 190"/>
                  <a:gd name="T3" fmla="*/ 0 h 130"/>
                  <a:gd name="T4" fmla="*/ 176 w 190"/>
                  <a:gd name="T5" fmla="*/ 1 h 130"/>
                  <a:gd name="T6" fmla="*/ 175 w 190"/>
                  <a:gd name="T7" fmla="*/ 1 h 130"/>
                  <a:gd name="T8" fmla="*/ 165 w 190"/>
                  <a:gd name="T9" fmla="*/ 12 h 130"/>
                  <a:gd name="T10" fmla="*/ 159 w 190"/>
                  <a:gd name="T11" fmla="*/ 25 h 130"/>
                  <a:gd name="T12" fmla="*/ 151 w 190"/>
                  <a:gd name="T13" fmla="*/ 55 h 130"/>
                  <a:gd name="T14" fmla="*/ 148 w 190"/>
                  <a:gd name="T15" fmla="*/ 70 h 130"/>
                  <a:gd name="T16" fmla="*/ 146 w 190"/>
                  <a:gd name="T17" fmla="*/ 77 h 130"/>
                  <a:gd name="T18" fmla="*/ 143 w 190"/>
                  <a:gd name="T19" fmla="*/ 84 h 130"/>
                  <a:gd name="T20" fmla="*/ 126 w 190"/>
                  <a:gd name="T21" fmla="*/ 109 h 130"/>
                  <a:gd name="T22" fmla="*/ 101 w 190"/>
                  <a:gd name="T23" fmla="*/ 124 h 130"/>
                  <a:gd name="T24" fmla="*/ 77 w 190"/>
                  <a:gd name="T25" fmla="*/ 127 h 130"/>
                  <a:gd name="T26" fmla="*/ 73 w 190"/>
                  <a:gd name="T27" fmla="*/ 127 h 130"/>
                  <a:gd name="T28" fmla="*/ 49 w 190"/>
                  <a:gd name="T29" fmla="*/ 123 h 130"/>
                  <a:gd name="T30" fmla="*/ 13 w 190"/>
                  <a:gd name="T31" fmla="*/ 111 h 130"/>
                  <a:gd name="T32" fmla="*/ 0 w 190"/>
                  <a:gd name="T33" fmla="*/ 104 h 130"/>
                  <a:gd name="T34" fmla="*/ 3 w 190"/>
                  <a:gd name="T35" fmla="*/ 106 h 130"/>
                  <a:gd name="T36" fmla="*/ 13 w 190"/>
                  <a:gd name="T37" fmla="*/ 111 h 130"/>
                  <a:gd name="T38" fmla="*/ 48 w 190"/>
                  <a:gd name="T39" fmla="*/ 125 h 130"/>
                  <a:gd name="T40" fmla="*/ 73 w 190"/>
                  <a:gd name="T41" fmla="*/ 130 h 130"/>
                  <a:gd name="T42" fmla="*/ 80 w 190"/>
                  <a:gd name="T43" fmla="*/ 130 h 130"/>
                  <a:gd name="T44" fmla="*/ 102 w 190"/>
                  <a:gd name="T45" fmla="*/ 127 h 130"/>
                  <a:gd name="T46" fmla="*/ 129 w 190"/>
                  <a:gd name="T47" fmla="*/ 112 h 130"/>
                  <a:gd name="T48" fmla="*/ 147 w 190"/>
                  <a:gd name="T49" fmla="*/ 86 h 130"/>
                  <a:gd name="T50" fmla="*/ 150 w 190"/>
                  <a:gd name="T51" fmla="*/ 79 h 130"/>
                  <a:gd name="T52" fmla="*/ 152 w 190"/>
                  <a:gd name="T53" fmla="*/ 71 h 130"/>
                  <a:gd name="T54" fmla="*/ 155 w 190"/>
                  <a:gd name="T55" fmla="*/ 56 h 130"/>
                  <a:gd name="T56" fmla="*/ 162 w 190"/>
                  <a:gd name="T57" fmla="*/ 27 h 130"/>
                  <a:gd name="T58" fmla="*/ 168 w 190"/>
                  <a:gd name="T59" fmla="*/ 14 h 130"/>
                  <a:gd name="T60" fmla="*/ 176 w 190"/>
                  <a:gd name="T61" fmla="*/ 4 h 130"/>
                  <a:gd name="T62" fmla="*/ 177 w 190"/>
                  <a:gd name="T63" fmla="*/ 3 h 130"/>
                  <a:gd name="T64" fmla="*/ 179 w 190"/>
                  <a:gd name="T65" fmla="*/ 3 h 130"/>
                  <a:gd name="T66" fmla="*/ 180 w 190"/>
                  <a:gd name="T67" fmla="*/ 3 h 130"/>
                  <a:gd name="T68" fmla="*/ 181 w 190"/>
                  <a:gd name="T69" fmla="*/ 3 h 130"/>
                  <a:gd name="T70" fmla="*/ 185 w 190"/>
                  <a:gd name="T71" fmla="*/ 6 h 130"/>
                  <a:gd name="T72" fmla="*/ 188 w 190"/>
                  <a:gd name="T73" fmla="*/ 17 h 130"/>
                  <a:gd name="T74" fmla="*/ 186 w 190"/>
                  <a:gd name="T75" fmla="*/ 28 h 130"/>
                  <a:gd name="T76" fmla="*/ 183 w 190"/>
                  <a:gd name="T77" fmla="*/ 32 h 130"/>
                  <a:gd name="T78" fmla="*/ 179 w 190"/>
                  <a:gd name="T79" fmla="*/ 33 h 130"/>
                  <a:gd name="T80" fmla="*/ 179 w 190"/>
                  <a:gd name="T81" fmla="*/ 33 h 130"/>
                  <a:gd name="T82" fmla="*/ 173 w 190"/>
                  <a:gd name="T83" fmla="*/ 29 h 130"/>
                  <a:gd name="T84" fmla="*/ 172 w 190"/>
                  <a:gd name="T85" fmla="*/ 21 h 130"/>
                  <a:gd name="T86" fmla="*/ 173 w 190"/>
                  <a:gd name="T87" fmla="*/ 18 h 130"/>
                  <a:gd name="T88" fmla="*/ 174 w 190"/>
                  <a:gd name="T89" fmla="*/ 17 h 130"/>
                  <a:gd name="T90" fmla="*/ 175 w 190"/>
                  <a:gd name="T91" fmla="*/ 17 h 130"/>
                  <a:gd name="T92" fmla="*/ 177 w 190"/>
                  <a:gd name="T93" fmla="*/ 20 h 130"/>
                  <a:gd name="T94" fmla="*/ 177 w 190"/>
                  <a:gd name="T95" fmla="*/ 24 h 130"/>
                  <a:gd name="T96" fmla="*/ 177 w 190"/>
                  <a:gd name="T97" fmla="*/ 24 h 130"/>
                  <a:gd name="T98" fmla="*/ 177 w 190"/>
                  <a:gd name="T99" fmla="*/ 20 h 130"/>
                  <a:gd name="T100" fmla="*/ 175 w 190"/>
                  <a:gd name="T101" fmla="*/ 17 h 130"/>
                  <a:gd name="T102" fmla="*/ 174 w 190"/>
                  <a:gd name="T103" fmla="*/ 17 h 130"/>
                  <a:gd name="T104" fmla="*/ 172 w 190"/>
                  <a:gd name="T105" fmla="*/ 18 h 130"/>
                  <a:gd name="T106" fmla="*/ 171 w 190"/>
                  <a:gd name="T107" fmla="*/ 21 h 130"/>
                  <a:gd name="T108" fmla="*/ 172 w 190"/>
                  <a:gd name="T109" fmla="*/ 29 h 130"/>
                  <a:gd name="T110" fmla="*/ 179 w 190"/>
                  <a:gd name="T111" fmla="*/ 34 h 130"/>
                  <a:gd name="T112" fmla="*/ 184 w 190"/>
                  <a:gd name="T113" fmla="*/ 33 h 130"/>
                  <a:gd name="T114" fmla="*/ 188 w 190"/>
                  <a:gd name="T115" fmla="*/ 29 h 130"/>
                  <a:gd name="T116" fmla="*/ 190 w 190"/>
                  <a:gd name="T117" fmla="*/ 17 h 130"/>
                  <a:gd name="T118" fmla="*/ 188 w 190"/>
                  <a:gd name="T119" fmla="*/ 5 h 130"/>
                  <a:gd name="T120" fmla="*/ 182 w 190"/>
                  <a:gd name="T121" fmla="*/ 0 h 130"/>
                  <a:gd name="T122" fmla="*/ 180 w 190"/>
                  <a:gd name="T12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0" h="130">
                    <a:moveTo>
                      <a:pt x="180" y="0"/>
                    </a:moveTo>
                    <a:cubicBezTo>
                      <a:pt x="179" y="0"/>
                      <a:pt x="179" y="0"/>
                      <a:pt x="178" y="0"/>
                    </a:cubicBezTo>
                    <a:cubicBezTo>
                      <a:pt x="177" y="0"/>
                      <a:pt x="177" y="0"/>
                      <a:pt x="176" y="1"/>
                    </a:cubicBezTo>
                    <a:cubicBezTo>
                      <a:pt x="176" y="1"/>
                      <a:pt x="175" y="1"/>
                      <a:pt x="175" y="1"/>
                    </a:cubicBezTo>
                    <a:cubicBezTo>
                      <a:pt x="170" y="4"/>
                      <a:pt x="167" y="8"/>
                      <a:pt x="165" y="12"/>
                    </a:cubicBezTo>
                    <a:cubicBezTo>
                      <a:pt x="162" y="16"/>
                      <a:pt x="161" y="21"/>
                      <a:pt x="159" y="25"/>
                    </a:cubicBezTo>
                    <a:cubicBezTo>
                      <a:pt x="156" y="35"/>
                      <a:pt x="153" y="45"/>
                      <a:pt x="151" y="55"/>
                    </a:cubicBezTo>
                    <a:cubicBezTo>
                      <a:pt x="150" y="60"/>
                      <a:pt x="149" y="65"/>
                      <a:pt x="148" y="70"/>
                    </a:cubicBezTo>
                    <a:cubicBezTo>
                      <a:pt x="147" y="73"/>
                      <a:pt x="147" y="75"/>
                      <a:pt x="146" y="77"/>
                    </a:cubicBezTo>
                    <a:cubicBezTo>
                      <a:pt x="145" y="80"/>
                      <a:pt x="144" y="82"/>
                      <a:pt x="143" y="84"/>
                    </a:cubicBezTo>
                    <a:cubicBezTo>
                      <a:pt x="139" y="94"/>
                      <a:pt x="133" y="103"/>
                      <a:pt x="126" y="109"/>
                    </a:cubicBezTo>
                    <a:cubicBezTo>
                      <a:pt x="119" y="116"/>
                      <a:pt x="110" y="121"/>
                      <a:pt x="101" y="124"/>
                    </a:cubicBezTo>
                    <a:cubicBezTo>
                      <a:pt x="93" y="126"/>
                      <a:pt x="85" y="127"/>
                      <a:pt x="77" y="127"/>
                    </a:cubicBezTo>
                    <a:cubicBezTo>
                      <a:pt x="76" y="127"/>
                      <a:pt x="75" y="127"/>
                      <a:pt x="73" y="127"/>
                    </a:cubicBezTo>
                    <a:cubicBezTo>
                      <a:pt x="64" y="126"/>
                      <a:pt x="56" y="125"/>
                      <a:pt x="49" y="123"/>
                    </a:cubicBezTo>
                    <a:cubicBezTo>
                      <a:pt x="33" y="119"/>
                      <a:pt x="21" y="114"/>
                      <a:pt x="13" y="111"/>
                    </a:cubicBezTo>
                    <a:cubicBezTo>
                      <a:pt x="5" y="107"/>
                      <a:pt x="0" y="104"/>
                      <a:pt x="0" y="104"/>
                    </a:cubicBezTo>
                    <a:cubicBezTo>
                      <a:pt x="0" y="104"/>
                      <a:pt x="1" y="105"/>
                      <a:pt x="3" y="106"/>
                    </a:cubicBezTo>
                    <a:cubicBezTo>
                      <a:pt x="5" y="108"/>
                      <a:pt x="9" y="109"/>
                      <a:pt x="13" y="111"/>
                    </a:cubicBezTo>
                    <a:cubicBezTo>
                      <a:pt x="21" y="115"/>
                      <a:pt x="33" y="121"/>
                      <a:pt x="48" y="125"/>
                    </a:cubicBezTo>
                    <a:cubicBezTo>
                      <a:pt x="56" y="127"/>
                      <a:pt x="64" y="129"/>
                      <a:pt x="73" y="130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7" y="130"/>
                      <a:pt x="94" y="129"/>
                      <a:pt x="102" y="127"/>
                    </a:cubicBezTo>
                    <a:cubicBezTo>
                      <a:pt x="111" y="124"/>
                      <a:pt x="121" y="119"/>
                      <a:pt x="129" y="112"/>
                    </a:cubicBezTo>
                    <a:cubicBezTo>
                      <a:pt x="136" y="105"/>
                      <a:pt x="142" y="96"/>
                      <a:pt x="147" y="86"/>
                    </a:cubicBezTo>
                    <a:cubicBezTo>
                      <a:pt x="148" y="84"/>
                      <a:pt x="149" y="81"/>
                      <a:pt x="150" y="79"/>
                    </a:cubicBezTo>
                    <a:cubicBezTo>
                      <a:pt x="150" y="76"/>
                      <a:pt x="151" y="73"/>
                      <a:pt x="152" y="71"/>
                    </a:cubicBezTo>
                    <a:cubicBezTo>
                      <a:pt x="153" y="66"/>
                      <a:pt x="154" y="61"/>
                      <a:pt x="155" y="56"/>
                    </a:cubicBezTo>
                    <a:cubicBezTo>
                      <a:pt x="157" y="46"/>
                      <a:pt x="159" y="36"/>
                      <a:pt x="162" y="27"/>
                    </a:cubicBezTo>
                    <a:cubicBezTo>
                      <a:pt x="164" y="22"/>
                      <a:pt x="166" y="18"/>
                      <a:pt x="168" y="14"/>
                    </a:cubicBezTo>
                    <a:cubicBezTo>
                      <a:pt x="170" y="10"/>
                      <a:pt x="173" y="6"/>
                      <a:pt x="176" y="4"/>
                    </a:cubicBezTo>
                    <a:cubicBezTo>
                      <a:pt x="177" y="3"/>
                      <a:pt x="177" y="3"/>
                      <a:pt x="177" y="3"/>
                    </a:cubicBezTo>
                    <a:cubicBezTo>
                      <a:pt x="178" y="3"/>
                      <a:pt x="178" y="3"/>
                      <a:pt x="179" y="3"/>
                    </a:cubicBezTo>
                    <a:cubicBezTo>
                      <a:pt x="179" y="3"/>
                      <a:pt x="180" y="3"/>
                      <a:pt x="180" y="3"/>
                    </a:cubicBezTo>
                    <a:cubicBezTo>
                      <a:pt x="181" y="3"/>
                      <a:pt x="181" y="3"/>
                      <a:pt x="181" y="3"/>
                    </a:cubicBezTo>
                    <a:cubicBezTo>
                      <a:pt x="183" y="3"/>
                      <a:pt x="185" y="4"/>
                      <a:pt x="185" y="6"/>
                    </a:cubicBezTo>
                    <a:cubicBezTo>
                      <a:pt x="187" y="9"/>
                      <a:pt x="188" y="13"/>
                      <a:pt x="188" y="17"/>
                    </a:cubicBezTo>
                    <a:cubicBezTo>
                      <a:pt x="188" y="21"/>
                      <a:pt x="187" y="25"/>
                      <a:pt x="186" y="28"/>
                    </a:cubicBezTo>
                    <a:cubicBezTo>
                      <a:pt x="185" y="29"/>
                      <a:pt x="184" y="31"/>
                      <a:pt x="183" y="32"/>
                    </a:cubicBezTo>
                    <a:cubicBezTo>
                      <a:pt x="182" y="32"/>
                      <a:pt x="180" y="33"/>
                      <a:pt x="179" y="33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6" y="33"/>
                      <a:pt x="174" y="31"/>
                      <a:pt x="173" y="29"/>
                    </a:cubicBezTo>
                    <a:cubicBezTo>
                      <a:pt x="172" y="26"/>
                      <a:pt x="171" y="24"/>
                      <a:pt x="172" y="21"/>
                    </a:cubicBezTo>
                    <a:cubicBezTo>
                      <a:pt x="172" y="20"/>
                      <a:pt x="172" y="19"/>
                      <a:pt x="173" y="18"/>
                    </a:cubicBezTo>
                    <a:cubicBezTo>
                      <a:pt x="173" y="18"/>
                      <a:pt x="174" y="17"/>
                      <a:pt x="174" y="17"/>
                    </a:cubicBezTo>
                    <a:cubicBezTo>
                      <a:pt x="175" y="17"/>
                      <a:pt x="175" y="17"/>
                      <a:pt x="175" y="17"/>
                    </a:cubicBezTo>
                    <a:cubicBezTo>
                      <a:pt x="176" y="18"/>
                      <a:pt x="177" y="19"/>
                      <a:pt x="177" y="20"/>
                    </a:cubicBezTo>
                    <a:cubicBezTo>
                      <a:pt x="177" y="23"/>
                      <a:pt x="177" y="24"/>
                      <a:pt x="177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7" y="24"/>
                      <a:pt x="177" y="23"/>
                      <a:pt x="177" y="20"/>
                    </a:cubicBezTo>
                    <a:cubicBezTo>
                      <a:pt x="177" y="19"/>
                      <a:pt x="177" y="17"/>
                      <a:pt x="175" y="17"/>
                    </a:cubicBezTo>
                    <a:cubicBezTo>
                      <a:pt x="175" y="17"/>
                      <a:pt x="175" y="17"/>
                      <a:pt x="174" y="17"/>
                    </a:cubicBezTo>
                    <a:cubicBezTo>
                      <a:pt x="173" y="17"/>
                      <a:pt x="173" y="17"/>
                      <a:pt x="172" y="18"/>
                    </a:cubicBezTo>
                    <a:cubicBezTo>
                      <a:pt x="172" y="19"/>
                      <a:pt x="171" y="20"/>
                      <a:pt x="171" y="21"/>
                    </a:cubicBezTo>
                    <a:cubicBezTo>
                      <a:pt x="170" y="24"/>
                      <a:pt x="171" y="26"/>
                      <a:pt x="172" y="29"/>
                    </a:cubicBezTo>
                    <a:cubicBezTo>
                      <a:pt x="173" y="32"/>
                      <a:pt x="175" y="34"/>
                      <a:pt x="179" y="34"/>
                    </a:cubicBezTo>
                    <a:cubicBezTo>
                      <a:pt x="181" y="34"/>
                      <a:pt x="182" y="34"/>
                      <a:pt x="184" y="33"/>
                    </a:cubicBezTo>
                    <a:cubicBezTo>
                      <a:pt x="186" y="32"/>
                      <a:pt x="187" y="30"/>
                      <a:pt x="188" y="29"/>
                    </a:cubicBezTo>
                    <a:cubicBezTo>
                      <a:pt x="189" y="25"/>
                      <a:pt x="190" y="21"/>
                      <a:pt x="190" y="17"/>
                    </a:cubicBezTo>
                    <a:cubicBezTo>
                      <a:pt x="190" y="13"/>
                      <a:pt x="190" y="9"/>
                      <a:pt x="188" y="5"/>
                    </a:cubicBezTo>
                    <a:cubicBezTo>
                      <a:pt x="187" y="3"/>
                      <a:pt x="185" y="1"/>
                      <a:pt x="182" y="0"/>
                    </a:cubicBezTo>
                    <a:cubicBezTo>
                      <a:pt x="181" y="0"/>
                      <a:pt x="181" y="0"/>
                      <a:pt x="180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4" name="isḷîḋe">
                <a:extLst>
                  <a:ext uri="{FF2B5EF4-FFF2-40B4-BE49-F238E27FC236}">
                    <a16:creationId xmlns:a16="http://schemas.microsoft.com/office/drawing/2014/main" id="{B787B085-0FE8-42EF-B2DA-51AAD01BABBB}"/>
                  </a:ext>
                </a:extLst>
              </p:cNvPr>
              <p:cNvSpPr/>
              <p:nvPr/>
            </p:nvSpPr>
            <p:spPr bwMode="auto">
              <a:xfrm>
                <a:off x="6442075" y="3409951"/>
                <a:ext cx="492125" cy="303213"/>
              </a:xfrm>
              <a:custGeom>
                <a:avLst/>
                <a:gdLst>
                  <a:gd name="T0" fmla="*/ 149 w 149"/>
                  <a:gd name="T1" fmla="*/ 0 h 92"/>
                  <a:gd name="T2" fmla="*/ 145 w 149"/>
                  <a:gd name="T3" fmla="*/ 7 h 92"/>
                  <a:gd name="T4" fmla="*/ 139 w 149"/>
                  <a:gd name="T5" fmla="*/ 16 h 92"/>
                  <a:gd name="T6" fmla="*/ 133 w 149"/>
                  <a:gd name="T7" fmla="*/ 26 h 92"/>
                  <a:gd name="T8" fmla="*/ 126 w 149"/>
                  <a:gd name="T9" fmla="*/ 39 h 92"/>
                  <a:gd name="T10" fmla="*/ 118 w 149"/>
                  <a:gd name="T11" fmla="*/ 53 h 92"/>
                  <a:gd name="T12" fmla="*/ 94 w 149"/>
                  <a:gd name="T13" fmla="*/ 78 h 92"/>
                  <a:gd name="T14" fmla="*/ 86 w 149"/>
                  <a:gd name="T15" fmla="*/ 82 h 92"/>
                  <a:gd name="T16" fmla="*/ 78 w 149"/>
                  <a:gd name="T17" fmla="*/ 85 h 92"/>
                  <a:gd name="T18" fmla="*/ 70 w 149"/>
                  <a:gd name="T19" fmla="*/ 88 h 92"/>
                  <a:gd name="T20" fmla="*/ 61 w 149"/>
                  <a:gd name="T21" fmla="*/ 89 h 92"/>
                  <a:gd name="T22" fmla="*/ 54 w 149"/>
                  <a:gd name="T23" fmla="*/ 89 h 92"/>
                  <a:gd name="T24" fmla="*/ 53 w 149"/>
                  <a:gd name="T25" fmla="*/ 89 h 92"/>
                  <a:gd name="T26" fmla="*/ 45 w 149"/>
                  <a:gd name="T27" fmla="*/ 88 h 92"/>
                  <a:gd name="T28" fmla="*/ 31 w 149"/>
                  <a:gd name="T29" fmla="*/ 86 h 92"/>
                  <a:gd name="T30" fmla="*/ 9 w 149"/>
                  <a:gd name="T31" fmla="*/ 83 h 92"/>
                  <a:gd name="T32" fmla="*/ 0 w 149"/>
                  <a:gd name="T33" fmla="*/ 82 h 92"/>
                  <a:gd name="T34" fmla="*/ 9 w 149"/>
                  <a:gd name="T35" fmla="*/ 84 h 92"/>
                  <a:gd name="T36" fmla="*/ 18 w 149"/>
                  <a:gd name="T37" fmla="*/ 86 h 92"/>
                  <a:gd name="T38" fmla="*/ 30 w 149"/>
                  <a:gd name="T39" fmla="*/ 89 h 92"/>
                  <a:gd name="T40" fmla="*/ 45 w 149"/>
                  <a:gd name="T41" fmla="*/ 91 h 92"/>
                  <a:gd name="T42" fmla="*/ 53 w 149"/>
                  <a:gd name="T43" fmla="*/ 92 h 92"/>
                  <a:gd name="T44" fmla="*/ 56 w 149"/>
                  <a:gd name="T45" fmla="*/ 92 h 92"/>
                  <a:gd name="T46" fmla="*/ 58 w 149"/>
                  <a:gd name="T47" fmla="*/ 92 h 92"/>
                  <a:gd name="T48" fmla="*/ 61 w 149"/>
                  <a:gd name="T49" fmla="*/ 92 h 92"/>
                  <a:gd name="T50" fmla="*/ 61 w 149"/>
                  <a:gd name="T51" fmla="*/ 92 h 92"/>
                  <a:gd name="T52" fmla="*/ 70 w 149"/>
                  <a:gd name="T53" fmla="*/ 91 h 92"/>
                  <a:gd name="T54" fmla="*/ 79 w 149"/>
                  <a:gd name="T55" fmla="*/ 89 h 92"/>
                  <a:gd name="T56" fmla="*/ 88 w 149"/>
                  <a:gd name="T57" fmla="*/ 86 h 92"/>
                  <a:gd name="T58" fmla="*/ 96 w 149"/>
                  <a:gd name="T59" fmla="*/ 81 h 92"/>
                  <a:gd name="T60" fmla="*/ 121 w 149"/>
                  <a:gd name="T61" fmla="*/ 55 h 92"/>
                  <a:gd name="T62" fmla="*/ 129 w 149"/>
                  <a:gd name="T63" fmla="*/ 41 h 92"/>
                  <a:gd name="T64" fmla="*/ 135 w 149"/>
                  <a:gd name="T65" fmla="*/ 28 h 92"/>
                  <a:gd name="T66" fmla="*/ 141 w 149"/>
                  <a:gd name="T67" fmla="*/ 16 h 92"/>
                  <a:gd name="T68" fmla="*/ 145 w 149"/>
                  <a:gd name="T69" fmla="*/ 8 h 92"/>
                  <a:gd name="T70" fmla="*/ 149 w 149"/>
                  <a:gd name="T7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" h="92">
                    <a:moveTo>
                      <a:pt x="149" y="0"/>
                    </a:moveTo>
                    <a:cubicBezTo>
                      <a:pt x="149" y="0"/>
                      <a:pt x="147" y="3"/>
                      <a:pt x="145" y="7"/>
                    </a:cubicBezTo>
                    <a:cubicBezTo>
                      <a:pt x="143" y="10"/>
                      <a:pt x="141" y="12"/>
                      <a:pt x="139" y="16"/>
                    </a:cubicBezTo>
                    <a:cubicBezTo>
                      <a:pt x="138" y="19"/>
                      <a:pt x="136" y="22"/>
                      <a:pt x="133" y="26"/>
                    </a:cubicBezTo>
                    <a:cubicBezTo>
                      <a:pt x="131" y="30"/>
                      <a:pt x="129" y="35"/>
                      <a:pt x="126" y="39"/>
                    </a:cubicBezTo>
                    <a:cubicBezTo>
                      <a:pt x="124" y="44"/>
                      <a:pt x="121" y="49"/>
                      <a:pt x="118" y="53"/>
                    </a:cubicBezTo>
                    <a:cubicBezTo>
                      <a:pt x="112" y="63"/>
                      <a:pt x="104" y="72"/>
                      <a:pt x="94" y="78"/>
                    </a:cubicBezTo>
                    <a:cubicBezTo>
                      <a:pt x="91" y="80"/>
                      <a:pt x="89" y="81"/>
                      <a:pt x="86" y="82"/>
                    </a:cubicBezTo>
                    <a:cubicBezTo>
                      <a:pt x="83" y="83"/>
                      <a:pt x="81" y="85"/>
                      <a:pt x="78" y="85"/>
                    </a:cubicBezTo>
                    <a:cubicBezTo>
                      <a:pt x="75" y="86"/>
                      <a:pt x="72" y="87"/>
                      <a:pt x="70" y="88"/>
                    </a:cubicBezTo>
                    <a:cubicBezTo>
                      <a:pt x="67" y="88"/>
                      <a:pt x="64" y="88"/>
                      <a:pt x="61" y="89"/>
                    </a:cubicBezTo>
                    <a:cubicBezTo>
                      <a:pt x="59" y="89"/>
                      <a:pt x="56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0" y="89"/>
                      <a:pt x="48" y="89"/>
                      <a:pt x="45" y="88"/>
                    </a:cubicBezTo>
                    <a:cubicBezTo>
                      <a:pt x="40" y="88"/>
                      <a:pt x="35" y="87"/>
                      <a:pt x="31" y="86"/>
                    </a:cubicBezTo>
                    <a:cubicBezTo>
                      <a:pt x="22" y="85"/>
                      <a:pt x="14" y="84"/>
                      <a:pt x="9" y="83"/>
                    </a:cubicBezTo>
                    <a:cubicBezTo>
                      <a:pt x="3" y="82"/>
                      <a:pt x="0" y="82"/>
                      <a:pt x="0" y="82"/>
                    </a:cubicBezTo>
                    <a:cubicBezTo>
                      <a:pt x="0" y="82"/>
                      <a:pt x="3" y="83"/>
                      <a:pt x="9" y="84"/>
                    </a:cubicBezTo>
                    <a:cubicBezTo>
                      <a:pt x="11" y="84"/>
                      <a:pt x="14" y="85"/>
                      <a:pt x="18" y="86"/>
                    </a:cubicBezTo>
                    <a:cubicBezTo>
                      <a:pt x="22" y="87"/>
                      <a:pt x="26" y="88"/>
                      <a:pt x="30" y="89"/>
                    </a:cubicBezTo>
                    <a:cubicBezTo>
                      <a:pt x="35" y="90"/>
                      <a:pt x="39" y="91"/>
                      <a:pt x="45" y="91"/>
                    </a:cubicBezTo>
                    <a:cubicBezTo>
                      <a:pt x="47" y="92"/>
                      <a:pt x="50" y="92"/>
                      <a:pt x="53" y="92"/>
                    </a:cubicBezTo>
                    <a:cubicBezTo>
                      <a:pt x="54" y="92"/>
                      <a:pt x="55" y="92"/>
                      <a:pt x="56" y="92"/>
                    </a:cubicBezTo>
                    <a:cubicBezTo>
                      <a:pt x="57" y="92"/>
                      <a:pt x="57" y="92"/>
                      <a:pt x="58" y="92"/>
                    </a:cubicBezTo>
                    <a:cubicBezTo>
                      <a:pt x="59" y="92"/>
                      <a:pt x="60" y="92"/>
                      <a:pt x="61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4" y="92"/>
                      <a:pt x="67" y="92"/>
                      <a:pt x="70" y="91"/>
                    </a:cubicBezTo>
                    <a:cubicBezTo>
                      <a:pt x="73" y="91"/>
                      <a:pt x="76" y="90"/>
                      <a:pt x="79" y="89"/>
                    </a:cubicBezTo>
                    <a:cubicBezTo>
                      <a:pt x="82" y="88"/>
                      <a:pt x="85" y="87"/>
                      <a:pt x="88" y="86"/>
                    </a:cubicBezTo>
                    <a:cubicBezTo>
                      <a:pt x="90" y="84"/>
                      <a:pt x="93" y="83"/>
                      <a:pt x="96" y="81"/>
                    </a:cubicBezTo>
                    <a:cubicBezTo>
                      <a:pt x="106" y="74"/>
                      <a:pt x="115" y="65"/>
                      <a:pt x="121" y="55"/>
                    </a:cubicBezTo>
                    <a:cubicBezTo>
                      <a:pt x="124" y="50"/>
                      <a:pt x="127" y="46"/>
                      <a:pt x="129" y="41"/>
                    </a:cubicBezTo>
                    <a:cubicBezTo>
                      <a:pt x="131" y="36"/>
                      <a:pt x="133" y="32"/>
                      <a:pt x="135" y="28"/>
                    </a:cubicBezTo>
                    <a:cubicBezTo>
                      <a:pt x="137" y="23"/>
                      <a:pt x="139" y="20"/>
                      <a:pt x="141" y="16"/>
                    </a:cubicBezTo>
                    <a:cubicBezTo>
                      <a:pt x="142" y="13"/>
                      <a:pt x="144" y="10"/>
                      <a:pt x="145" y="8"/>
                    </a:cubicBezTo>
                    <a:cubicBezTo>
                      <a:pt x="148" y="3"/>
                      <a:pt x="149" y="0"/>
                      <a:pt x="149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5" name="íŝ1îďè">
                <a:extLst>
                  <a:ext uri="{FF2B5EF4-FFF2-40B4-BE49-F238E27FC236}">
                    <a16:creationId xmlns:a16="http://schemas.microsoft.com/office/drawing/2014/main" id="{B1D74500-4C28-4522-9960-71FB1E4F529B}"/>
                  </a:ext>
                </a:extLst>
              </p:cNvPr>
              <p:cNvSpPr/>
              <p:nvPr/>
            </p:nvSpPr>
            <p:spPr bwMode="auto">
              <a:xfrm>
                <a:off x="6481763" y="3382963"/>
                <a:ext cx="338138" cy="273050"/>
              </a:xfrm>
              <a:custGeom>
                <a:avLst/>
                <a:gdLst>
                  <a:gd name="T0" fmla="*/ 102 w 102"/>
                  <a:gd name="T1" fmla="*/ 0 h 83"/>
                  <a:gd name="T2" fmla="*/ 100 w 102"/>
                  <a:gd name="T3" fmla="*/ 6 h 83"/>
                  <a:gd name="T4" fmla="*/ 94 w 102"/>
                  <a:gd name="T5" fmla="*/ 22 h 83"/>
                  <a:gd name="T6" fmla="*/ 90 w 102"/>
                  <a:gd name="T7" fmla="*/ 32 h 83"/>
                  <a:gd name="T8" fmla="*/ 84 w 102"/>
                  <a:gd name="T9" fmla="*/ 43 h 83"/>
                  <a:gd name="T10" fmla="*/ 80 w 102"/>
                  <a:gd name="T11" fmla="*/ 48 h 83"/>
                  <a:gd name="T12" fmla="*/ 76 w 102"/>
                  <a:gd name="T13" fmla="*/ 53 h 83"/>
                  <a:gd name="T14" fmla="*/ 72 w 102"/>
                  <a:gd name="T15" fmla="*/ 58 h 83"/>
                  <a:gd name="T16" fmla="*/ 67 w 102"/>
                  <a:gd name="T17" fmla="*/ 63 h 83"/>
                  <a:gd name="T18" fmla="*/ 62 w 102"/>
                  <a:gd name="T19" fmla="*/ 68 h 83"/>
                  <a:gd name="T20" fmla="*/ 57 w 102"/>
                  <a:gd name="T21" fmla="*/ 71 h 83"/>
                  <a:gd name="T22" fmla="*/ 45 w 102"/>
                  <a:gd name="T23" fmla="*/ 77 h 83"/>
                  <a:gd name="T24" fmla="*/ 39 w 102"/>
                  <a:gd name="T25" fmla="*/ 79 h 83"/>
                  <a:gd name="T26" fmla="*/ 33 w 102"/>
                  <a:gd name="T27" fmla="*/ 80 h 83"/>
                  <a:gd name="T28" fmla="*/ 22 w 102"/>
                  <a:gd name="T29" fmla="*/ 81 h 83"/>
                  <a:gd name="T30" fmla="*/ 17 w 102"/>
                  <a:gd name="T31" fmla="*/ 81 h 83"/>
                  <a:gd name="T32" fmla="*/ 13 w 102"/>
                  <a:gd name="T33" fmla="*/ 81 h 83"/>
                  <a:gd name="T34" fmla="*/ 6 w 102"/>
                  <a:gd name="T35" fmla="*/ 80 h 83"/>
                  <a:gd name="T36" fmla="*/ 2 w 102"/>
                  <a:gd name="T37" fmla="*/ 78 h 83"/>
                  <a:gd name="T38" fmla="*/ 0 w 102"/>
                  <a:gd name="T39" fmla="*/ 78 h 83"/>
                  <a:gd name="T40" fmla="*/ 2 w 102"/>
                  <a:gd name="T41" fmla="*/ 79 h 83"/>
                  <a:gd name="T42" fmla="*/ 6 w 102"/>
                  <a:gd name="T43" fmla="*/ 81 h 83"/>
                  <a:gd name="T44" fmla="*/ 22 w 102"/>
                  <a:gd name="T45" fmla="*/ 83 h 83"/>
                  <a:gd name="T46" fmla="*/ 22 w 102"/>
                  <a:gd name="T47" fmla="*/ 83 h 83"/>
                  <a:gd name="T48" fmla="*/ 23 w 102"/>
                  <a:gd name="T49" fmla="*/ 83 h 83"/>
                  <a:gd name="T50" fmla="*/ 34 w 102"/>
                  <a:gd name="T51" fmla="*/ 83 h 83"/>
                  <a:gd name="T52" fmla="*/ 40 w 102"/>
                  <a:gd name="T53" fmla="*/ 82 h 83"/>
                  <a:gd name="T54" fmla="*/ 46 w 102"/>
                  <a:gd name="T55" fmla="*/ 80 h 83"/>
                  <a:gd name="T56" fmla="*/ 59 w 102"/>
                  <a:gd name="T57" fmla="*/ 75 h 83"/>
                  <a:gd name="T58" fmla="*/ 65 w 102"/>
                  <a:gd name="T59" fmla="*/ 71 h 83"/>
                  <a:gd name="T60" fmla="*/ 70 w 102"/>
                  <a:gd name="T61" fmla="*/ 66 h 83"/>
                  <a:gd name="T62" fmla="*/ 75 w 102"/>
                  <a:gd name="T63" fmla="*/ 61 h 83"/>
                  <a:gd name="T64" fmla="*/ 79 w 102"/>
                  <a:gd name="T65" fmla="*/ 56 h 83"/>
                  <a:gd name="T66" fmla="*/ 83 w 102"/>
                  <a:gd name="T67" fmla="*/ 50 h 83"/>
                  <a:gd name="T68" fmla="*/ 87 w 102"/>
                  <a:gd name="T69" fmla="*/ 44 h 83"/>
                  <a:gd name="T70" fmla="*/ 92 w 102"/>
                  <a:gd name="T71" fmla="*/ 33 h 83"/>
                  <a:gd name="T72" fmla="*/ 96 w 102"/>
                  <a:gd name="T73" fmla="*/ 23 h 83"/>
                  <a:gd name="T74" fmla="*/ 99 w 102"/>
                  <a:gd name="T75" fmla="*/ 14 h 83"/>
                  <a:gd name="T76" fmla="*/ 101 w 102"/>
                  <a:gd name="T77" fmla="*/ 7 h 83"/>
                  <a:gd name="T78" fmla="*/ 102 w 102"/>
                  <a:gd name="T7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" h="83">
                    <a:moveTo>
                      <a:pt x="102" y="0"/>
                    </a:moveTo>
                    <a:cubicBezTo>
                      <a:pt x="102" y="0"/>
                      <a:pt x="101" y="2"/>
                      <a:pt x="100" y="6"/>
                    </a:cubicBezTo>
                    <a:cubicBezTo>
                      <a:pt x="99" y="10"/>
                      <a:pt x="97" y="16"/>
                      <a:pt x="94" y="22"/>
                    </a:cubicBezTo>
                    <a:cubicBezTo>
                      <a:pt x="93" y="25"/>
                      <a:pt x="91" y="28"/>
                      <a:pt x="90" y="32"/>
                    </a:cubicBezTo>
                    <a:cubicBezTo>
                      <a:pt x="88" y="35"/>
                      <a:pt x="86" y="39"/>
                      <a:pt x="84" y="43"/>
                    </a:cubicBezTo>
                    <a:cubicBezTo>
                      <a:pt x="82" y="44"/>
                      <a:pt x="81" y="46"/>
                      <a:pt x="80" y="48"/>
                    </a:cubicBezTo>
                    <a:cubicBezTo>
                      <a:pt x="79" y="50"/>
                      <a:pt x="78" y="52"/>
                      <a:pt x="76" y="53"/>
                    </a:cubicBezTo>
                    <a:cubicBezTo>
                      <a:pt x="75" y="55"/>
                      <a:pt x="73" y="57"/>
                      <a:pt x="72" y="58"/>
                    </a:cubicBezTo>
                    <a:cubicBezTo>
                      <a:pt x="70" y="60"/>
                      <a:pt x="69" y="62"/>
                      <a:pt x="67" y="63"/>
                    </a:cubicBezTo>
                    <a:cubicBezTo>
                      <a:pt x="66" y="65"/>
                      <a:pt x="64" y="66"/>
                      <a:pt x="62" y="68"/>
                    </a:cubicBezTo>
                    <a:cubicBezTo>
                      <a:pt x="60" y="69"/>
                      <a:pt x="59" y="70"/>
                      <a:pt x="57" y="71"/>
                    </a:cubicBezTo>
                    <a:cubicBezTo>
                      <a:pt x="53" y="74"/>
                      <a:pt x="49" y="76"/>
                      <a:pt x="45" y="77"/>
                    </a:cubicBezTo>
                    <a:cubicBezTo>
                      <a:pt x="43" y="77"/>
                      <a:pt x="41" y="78"/>
                      <a:pt x="39" y="79"/>
                    </a:cubicBezTo>
                    <a:cubicBezTo>
                      <a:pt x="37" y="79"/>
                      <a:pt x="35" y="79"/>
                      <a:pt x="33" y="80"/>
                    </a:cubicBezTo>
                    <a:cubicBezTo>
                      <a:pt x="30" y="80"/>
                      <a:pt x="26" y="81"/>
                      <a:pt x="22" y="81"/>
                    </a:cubicBezTo>
                    <a:cubicBezTo>
                      <a:pt x="20" y="81"/>
                      <a:pt x="18" y="81"/>
                      <a:pt x="17" y="81"/>
                    </a:cubicBezTo>
                    <a:cubicBezTo>
                      <a:pt x="15" y="81"/>
                      <a:pt x="14" y="81"/>
                      <a:pt x="13" y="81"/>
                    </a:cubicBezTo>
                    <a:cubicBezTo>
                      <a:pt x="10" y="81"/>
                      <a:pt x="8" y="80"/>
                      <a:pt x="6" y="80"/>
                    </a:cubicBezTo>
                    <a:cubicBezTo>
                      <a:pt x="4" y="80"/>
                      <a:pt x="3" y="79"/>
                      <a:pt x="2" y="78"/>
                    </a:cubicBezTo>
                    <a:cubicBezTo>
                      <a:pt x="1" y="78"/>
                      <a:pt x="0" y="78"/>
                      <a:pt x="0" y="78"/>
                    </a:cubicBezTo>
                    <a:cubicBezTo>
                      <a:pt x="0" y="78"/>
                      <a:pt x="1" y="78"/>
                      <a:pt x="2" y="79"/>
                    </a:cubicBezTo>
                    <a:cubicBezTo>
                      <a:pt x="2" y="79"/>
                      <a:pt x="4" y="80"/>
                      <a:pt x="6" y="81"/>
                    </a:cubicBezTo>
                    <a:cubicBezTo>
                      <a:pt x="10" y="82"/>
                      <a:pt x="15" y="83"/>
                      <a:pt x="22" y="83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6" y="83"/>
                      <a:pt x="30" y="83"/>
                      <a:pt x="34" y="83"/>
                    </a:cubicBezTo>
                    <a:cubicBezTo>
                      <a:pt x="36" y="82"/>
                      <a:pt x="38" y="82"/>
                      <a:pt x="40" y="82"/>
                    </a:cubicBezTo>
                    <a:cubicBezTo>
                      <a:pt x="42" y="81"/>
                      <a:pt x="44" y="81"/>
                      <a:pt x="46" y="80"/>
                    </a:cubicBezTo>
                    <a:cubicBezTo>
                      <a:pt x="50" y="79"/>
                      <a:pt x="55" y="77"/>
                      <a:pt x="59" y="75"/>
                    </a:cubicBezTo>
                    <a:cubicBezTo>
                      <a:pt x="61" y="74"/>
                      <a:pt x="63" y="72"/>
                      <a:pt x="65" y="71"/>
                    </a:cubicBezTo>
                    <a:cubicBezTo>
                      <a:pt x="66" y="69"/>
                      <a:pt x="68" y="68"/>
                      <a:pt x="70" y="66"/>
                    </a:cubicBezTo>
                    <a:cubicBezTo>
                      <a:pt x="72" y="64"/>
                      <a:pt x="73" y="63"/>
                      <a:pt x="75" y="61"/>
                    </a:cubicBezTo>
                    <a:cubicBezTo>
                      <a:pt x="76" y="59"/>
                      <a:pt x="78" y="57"/>
                      <a:pt x="79" y="56"/>
                    </a:cubicBezTo>
                    <a:cubicBezTo>
                      <a:pt x="81" y="54"/>
                      <a:pt x="82" y="52"/>
                      <a:pt x="83" y="50"/>
                    </a:cubicBezTo>
                    <a:cubicBezTo>
                      <a:pt x="84" y="48"/>
                      <a:pt x="86" y="46"/>
                      <a:pt x="87" y="44"/>
                    </a:cubicBezTo>
                    <a:cubicBezTo>
                      <a:pt x="89" y="41"/>
                      <a:pt x="91" y="37"/>
                      <a:pt x="92" y="33"/>
                    </a:cubicBezTo>
                    <a:cubicBezTo>
                      <a:pt x="94" y="29"/>
                      <a:pt x="95" y="26"/>
                      <a:pt x="96" y="23"/>
                    </a:cubicBezTo>
                    <a:cubicBezTo>
                      <a:pt x="98" y="19"/>
                      <a:pt x="98" y="16"/>
                      <a:pt x="99" y="14"/>
                    </a:cubicBezTo>
                    <a:cubicBezTo>
                      <a:pt x="100" y="11"/>
                      <a:pt x="100" y="8"/>
                      <a:pt x="101" y="7"/>
                    </a:cubicBezTo>
                    <a:cubicBezTo>
                      <a:pt x="102" y="3"/>
                      <a:pt x="102" y="0"/>
                      <a:pt x="102" y="0"/>
                    </a:cubicBezTo>
                  </a:path>
                </a:pathLst>
              </a:custGeom>
              <a:solidFill>
                <a:srgbClr val="00B4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6" name="išļîḓe">
                <a:extLst>
                  <a:ext uri="{FF2B5EF4-FFF2-40B4-BE49-F238E27FC236}">
                    <a16:creationId xmlns:a16="http://schemas.microsoft.com/office/drawing/2014/main" id="{91310AF3-4356-4EEA-AEAC-9E35436155D6}"/>
                  </a:ext>
                </a:extLst>
              </p:cNvPr>
              <p:cNvSpPr/>
              <p:nvPr/>
            </p:nvSpPr>
            <p:spPr bwMode="auto">
              <a:xfrm>
                <a:off x="7224713" y="4200526"/>
                <a:ext cx="198438" cy="187325"/>
              </a:xfrm>
              <a:custGeom>
                <a:avLst/>
                <a:gdLst>
                  <a:gd name="T0" fmla="*/ 0 w 60"/>
                  <a:gd name="T1" fmla="*/ 2 h 57"/>
                  <a:gd name="T2" fmla="*/ 55 w 60"/>
                  <a:gd name="T3" fmla="*/ 57 h 57"/>
                  <a:gd name="T4" fmla="*/ 58 w 60"/>
                  <a:gd name="T5" fmla="*/ 56 h 57"/>
                  <a:gd name="T6" fmla="*/ 4 w 60"/>
                  <a:gd name="T7" fmla="*/ 2 h 57"/>
                  <a:gd name="T8" fmla="*/ 0 w 60"/>
                  <a:gd name="T9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0" y="2"/>
                    </a:moveTo>
                    <a:cubicBezTo>
                      <a:pt x="7" y="28"/>
                      <a:pt x="30" y="49"/>
                      <a:pt x="55" y="57"/>
                    </a:cubicBezTo>
                    <a:cubicBezTo>
                      <a:pt x="57" y="57"/>
                      <a:pt x="60" y="56"/>
                      <a:pt x="58" y="56"/>
                    </a:cubicBezTo>
                    <a:cubicBezTo>
                      <a:pt x="33" y="48"/>
                      <a:pt x="10" y="27"/>
                      <a:pt x="4" y="2"/>
                    </a:cubicBezTo>
                    <a:cubicBezTo>
                      <a:pt x="4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2B9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7" name="íŝḷîḋè">
                <a:extLst>
                  <a:ext uri="{FF2B5EF4-FFF2-40B4-BE49-F238E27FC236}">
                    <a16:creationId xmlns:a16="http://schemas.microsoft.com/office/drawing/2014/main" id="{8188856C-3224-4F97-AD9C-93A444E5C704}"/>
                  </a:ext>
                </a:extLst>
              </p:cNvPr>
              <p:cNvSpPr/>
              <p:nvPr/>
            </p:nvSpPr>
            <p:spPr bwMode="auto">
              <a:xfrm>
                <a:off x="6089650" y="4932363"/>
                <a:ext cx="95250" cy="334963"/>
              </a:xfrm>
              <a:custGeom>
                <a:avLst/>
                <a:gdLst>
                  <a:gd name="T0" fmla="*/ 9 w 29"/>
                  <a:gd name="T1" fmla="*/ 2 h 102"/>
                  <a:gd name="T2" fmla="*/ 13 w 29"/>
                  <a:gd name="T3" fmla="*/ 70 h 102"/>
                  <a:gd name="T4" fmla="*/ 28 w 29"/>
                  <a:gd name="T5" fmla="*/ 97 h 102"/>
                  <a:gd name="T6" fmla="*/ 25 w 29"/>
                  <a:gd name="T7" fmla="*/ 96 h 102"/>
                  <a:gd name="T8" fmla="*/ 26 w 29"/>
                  <a:gd name="T9" fmla="*/ 95 h 102"/>
                  <a:gd name="T10" fmla="*/ 25 w 29"/>
                  <a:gd name="T11" fmla="*/ 92 h 102"/>
                  <a:gd name="T12" fmla="*/ 21 w 29"/>
                  <a:gd name="T13" fmla="*/ 82 h 102"/>
                  <a:gd name="T14" fmla="*/ 13 w 29"/>
                  <a:gd name="T15" fmla="*/ 58 h 102"/>
                  <a:gd name="T16" fmla="*/ 13 w 29"/>
                  <a:gd name="T17" fmla="*/ 2 h 102"/>
                  <a:gd name="T18" fmla="*/ 9 w 29"/>
                  <a:gd name="T19" fmla="*/ 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2">
                    <a:moveTo>
                      <a:pt x="9" y="2"/>
                    </a:moveTo>
                    <a:cubicBezTo>
                      <a:pt x="0" y="24"/>
                      <a:pt x="5" y="48"/>
                      <a:pt x="13" y="70"/>
                    </a:cubicBezTo>
                    <a:cubicBezTo>
                      <a:pt x="14" y="73"/>
                      <a:pt x="21" y="102"/>
                      <a:pt x="28" y="97"/>
                    </a:cubicBezTo>
                    <a:cubicBezTo>
                      <a:pt x="29" y="97"/>
                      <a:pt x="26" y="95"/>
                      <a:pt x="25" y="96"/>
                    </a:cubicBezTo>
                    <a:cubicBezTo>
                      <a:pt x="27" y="97"/>
                      <a:pt x="28" y="96"/>
                      <a:pt x="26" y="95"/>
                    </a:cubicBezTo>
                    <a:cubicBezTo>
                      <a:pt x="26" y="94"/>
                      <a:pt x="25" y="93"/>
                      <a:pt x="25" y="92"/>
                    </a:cubicBezTo>
                    <a:cubicBezTo>
                      <a:pt x="23" y="89"/>
                      <a:pt x="22" y="85"/>
                      <a:pt x="21" y="82"/>
                    </a:cubicBezTo>
                    <a:cubicBezTo>
                      <a:pt x="18" y="74"/>
                      <a:pt x="15" y="66"/>
                      <a:pt x="13" y="58"/>
                    </a:cubicBezTo>
                    <a:cubicBezTo>
                      <a:pt x="7" y="41"/>
                      <a:pt x="6" y="20"/>
                      <a:pt x="13" y="2"/>
                    </a:cubicBezTo>
                    <a:cubicBezTo>
                      <a:pt x="14" y="1"/>
                      <a:pt x="10" y="0"/>
                      <a:pt x="9" y="2"/>
                    </a:cubicBezTo>
                    <a:close/>
                  </a:path>
                </a:pathLst>
              </a:custGeom>
              <a:solidFill>
                <a:srgbClr val="8EC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8" name="îšľîďè">
                <a:extLst>
                  <a:ext uri="{FF2B5EF4-FFF2-40B4-BE49-F238E27FC236}">
                    <a16:creationId xmlns:a16="http://schemas.microsoft.com/office/drawing/2014/main" id="{B35CA84A-2F50-477B-A4E7-91BE470468A4}"/>
                  </a:ext>
                </a:extLst>
              </p:cNvPr>
              <p:cNvSpPr/>
              <p:nvPr/>
            </p:nvSpPr>
            <p:spPr bwMode="auto">
              <a:xfrm>
                <a:off x="6353175" y="4770438"/>
                <a:ext cx="222250" cy="55563"/>
              </a:xfrm>
              <a:custGeom>
                <a:avLst/>
                <a:gdLst>
                  <a:gd name="T0" fmla="*/ 67 w 67"/>
                  <a:gd name="T1" fmla="*/ 17 h 17"/>
                  <a:gd name="T2" fmla="*/ 65 w 67"/>
                  <a:gd name="T3" fmla="*/ 14 h 17"/>
                  <a:gd name="T4" fmla="*/ 58 w 67"/>
                  <a:gd name="T5" fmla="*/ 9 h 17"/>
                  <a:gd name="T6" fmla="*/ 53 w 67"/>
                  <a:gd name="T7" fmla="*/ 6 h 17"/>
                  <a:gd name="T8" fmla="*/ 48 w 67"/>
                  <a:gd name="T9" fmla="*/ 5 h 17"/>
                  <a:gd name="T10" fmla="*/ 34 w 67"/>
                  <a:gd name="T11" fmla="*/ 4 h 17"/>
                  <a:gd name="T12" fmla="*/ 9 w 67"/>
                  <a:gd name="T13" fmla="*/ 8 h 17"/>
                  <a:gd name="T14" fmla="*/ 2 w 67"/>
                  <a:gd name="T15" fmla="*/ 12 h 17"/>
                  <a:gd name="T16" fmla="*/ 0 w 67"/>
                  <a:gd name="T17" fmla="*/ 15 h 17"/>
                  <a:gd name="T18" fmla="*/ 0 w 67"/>
                  <a:gd name="T19" fmla="*/ 14 h 17"/>
                  <a:gd name="T20" fmla="*/ 2 w 67"/>
                  <a:gd name="T21" fmla="*/ 12 h 17"/>
                  <a:gd name="T22" fmla="*/ 8 w 67"/>
                  <a:gd name="T23" fmla="*/ 6 h 17"/>
                  <a:gd name="T24" fmla="*/ 34 w 67"/>
                  <a:gd name="T25" fmla="*/ 0 h 17"/>
                  <a:gd name="T26" fmla="*/ 48 w 67"/>
                  <a:gd name="T27" fmla="*/ 1 h 17"/>
                  <a:gd name="T28" fmla="*/ 55 w 67"/>
                  <a:gd name="T29" fmla="*/ 4 h 17"/>
                  <a:gd name="T30" fmla="*/ 60 w 67"/>
                  <a:gd name="T31" fmla="*/ 7 h 17"/>
                  <a:gd name="T32" fmla="*/ 65 w 67"/>
                  <a:gd name="T33" fmla="*/ 14 h 17"/>
                  <a:gd name="T34" fmla="*/ 67 w 67"/>
                  <a:gd name="T3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7">
                    <a:moveTo>
                      <a:pt x="67" y="17"/>
                    </a:moveTo>
                    <a:cubicBezTo>
                      <a:pt x="67" y="17"/>
                      <a:pt x="66" y="16"/>
                      <a:pt x="65" y="14"/>
                    </a:cubicBezTo>
                    <a:cubicBezTo>
                      <a:pt x="63" y="13"/>
                      <a:pt x="61" y="11"/>
                      <a:pt x="58" y="9"/>
                    </a:cubicBezTo>
                    <a:cubicBezTo>
                      <a:pt x="57" y="8"/>
                      <a:pt x="55" y="7"/>
                      <a:pt x="53" y="6"/>
                    </a:cubicBezTo>
                    <a:cubicBezTo>
                      <a:pt x="52" y="6"/>
                      <a:pt x="50" y="5"/>
                      <a:pt x="48" y="5"/>
                    </a:cubicBezTo>
                    <a:cubicBezTo>
                      <a:pt x="43" y="4"/>
                      <a:pt x="39" y="4"/>
                      <a:pt x="34" y="4"/>
                    </a:cubicBezTo>
                    <a:cubicBezTo>
                      <a:pt x="25" y="4"/>
                      <a:pt x="16" y="5"/>
                      <a:pt x="9" y="8"/>
                    </a:cubicBezTo>
                    <a:cubicBezTo>
                      <a:pt x="6" y="9"/>
                      <a:pt x="4" y="11"/>
                      <a:pt x="2" y="12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1" y="13"/>
                      <a:pt x="1" y="13"/>
                      <a:pt x="2" y="12"/>
                    </a:cubicBezTo>
                    <a:cubicBezTo>
                      <a:pt x="3" y="10"/>
                      <a:pt x="5" y="8"/>
                      <a:pt x="8" y="6"/>
                    </a:cubicBezTo>
                    <a:cubicBezTo>
                      <a:pt x="15" y="2"/>
                      <a:pt x="24" y="0"/>
                      <a:pt x="34" y="0"/>
                    </a:cubicBezTo>
                    <a:cubicBezTo>
                      <a:pt x="39" y="0"/>
                      <a:pt x="44" y="0"/>
                      <a:pt x="48" y="1"/>
                    </a:cubicBezTo>
                    <a:cubicBezTo>
                      <a:pt x="51" y="2"/>
                      <a:pt x="53" y="3"/>
                      <a:pt x="55" y="4"/>
                    </a:cubicBezTo>
                    <a:cubicBezTo>
                      <a:pt x="57" y="5"/>
                      <a:pt x="58" y="6"/>
                      <a:pt x="60" y="7"/>
                    </a:cubicBezTo>
                    <a:cubicBezTo>
                      <a:pt x="63" y="9"/>
                      <a:pt x="64" y="12"/>
                      <a:pt x="65" y="14"/>
                    </a:cubicBezTo>
                    <a:cubicBezTo>
                      <a:pt x="66" y="16"/>
                      <a:pt x="67" y="17"/>
                      <a:pt x="67" y="17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9" name="ïṡḻîḍè">
                <a:extLst>
                  <a:ext uri="{FF2B5EF4-FFF2-40B4-BE49-F238E27FC236}">
                    <a16:creationId xmlns:a16="http://schemas.microsoft.com/office/drawing/2014/main" id="{40832012-5B39-410A-927D-578F9C3AB40B}"/>
                  </a:ext>
                </a:extLst>
              </p:cNvPr>
              <p:cNvSpPr/>
              <p:nvPr/>
            </p:nvSpPr>
            <p:spPr bwMode="auto">
              <a:xfrm>
                <a:off x="6389688" y="4872038"/>
                <a:ext cx="195263" cy="36513"/>
              </a:xfrm>
              <a:custGeom>
                <a:avLst/>
                <a:gdLst>
                  <a:gd name="T0" fmla="*/ 59 w 59"/>
                  <a:gd name="T1" fmla="*/ 11 h 11"/>
                  <a:gd name="T2" fmla="*/ 59 w 59"/>
                  <a:gd name="T3" fmla="*/ 10 h 11"/>
                  <a:gd name="T4" fmla="*/ 58 w 59"/>
                  <a:gd name="T5" fmla="*/ 8 h 11"/>
                  <a:gd name="T6" fmla="*/ 52 w 59"/>
                  <a:gd name="T7" fmla="*/ 5 h 11"/>
                  <a:gd name="T8" fmla="*/ 42 w 59"/>
                  <a:gd name="T9" fmla="*/ 4 h 11"/>
                  <a:gd name="T10" fmla="*/ 31 w 59"/>
                  <a:gd name="T11" fmla="*/ 4 h 11"/>
                  <a:gd name="T12" fmla="*/ 10 w 59"/>
                  <a:gd name="T13" fmla="*/ 7 h 11"/>
                  <a:gd name="T14" fmla="*/ 3 w 59"/>
                  <a:gd name="T15" fmla="*/ 8 h 11"/>
                  <a:gd name="T16" fmla="*/ 0 w 59"/>
                  <a:gd name="T17" fmla="*/ 9 h 11"/>
                  <a:gd name="T18" fmla="*/ 1 w 59"/>
                  <a:gd name="T19" fmla="*/ 9 h 11"/>
                  <a:gd name="T20" fmla="*/ 3 w 59"/>
                  <a:gd name="T21" fmla="*/ 8 h 11"/>
                  <a:gd name="T22" fmla="*/ 9 w 59"/>
                  <a:gd name="T23" fmla="*/ 5 h 11"/>
                  <a:gd name="T24" fmla="*/ 31 w 59"/>
                  <a:gd name="T25" fmla="*/ 0 h 11"/>
                  <a:gd name="T26" fmla="*/ 53 w 59"/>
                  <a:gd name="T27" fmla="*/ 3 h 11"/>
                  <a:gd name="T28" fmla="*/ 59 w 59"/>
                  <a:gd name="T29" fmla="*/ 8 h 11"/>
                  <a:gd name="T30" fmla="*/ 59 w 59"/>
                  <a:gd name="T31" fmla="*/ 10 h 11"/>
                  <a:gd name="T32" fmla="*/ 59 w 59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11">
                    <a:moveTo>
                      <a:pt x="59" y="11"/>
                    </a:moveTo>
                    <a:cubicBezTo>
                      <a:pt x="59" y="11"/>
                      <a:pt x="59" y="10"/>
                      <a:pt x="59" y="10"/>
                    </a:cubicBezTo>
                    <a:cubicBezTo>
                      <a:pt x="59" y="9"/>
                      <a:pt x="58" y="9"/>
                      <a:pt x="58" y="8"/>
                    </a:cubicBezTo>
                    <a:cubicBezTo>
                      <a:pt x="57" y="7"/>
                      <a:pt x="55" y="6"/>
                      <a:pt x="52" y="5"/>
                    </a:cubicBezTo>
                    <a:cubicBezTo>
                      <a:pt x="49" y="5"/>
                      <a:pt x="46" y="4"/>
                      <a:pt x="42" y="4"/>
                    </a:cubicBezTo>
                    <a:cubicBezTo>
                      <a:pt x="39" y="4"/>
                      <a:pt x="35" y="4"/>
                      <a:pt x="31" y="4"/>
                    </a:cubicBezTo>
                    <a:cubicBezTo>
                      <a:pt x="23" y="5"/>
                      <a:pt x="16" y="6"/>
                      <a:pt x="10" y="7"/>
                    </a:cubicBezTo>
                    <a:cubicBezTo>
                      <a:pt x="7" y="7"/>
                      <a:pt x="5" y="8"/>
                      <a:pt x="3" y="8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3" y="8"/>
                    </a:cubicBezTo>
                    <a:cubicBezTo>
                      <a:pt x="4" y="7"/>
                      <a:pt x="6" y="6"/>
                      <a:pt x="9" y="5"/>
                    </a:cubicBezTo>
                    <a:cubicBezTo>
                      <a:pt x="15" y="3"/>
                      <a:pt x="23" y="1"/>
                      <a:pt x="31" y="0"/>
                    </a:cubicBezTo>
                    <a:cubicBezTo>
                      <a:pt x="39" y="0"/>
                      <a:pt x="47" y="1"/>
                      <a:pt x="53" y="3"/>
                    </a:cubicBezTo>
                    <a:cubicBezTo>
                      <a:pt x="56" y="4"/>
                      <a:pt x="58" y="6"/>
                      <a:pt x="59" y="8"/>
                    </a:cubicBezTo>
                    <a:cubicBezTo>
                      <a:pt x="59" y="9"/>
                      <a:pt x="59" y="9"/>
                      <a:pt x="59" y="10"/>
                    </a:cubicBezTo>
                    <a:cubicBezTo>
                      <a:pt x="59" y="10"/>
                      <a:pt x="59" y="11"/>
                      <a:pt x="59" y="11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0" name="iślîde">
                <a:extLst>
                  <a:ext uri="{FF2B5EF4-FFF2-40B4-BE49-F238E27FC236}">
                    <a16:creationId xmlns:a16="http://schemas.microsoft.com/office/drawing/2014/main" id="{52216252-DE16-4F31-B55E-B19375DD4606}"/>
                  </a:ext>
                </a:extLst>
              </p:cNvPr>
              <p:cNvSpPr/>
              <p:nvPr/>
            </p:nvSpPr>
            <p:spPr bwMode="auto">
              <a:xfrm>
                <a:off x="6423025" y="4932363"/>
                <a:ext cx="144463" cy="42863"/>
              </a:xfrm>
              <a:custGeom>
                <a:avLst/>
                <a:gdLst>
                  <a:gd name="T0" fmla="*/ 44 w 44"/>
                  <a:gd name="T1" fmla="*/ 12 h 13"/>
                  <a:gd name="T2" fmla="*/ 42 w 44"/>
                  <a:gd name="T3" fmla="*/ 11 h 13"/>
                  <a:gd name="T4" fmla="*/ 41 w 44"/>
                  <a:gd name="T5" fmla="*/ 9 h 13"/>
                  <a:gd name="T6" fmla="*/ 40 w 44"/>
                  <a:gd name="T7" fmla="*/ 8 h 13"/>
                  <a:gd name="T8" fmla="*/ 38 w 44"/>
                  <a:gd name="T9" fmla="*/ 7 h 13"/>
                  <a:gd name="T10" fmla="*/ 35 w 44"/>
                  <a:gd name="T11" fmla="*/ 6 h 13"/>
                  <a:gd name="T12" fmla="*/ 31 w 44"/>
                  <a:gd name="T13" fmla="*/ 5 h 13"/>
                  <a:gd name="T14" fmla="*/ 27 w 44"/>
                  <a:gd name="T15" fmla="*/ 4 h 13"/>
                  <a:gd name="T16" fmla="*/ 23 w 44"/>
                  <a:gd name="T17" fmla="*/ 5 h 13"/>
                  <a:gd name="T18" fmla="*/ 18 w 44"/>
                  <a:gd name="T19" fmla="*/ 5 h 13"/>
                  <a:gd name="T20" fmla="*/ 14 w 44"/>
                  <a:gd name="T21" fmla="*/ 7 h 13"/>
                  <a:gd name="T22" fmla="*/ 10 w 44"/>
                  <a:gd name="T23" fmla="*/ 8 h 13"/>
                  <a:gd name="T24" fmla="*/ 7 w 44"/>
                  <a:gd name="T25" fmla="*/ 9 h 13"/>
                  <a:gd name="T26" fmla="*/ 2 w 44"/>
                  <a:gd name="T27" fmla="*/ 12 h 13"/>
                  <a:gd name="T28" fmla="*/ 0 w 44"/>
                  <a:gd name="T29" fmla="*/ 13 h 13"/>
                  <a:gd name="T30" fmla="*/ 1 w 44"/>
                  <a:gd name="T31" fmla="*/ 11 h 13"/>
                  <a:gd name="T32" fmla="*/ 6 w 44"/>
                  <a:gd name="T33" fmla="*/ 7 h 13"/>
                  <a:gd name="T34" fmla="*/ 22 w 44"/>
                  <a:gd name="T35" fmla="*/ 1 h 13"/>
                  <a:gd name="T36" fmla="*/ 27 w 44"/>
                  <a:gd name="T37" fmla="*/ 1 h 13"/>
                  <a:gd name="T38" fmla="*/ 32 w 44"/>
                  <a:gd name="T39" fmla="*/ 1 h 13"/>
                  <a:gd name="T40" fmla="*/ 36 w 44"/>
                  <a:gd name="T41" fmla="*/ 3 h 13"/>
                  <a:gd name="T42" fmla="*/ 40 w 44"/>
                  <a:gd name="T43" fmla="*/ 5 h 13"/>
                  <a:gd name="T44" fmla="*/ 41 w 44"/>
                  <a:gd name="T45" fmla="*/ 7 h 13"/>
                  <a:gd name="T46" fmla="*/ 42 w 44"/>
                  <a:gd name="T47" fmla="*/ 8 h 13"/>
                  <a:gd name="T48" fmla="*/ 43 w 44"/>
                  <a:gd name="T49" fmla="*/ 10 h 13"/>
                  <a:gd name="T50" fmla="*/ 44 w 44"/>
                  <a:gd name="T5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13">
                    <a:moveTo>
                      <a:pt x="44" y="12"/>
                    </a:moveTo>
                    <a:cubicBezTo>
                      <a:pt x="44" y="12"/>
                      <a:pt x="43" y="12"/>
                      <a:pt x="42" y="11"/>
                    </a:cubicBezTo>
                    <a:cubicBezTo>
                      <a:pt x="42" y="10"/>
                      <a:pt x="41" y="10"/>
                      <a:pt x="41" y="9"/>
                    </a:cubicBezTo>
                    <a:cubicBezTo>
                      <a:pt x="40" y="9"/>
                      <a:pt x="40" y="8"/>
                      <a:pt x="40" y="8"/>
                    </a:cubicBezTo>
                    <a:cubicBezTo>
                      <a:pt x="39" y="8"/>
                      <a:pt x="39" y="7"/>
                      <a:pt x="38" y="7"/>
                    </a:cubicBezTo>
                    <a:cubicBezTo>
                      <a:pt x="37" y="6"/>
                      <a:pt x="36" y="6"/>
                      <a:pt x="35" y="6"/>
                    </a:cubicBezTo>
                    <a:cubicBezTo>
                      <a:pt x="34" y="5"/>
                      <a:pt x="33" y="5"/>
                      <a:pt x="31" y="5"/>
                    </a:cubicBezTo>
                    <a:cubicBezTo>
                      <a:pt x="30" y="4"/>
                      <a:pt x="29" y="4"/>
                      <a:pt x="27" y="4"/>
                    </a:cubicBezTo>
                    <a:cubicBezTo>
                      <a:pt x="26" y="4"/>
                      <a:pt x="24" y="4"/>
                      <a:pt x="23" y="5"/>
                    </a:cubicBezTo>
                    <a:cubicBezTo>
                      <a:pt x="21" y="5"/>
                      <a:pt x="20" y="5"/>
                      <a:pt x="18" y="5"/>
                    </a:cubicBezTo>
                    <a:cubicBezTo>
                      <a:pt x="17" y="6"/>
                      <a:pt x="15" y="6"/>
                      <a:pt x="14" y="7"/>
                    </a:cubicBezTo>
                    <a:cubicBezTo>
                      <a:pt x="13" y="7"/>
                      <a:pt x="11" y="7"/>
                      <a:pt x="10" y="8"/>
                    </a:cubicBezTo>
                    <a:cubicBezTo>
                      <a:pt x="9" y="8"/>
                      <a:pt x="8" y="9"/>
                      <a:pt x="7" y="9"/>
                    </a:cubicBezTo>
                    <a:cubicBezTo>
                      <a:pt x="5" y="10"/>
                      <a:pt x="3" y="11"/>
                      <a:pt x="2" y="12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1"/>
                    </a:cubicBezTo>
                    <a:cubicBezTo>
                      <a:pt x="2" y="10"/>
                      <a:pt x="4" y="9"/>
                      <a:pt x="6" y="7"/>
                    </a:cubicBezTo>
                    <a:cubicBezTo>
                      <a:pt x="9" y="4"/>
                      <a:pt x="16" y="2"/>
                      <a:pt x="22" y="1"/>
                    </a:cubicBezTo>
                    <a:cubicBezTo>
                      <a:pt x="24" y="1"/>
                      <a:pt x="25" y="0"/>
                      <a:pt x="27" y="1"/>
                    </a:cubicBezTo>
                    <a:cubicBezTo>
                      <a:pt x="29" y="1"/>
                      <a:pt x="30" y="1"/>
                      <a:pt x="32" y="1"/>
                    </a:cubicBezTo>
                    <a:cubicBezTo>
                      <a:pt x="34" y="1"/>
                      <a:pt x="35" y="2"/>
                      <a:pt x="36" y="3"/>
                    </a:cubicBezTo>
                    <a:cubicBezTo>
                      <a:pt x="38" y="4"/>
                      <a:pt x="39" y="4"/>
                      <a:pt x="40" y="5"/>
                    </a:cubicBezTo>
                    <a:cubicBezTo>
                      <a:pt x="40" y="6"/>
                      <a:pt x="41" y="6"/>
                      <a:pt x="41" y="7"/>
                    </a:cubicBezTo>
                    <a:cubicBezTo>
                      <a:pt x="41" y="7"/>
                      <a:pt x="42" y="8"/>
                      <a:pt x="42" y="8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2"/>
                      <a:pt x="44" y="12"/>
                      <a:pt x="44" y="12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1" name="ïṧḷïḍe">
                <a:extLst>
                  <a:ext uri="{FF2B5EF4-FFF2-40B4-BE49-F238E27FC236}">
                    <a16:creationId xmlns:a16="http://schemas.microsoft.com/office/drawing/2014/main" id="{E1822FCF-E973-44BD-9811-CD74DB438FD4}"/>
                  </a:ext>
                </a:extLst>
              </p:cNvPr>
              <p:cNvSpPr/>
              <p:nvPr/>
            </p:nvSpPr>
            <p:spPr bwMode="auto">
              <a:xfrm>
                <a:off x="6453188" y="4994276"/>
                <a:ext cx="49213" cy="79375"/>
              </a:xfrm>
              <a:custGeom>
                <a:avLst/>
                <a:gdLst>
                  <a:gd name="T0" fmla="*/ 7 w 15"/>
                  <a:gd name="T1" fmla="*/ 0 h 24"/>
                  <a:gd name="T2" fmla="*/ 8 w 15"/>
                  <a:gd name="T3" fmla="*/ 5 h 24"/>
                  <a:gd name="T4" fmla="*/ 8 w 15"/>
                  <a:gd name="T5" fmla="*/ 10 h 24"/>
                  <a:gd name="T6" fmla="*/ 6 w 15"/>
                  <a:gd name="T7" fmla="*/ 20 h 24"/>
                  <a:gd name="T8" fmla="*/ 3 w 15"/>
                  <a:gd name="T9" fmla="*/ 17 h 24"/>
                  <a:gd name="T10" fmla="*/ 5 w 15"/>
                  <a:gd name="T11" fmla="*/ 16 h 24"/>
                  <a:gd name="T12" fmla="*/ 6 w 15"/>
                  <a:gd name="T13" fmla="*/ 15 h 24"/>
                  <a:gd name="T14" fmla="*/ 10 w 15"/>
                  <a:gd name="T15" fmla="*/ 12 h 24"/>
                  <a:gd name="T16" fmla="*/ 12 w 15"/>
                  <a:gd name="T17" fmla="*/ 8 h 24"/>
                  <a:gd name="T18" fmla="*/ 15 w 15"/>
                  <a:gd name="T19" fmla="*/ 4 h 24"/>
                  <a:gd name="T20" fmla="*/ 15 w 15"/>
                  <a:gd name="T21" fmla="*/ 6 h 24"/>
                  <a:gd name="T22" fmla="*/ 14 w 15"/>
                  <a:gd name="T23" fmla="*/ 9 h 24"/>
                  <a:gd name="T24" fmla="*/ 12 w 15"/>
                  <a:gd name="T25" fmla="*/ 13 h 24"/>
                  <a:gd name="T26" fmla="*/ 9 w 15"/>
                  <a:gd name="T27" fmla="*/ 18 h 24"/>
                  <a:gd name="T28" fmla="*/ 7 w 15"/>
                  <a:gd name="T29" fmla="*/ 20 h 24"/>
                  <a:gd name="T30" fmla="*/ 5 w 15"/>
                  <a:gd name="T31" fmla="*/ 21 h 24"/>
                  <a:gd name="T32" fmla="*/ 0 w 15"/>
                  <a:gd name="T33" fmla="*/ 24 h 24"/>
                  <a:gd name="T34" fmla="*/ 2 w 15"/>
                  <a:gd name="T35" fmla="*/ 19 h 24"/>
                  <a:gd name="T36" fmla="*/ 3 w 15"/>
                  <a:gd name="T37" fmla="*/ 14 h 24"/>
                  <a:gd name="T38" fmla="*/ 5 w 15"/>
                  <a:gd name="T39" fmla="*/ 9 h 24"/>
                  <a:gd name="T40" fmla="*/ 6 w 15"/>
                  <a:gd name="T41" fmla="*/ 5 h 24"/>
                  <a:gd name="T42" fmla="*/ 7 w 15"/>
                  <a:gd name="T4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24">
                    <a:moveTo>
                      <a:pt x="7" y="0"/>
                    </a:moveTo>
                    <a:cubicBezTo>
                      <a:pt x="8" y="2"/>
                      <a:pt x="8" y="3"/>
                      <a:pt x="8" y="5"/>
                    </a:cubicBezTo>
                    <a:cubicBezTo>
                      <a:pt x="8" y="7"/>
                      <a:pt x="8" y="8"/>
                      <a:pt x="8" y="10"/>
                    </a:cubicBezTo>
                    <a:cubicBezTo>
                      <a:pt x="7" y="13"/>
                      <a:pt x="6" y="17"/>
                      <a:pt x="6" y="2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4" y="17"/>
                      <a:pt x="5" y="16"/>
                    </a:cubicBezTo>
                    <a:cubicBezTo>
                      <a:pt x="5" y="16"/>
                      <a:pt x="6" y="16"/>
                      <a:pt x="6" y="15"/>
                    </a:cubicBezTo>
                    <a:cubicBezTo>
                      <a:pt x="7" y="14"/>
                      <a:pt x="8" y="13"/>
                      <a:pt x="10" y="12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3" y="7"/>
                      <a:pt x="14" y="5"/>
                      <a:pt x="15" y="4"/>
                    </a:cubicBezTo>
                    <a:cubicBezTo>
                      <a:pt x="15" y="4"/>
                      <a:pt x="15" y="5"/>
                      <a:pt x="15" y="6"/>
                    </a:cubicBezTo>
                    <a:cubicBezTo>
                      <a:pt x="15" y="7"/>
                      <a:pt x="14" y="8"/>
                      <a:pt x="14" y="9"/>
                    </a:cubicBezTo>
                    <a:cubicBezTo>
                      <a:pt x="14" y="10"/>
                      <a:pt x="13" y="12"/>
                      <a:pt x="12" y="13"/>
                    </a:cubicBezTo>
                    <a:cubicBezTo>
                      <a:pt x="11" y="15"/>
                      <a:pt x="10" y="16"/>
                      <a:pt x="9" y="18"/>
                    </a:cubicBezTo>
                    <a:cubicBezTo>
                      <a:pt x="8" y="18"/>
                      <a:pt x="8" y="19"/>
                      <a:pt x="7" y="20"/>
                    </a:cubicBezTo>
                    <a:cubicBezTo>
                      <a:pt x="6" y="20"/>
                      <a:pt x="5" y="21"/>
                      <a:pt x="5" y="2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7"/>
                      <a:pt x="3" y="16"/>
                      <a:pt x="3" y="14"/>
                    </a:cubicBezTo>
                    <a:cubicBezTo>
                      <a:pt x="4" y="12"/>
                      <a:pt x="4" y="11"/>
                      <a:pt x="5" y="9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0"/>
                    </a:cubicBezTo>
                    <a:close/>
                  </a:path>
                </a:pathLst>
              </a:custGeom>
              <a:solidFill>
                <a:srgbClr val="F8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</p:grpSp>
      <p:sp>
        <p:nvSpPr>
          <p:cNvPr id="402" name="文本框 401">
            <a:extLst>
              <a:ext uri="{FF2B5EF4-FFF2-40B4-BE49-F238E27FC236}">
                <a16:creationId xmlns:a16="http://schemas.microsoft.com/office/drawing/2014/main" id="{D6A4563D-2683-449D-8C49-E433A27A46BA}"/>
              </a:ext>
            </a:extLst>
          </p:cNvPr>
          <p:cNvSpPr txBox="1"/>
          <p:nvPr/>
        </p:nvSpPr>
        <p:spPr>
          <a:xfrm>
            <a:off x="3389448" y="4825481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rgbClr val="659B69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659B69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3" name="椭圆 402">
            <a:extLst>
              <a:ext uri="{FF2B5EF4-FFF2-40B4-BE49-F238E27FC236}">
                <a16:creationId xmlns:a16="http://schemas.microsoft.com/office/drawing/2014/main" id="{745E3F7D-2CEA-4A9F-B612-EA963952D01E}"/>
              </a:ext>
            </a:extLst>
          </p:cNvPr>
          <p:cNvSpPr/>
          <p:nvPr/>
        </p:nvSpPr>
        <p:spPr>
          <a:xfrm>
            <a:off x="4389166" y="5506140"/>
            <a:ext cx="308383" cy="308383"/>
          </a:xfrm>
          <a:prstGeom prst="ellipse">
            <a:avLst/>
          </a:prstGeom>
          <a:solidFill>
            <a:srgbClr val="D8E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04" name="文本框 403">
            <a:extLst>
              <a:ext uri="{FF2B5EF4-FFF2-40B4-BE49-F238E27FC236}">
                <a16:creationId xmlns:a16="http://schemas.microsoft.com/office/drawing/2014/main" id="{B5EB22B2-4886-4FF9-93BB-924E0794B7C4}"/>
              </a:ext>
            </a:extLst>
          </p:cNvPr>
          <p:cNvSpPr txBox="1"/>
          <p:nvPr/>
        </p:nvSpPr>
        <p:spPr>
          <a:xfrm>
            <a:off x="5559023" y="3417341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accent4">
                    <a:lumMod val="75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50</a:t>
            </a:r>
            <a:endParaRPr lang="zh-CN" altLang="en-US" sz="7200" dirty="0">
              <a:solidFill>
                <a:schemeClr val="accent4">
                  <a:lumMod val="75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5" name="椭圆 404">
            <a:extLst>
              <a:ext uri="{FF2B5EF4-FFF2-40B4-BE49-F238E27FC236}">
                <a16:creationId xmlns:a16="http://schemas.microsoft.com/office/drawing/2014/main" id="{F4932A91-B722-4DDA-A2B6-32B1ECFD6356}"/>
              </a:ext>
            </a:extLst>
          </p:cNvPr>
          <p:cNvSpPr/>
          <p:nvPr/>
        </p:nvSpPr>
        <p:spPr>
          <a:xfrm>
            <a:off x="6549597" y="4139148"/>
            <a:ext cx="308383" cy="308383"/>
          </a:xfrm>
          <a:prstGeom prst="ellipse">
            <a:avLst/>
          </a:prstGeom>
          <a:solidFill>
            <a:srgbClr val="D9B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CE6EC463-D727-408C-8D66-0C79DB517950}"/>
              </a:ext>
            </a:extLst>
          </p:cNvPr>
          <p:cNvSpPr txBox="1"/>
          <p:nvPr/>
        </p:nvSpPr>
        <p:spPr>
          <a:xfrm>
            <a:off x="5555432" y="4788905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rgbClr val="659B69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38</a:t>
            </a:r>
            <a:endParaRPr lang="zh-CN" altLang="en-US" sz="7200" dirty="0">
              <a:solidFill>
                <a:srgbClr val="659B69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7" name="椭圆 406">
            <a:extLst>
              <a:ext uri="{FF2B5EF4-FFF2-40B4-BE49-F238E27FC236}">
                <a16:creationId xmlns:a16="http://schemas.microsoft.com/office/drawing/2014/main" id="{1E7D3613-1B36-4D70-8D01-CCAC200E2C48}"/>
              </a:ext>
            </a:extLst>
          </p:cNvPr>
          <p:cNvSpPr/>
          <p:nvPr/>
        </p:nvSpPr>
        <p:spPr>
          <a:xfrm>
            <a:off x="6546006" y="5506140"/>
            <a:ext cx="308383" cy="308383"/>
          </a:xfrm>
          <a:prstGeom prst="ellipse">
            <a:avLst/>
          </a:prstGeom>
          <a:solidFill>
            <a:srgbClr val="D8E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08" name="文本框 407">
            <a:extLst>
              <a:ext uri="{FF2B5EF4-FFF2-40B4-BE49-F238E27FC236}">
                <a16:creationId xmlns:a16="http://schemas.microsoft.com/office/drawing/2014/main" id="{4B183768-BB44-472E-A097-46C2863AC5CB}"/>
              </a:ext>
            </a:extLst>
          </p:cNvPr>
          <p:cNvSpPr txBox="1"/>
          <p:nvPr/>
        </p:nvSpPr>
        <p:spPr>
          <a:xfrm>
            <a:off x="7852145" y="3417341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accent4">
                    <a:lumMod val="75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70</a:t>
            </a:r>
            <a:endParaRPr lang="zh-CN" altLang="en-US" sz="7200" dirty="0">
              <a:solidFill>
                <a:schemeClr val="accent4">
                  <a:lumMod val="75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" name="椭圆 408">
            <a:extLst>
              <a:ext uri="{FF2B5EF4-FFF2-40B4-BE49-F238E27FC236}">
                <a16:creationId xmlns:a16="http://schemas.microsoft.com/office/drawing/2014/main" id="{F486B6C9-05E4-4C0E-8996-9DC4B8E7FB64}"/>
              </a:ext>
            </a:extLst>
          </p:cNvPr>
          <p:cNvSpPr/>
          <p:nvPr/>
        </p:nvSpPr>
        <p:spPr>
          <a:xfrm>
            <a:off x="8842719" y="4139148"/>
            <a:ext cx="308383" cy="308383"/>
          </a:xfrm>
          <a:prstGeom prst="ellipse">
            <a:avLst/>
          </a:prstGeom>
          <a:solidFill>
            <a:srgbClr val="D9B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10" name="文本框 409">
            <a:extLst>
              <a:ext uri="{FF2B5EF4-FFF2-40B4-BE49-F238E27FC236}">
                <a16:creationId xmlns:a16="http://schemas.microsoft.com/office/drawing/2014/main" id="{11D18342-D721-4A5F-8AB1-B6FE0515DA76}"/>
              </a:ext>
            </a:extLst>
          </p:cNvPr>
          <p:cNvSpPr txBox="1"/>
          <p:nvPr/>
        </p:nvSpPr>
        <p:spPr>
          <a:xfrm>
            <a:off x="7848554" y="4788905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rgbClr val="659B69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60</a:t>
            </a:r>
            <a:endParaRPr lang="zh-CN" altLang="en-US" sz="7200" dirty="0">
              <a:solidFill>
                <a:srgbClr val="659B69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1" name="椭圆 410">
            <a:extLst>
              <a:ext uri="{FF2B5EF4-FFF2-40B4-BE49-F238E27FC236}">
                <a16:creationId xmlns:a16="http://schemas.microsoft.com/office/drawing/2014/main" id="{C66B6573-B3F5-442E-992D-4B7EDE6ADF14}"/>
              </a:ext>
            </a:extLst>
          </p:cNvPr>
          <p:cNvSpPr/>
          <p:nvPr/>
        </p:nvSpPr>
        <p:spPr>
          <a:xfrm>
            <a:off x="8839128" y="5506140"/>
            <a:ext cx="308383" cy="308383"/>
          </a:xfrm>
          <a:prstGeom prst="ellipse">
            <a:avLst/>
          </a:prstGeom>
          <a:solidFill>
            <a:srgbClr val="D8E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12" name="文本框 411">
            <a:extLst>
              <a:ext uri="{FF2B5EF4-FFF2-40B4-BE49-F238E27FC236}">
                <a16:creationId xmlns:a16="http://schemas.microsoft.com/office/drawing/2014/main" id="{E18BC918-D1C2-446C-8FF4-FF43F4AA480E}"/>
              </a:ext>
            </a:extLst>
          </p:cNvPr>
          <p:cNvSpPr txBox="1"/>
          <p:nvPr/>
        </p:nvSpPr>
        <p:spPr>
          <a:xfrm>
            <a:off x="9909491" y="3417341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accent4">
                    <a:lumMod val="75000"/>
                  </a:schemeClr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80</a:t>
            </a:r>
            <a:endParaRPr lang="zh-CN" altLang="en-US" sz="7200" dirty="0">
              <a:solidFill>
                <a:schemeClr val="accent4">
                  <a:lumMod val="75000"/>
                </a:schemeClr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3" name="椭圆 412">
            <a:extLst>
              <a:ext uri="{FF2B5EF4-FFF2-40B4-BE49-F238E27FC236}">
                <a16:creationId xmlns:a16="http://schemas.microsoft.com/office/drawing/2014/main" id="{9E1C13C0-3034-4C1F-BE12-82BC9D32A8CD}"/>
              </a:ext>
            </a:extLst>
          </p:cNvPr>
          <p:cNvSpPr/>
          <p:nvPr/>
        </p:nvSpPr>
        <p:spPr>
          <a:xfrm>
            <a:off x="10900065" y="4139148"/>
            <a:ext cx="308383" cy="308383"/>
          </a:xfrm>
          <a:prstGeom prst="ellipse">
            <a:avLst/>
          </a:prstGeom>
          <a:solidFill>
            <a:srgbClr val="D9B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14" name="文本框 413">
            <a:extLst>
              <a:ext uri="{FF2B5EF4-FFF2-40B4-BE49-F238E27FC236}">
                <a16:creationId xmlns:a16="http://schemas.microsoft.com/office/drawing/2014/main" id="{2609AF82-63C1-4A02-8915-8429609B3425}"/>
              </a:ext>
            </a:extLst>
          </p:cNvPr>
          <p:cNvSpPr txBox="1"/>
          <p:nvPr/>
        </p:nvSpPr>
        <p:spPr>
          <a:xfrm>
            <a:off x="9905900" y="4788905"/>
            <a:ext cx="106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rgbClr val="659B69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70</a:t>
            </a:r>
            <a:endParaRPr lang="zh-CN" altLang="en-US" sz="7200" dirty="0">
              <a:solidFill>
                <a:srgbClr val="659B69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5" name="椭圆 414">
            <a:extLst>
              <a:ext uri="{FF2B5EF4-FFF2-40B4-BE49-F238E27FC236}">
                <a16:creationId xmlns:a16="http://schemas.microsoft.com/office/drawing/2014/main" id="{832246E1-AE82-4576-9ECB-E54F5D30AF1B}"/>
              </a:ext>
            </a:extLst>
          </p:cNvPr>
          <p:cNvSpPr/>
          <p:nvPr/>
        </p:nvSpPr>
        <p:spPr>
          <a:xfrm>
            <a:off x="10896474" y="5506140"/>
            <a:ext cx="308383" cy="308383"/>
          </a:xfrm>
          <a:prstGeom prst="ellipse">
            <a:avLst/>
          </a:prstGeom>
          <a:solidFill>
            <a:srgbClr val="D8E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416" name="箭头: 右 415">
            <a:extLst>
              <a:ext uri="{FF2B5EF4-FFF2-40B4-BE49-F238E27FC236}">
                <a16:creationId xmlns:a16="http://schemas.microsoft.com/office/drawing/2014/main" id="{51A81159-03BE-4890-8E8A-7119823D7B99}"/>
              </a:ext>
            </a:extLst>
          </p:cNvPr>
          <p:cNvSpPr/>
          <p:nvPr/>
        </p:nvSpPr>
        <p:spPr>
          <a:xfrm rot="5400000">
            <a:off x="3982924" y="4635301"/>
            <a:ext cx="380160" cy="421096"/>
          </a:xfrm>
          <a:prstGeom prst="rightArrow">
            <a:avLst/>
          </a:prstGeom>
          <a:noFill/>
          <a:ln w="19050">
            <a:solidFill>
              <a:srgbClr val="D9BF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7" name="箭头: 右 416">
            <a:extLst>
              <a:ext uri="{FF2B5EF4-FFF2-40B4-BE49-F238E27FC236}">
                <a16:creationId xmlns:a16="http://schemas.microsoft.com/office/drawing/2014/main" id="{07EAAA43-BF3A-4B6B-A8CC-19EE4BC1287E}"/>
              </a:ext>
            </a:extLst>
          </p:cNvPr>
          <p:cNvSpPr/>
          <p:nvPr/>
        </p:nvSpPr>
        <p:spPr>
          <a:xfrm rot="5400000">
            <a:off x="8307952" y="4635301"/>
            <a:ext cx="380160" cy="421096"/>
          </a:xfrm>
          <a:prstGeom prst="rightArrow">
            <a:avLst/>
          </a:prstGeom>
          <a:noFill/>
          <a:ln w="19050">
            <a:solidFill>
              <a:srgbClr val="D9BF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8" name="箭头: 右 417">
            <a:extLst>
              <a:ext uri="{FF2B5EF4-FFF2-40B4-BE49-F238E27FC236}">
                <a16:creationId xmlns:a16="http://schemas.microsoft.com/office/drawing/2014/main" id="{951D5DD4-3F6A-410A-9BE4-8EF5EF9F8600}"/>
              </a:ext>
            </a:extLst>
          </p:cNvPr>
          <p:cNvSpPr/>
          <p:nvPr/>
        </p:nvSpPr>
        <p:spPr>
          <a:xfrm rot="5400000">
            <a:off x="6014830" y="4597202"/>
            <a:ext cx="380160" cy="421096"/>
          </a:xfrm>
          <a:prstGeom prst="rightArrow">
            <a:avLst/>
          </a:prstGeom>
          <a:noFill/>
          <a:ln w="19050">
            <a:solidFill>
              <a:srgbClr val="D9BF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9" name="箭头: 右 418">
            <a:extLst>
              <a:ext uri="{FF2B5EF4-FFF2-40B4-BE49-F238E27FC236}">
                <a16:creationId xmlns:a16="http://schemas.microsoft.com/office/drawing/2014/main" id="{B9F5BE96-686F-414F-971E-1D6D99A3860B}"/>
              </a:ext>
            </a:extLst>
          </p:cNvPr>
          <p:cNvSpPr/>
          <p:nvPr/>
        </p:nvSpPr>
        <p:spPr>
          <a:xfrm rot="5400000">
            <a:off x="10365298" y="4635301"/>
            <a:ext cx="380160" cy="421096"/>
          </a:xfrm>
          <a:prstGeom prst="rightArrow">
            <a:avLst/>
          </a:prstGeom>
          <a:noFill/>
          <a:ln w="19050">
            <a:solidFill>
              <a:srgbClr val="D9BF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20" name="组合 419">
            <a:extLst>
              <a:ext uri="{FF2B5EF4-FFF2-40B4-BE49-F238E27FC236}">
                <a16:creationId xmlns:a16="http://schemas.microsoft.com/office/drawing/2014/main" id="{4E9D4D75-E964-4D49-AAAC-28049B28872A}"/>
              </a:ext>
            </a:extLst>
          </p:cNvPr>
          <p:cNvGrpSpPr/>
          <p:nvPr/>
        </p:nvGrpSpPr>
        <p:grpSpPr>
          <a:xfrm>
            <a:off x="1825321" y="4495772"/>
            <a:ext cx="917967" cy="1569660"/>
            <a:chOff x="1981308" y="2899205"/>
            <a:chExt cx="917967" cy="1569660"/>
          </a:xfrm>
        </p:grpSpPr>
        <p:sp>
          <p:nvSpPr>
            <p:cNvPr id="421" name="文本框 420">
              <a:extLst>
                <a:ext uri="{FF2B5EF4-FFF2-40B4-BE49-F238E27FC236}">
                  <a16:creationId xmlns:a16="http://schemas.microsoft.com/office/drawing/2014/main" id="{D6CB86D8-D02B-43E5-B26A-301E383074FD}"/>
                </a:ext>
              </a:extLst>
            </p:cNvPr>
            <p:cNvSpPr txBox="1"/>
            <p:nvPr/>
          </p:nvSpPr>
          <p:spPr>
            <a:xfrm>
              <a:off x="1981308" y="2899205"/>
              <a:ext cx="6857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9600" dirty="0">
                  <a:solidFill>
                    <a:srgbClr val="659B69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9600" dirty="0">
                <a:solidFill>
                  <a:srgbClr val="659B69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373C06A7-F720-4149-B7CE-1131926ACF5D}"/>
                </a:ext>
              </a:extLst>
            </p:cNvPr>
            <p:cNvSpPr/>
            <p:nvPr/>
          </p:nvSpPr>
          <p:spPr>
            <a:xfrm>
              <a:off x="2590892" y="3941052"/>
              <a:ext cx="308383" cy="308383"/>
            </a:xfrm>
            <a:prstGeom prst="ellipse">
              <a:avLst/>
            </a:prstGeom>
            <a:solidFill>
              <a:srgbClr val="D8E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%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423" name="箭头: 右 422">
            <a:extLst>
              <a:ext uri="{FF2B5EF4-FFF2-40B4-BE49-F238E27FC236}">
                <a16:creationId xmlns:a16="http://schemas.microsoft.com/office/drawing/2014/main" id="{542FC0D1-19BE-4B2E-9ACA-5A8E953C9490}"/>
              </a:ext>
            </a:extLst>
          </p:cNvPr>
          <p:cNvSpPr/>
          <p:nvPr/>
        </p:nvSpPr>
        <p:spPr>
          <a:xfrm rot="5400000">
            <a:off x="1028833" y="2476525"/>
            <a:ext cx="2438336" cy="1904950"/>
          </a:xfrm>
          <a:prstGeom prst="rightArrow">
            <a:avLst>
              <a:gd name="adj1" fmla="val 67113"/>
              <a:gd name="adj2" fmla="val 50000"/>
            </a:avLst>
          </a:prstGeom>
          <a:noFill/>
          <a:ln w="38100">
            <a:solidFill>
              <a:srgbClr val="659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文本框 423">
            <a:extLst>
              <a:ext uri="{FF2B5EF4-FFF2-40B4-BE49-F238E27FC236}">
                <a16:creationId xmlns:a16="http://schemas.microsoft.com/office/drawing/2014/main" id="{A3257B44-5D74-4A53-87ED-A76DC65CEC13}"/>
              </a:ext>
            </a:extLst>
          </p:cNvPr>
          <p:cNvSpPr txBox="1"/>
          <p:nvPr/>
        </p:nvSpPr>
        <p:spPr>
          <a:xfrm>
            <a:off x="1638417" y="2514624"/>
            <a:ext cx="1219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逐年降低</a:t>
            </a:r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id="{E823BAFF-7C28-408B-9A63-C65093A9529E}"/>
              </a:ext>
            </a:extLst>
          </p:cNvPr>
          <p:cNvSpPr txBox="1"/>
          <p:nvPr/>
        </p:nvSpPr>
        <p:spPr>
          <a:xfrm>
            <a:off x="1524120" y="2286030"/>
            <a:ext cx="144776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综合防控目标</a:t>
            </a:r>
          </a:p>
        </p:txBody>
      </p:sp>
    </p:spTree>
    <p:extLst>
      <p:ext uri="{BB962C8B-B14F-4D97-AF65-F5344CB8AC3E}">
        <p14:creationId xmlns:p14="http://schemas.microsoft.com/office/powerpoint/2010/main" val="181878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363F120-BECD-4DC2-B3EC-42099B58C035}"/>
              </a:ext>
            </a:extLst>
          </p:cNvPr>
          <p:cNvGrpSpPr/>
          <p:nvPr/>
        </p:nvGrpSpPr>
        <p:grpSpPr>
          <a:xfrm>
            <a:off x="2304121" y="645862"/>
            <a:ext cx="7583758" cy="708872"/>
            <a:chOff x="1920100" y="538218"/>
            <a:chExt cx="6319800" cy="590727"/>
          </a:xfrm>
        </p:grpSpPr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893DE991-EB67-4299-9780-F7D015D616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100" y="538218"/>
              <a:ext cx="6319800" cy="50405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lIns="109728" tIns="54864" rIns="109728" bIns="54864" rtlCol="0" anchor="b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720"/>
                </a:spcAft>
              </a:pPr>
              <a:r>
                <a:rPr lang="zh-CN" altLang="en-US" sz="2880" dirty="0">
                  <a:solidFill>
                    <a:srgbClr val="2B580C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深刻理解“综合防控儿童青少年近视实施方案”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F30C3CD-199B-4C64-8BF8-41F4F6E9DEED}"/>
                </a:ext>
              </a:extLst>
            </p:cNvPr>
            <p:cNvSpPr/>
            <p:nvPr/>
          </p:nvSpPr>
          <p:spPr>
            <a:xfrm>
              <a:off x="1944548" y="944279"/>
              <a:ext cx="6072147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40" dirty="0">
                  <a:solidFill>
                    <a:srgbClr val="2B580C"/>
                  </a:solidFill>
                  <a:latin typeface="Engravers MT" panose="02090707080505020304" pitchFamily="18" charset="0"/>
                  <a:ea typeface="AXIS Std H" panose="020B0800000000000000" pitchFamily="34" charset="-128"/>
                  <a:cs typeface="Aharoni" panose="02010803020104030203" pitchFamily="2" charset="-79"/>
                </a:rPr>
                <a:t>Deep understanding of CHILDREN AND ADOLESCENTS myopia PREVENTION AND CONTROL plan </a:t>
              </a:r>
              <a:endParaRPr lang="zh-CN" altLang="en-US" sz="840" dirty="0">
                <a:solidFill>
                  <a:srgbClr val="2B580C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1802B961-F69E-463E-BB97-FF8666FD7652}"/>
              </a:ext>
            </a:extLst>
          </p:cNvPr>
          <p:cNvSpPr/>
          <p:nvPr/>
        </p:nvSpPr>
        <p:spPr>
          <a:xfrm>
            <a:off x="1258186" y="3612737"/>
            <a:ext cx="9675628" cy="213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700"/>
              </a:lnSpc>
              <a:buClr>
                <a:srgbClr val="639A67"/>
              </a:buClr>
              <a:buSzPct val="80000"/>
            </a:pPr>
            <a:r>
              <a:rPr lang="zh-CN" altLang="en-US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儿童青少年近视纳入政绩考核</a:t>
            </a:r>
            <a:r>
              <a:rPr lang="en-US" altLang="zh-CN" b="1" dirty="0">
                <a:solidFill>
                  <a:srgbClr val="BF9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288000" indent="-288000" algn="just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教育部牵头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联合国家卫健委等八部门联合印发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综合防控儿童青少年近视实施方案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近视防控上升为国家策略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marL="288000" indent="-288000" algn="just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将儿童青少年近视防控工作、总体近视率和体质健康状况纳入</a:t>
            </a:r>
            <a:r>
              <a:rPr lang="zh-CN" altLang="en-US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政府绩效考核指标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 algn="just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建立全国儿童青少年</a:t>
            </a:r>
            <a:r>
              <a:rPr lang="zh-CN" altLang="en-US" sz="1600" b="1" dirty="0">
                <a:solidFill>
                  <a:srgbClr val="659B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近视防控工作评议考核制度</a:t>
            </a:r>
            <a:r>
              <a:rPr lang="en-US" altLang="zh-CN" sz="1600" b="1" dirty="0">
                <a:solidFill>
                  <a:srgbClr val="639A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由教育部、国家卫生健康委员会、体育总局制订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marL="288000" indent="-288000" algn="just">
              <a:lnSpc>
                <a:spcPts val="2700"/>
              </a:lnSpc>
              <a:buClr>
                <a:srgbClr val="639A67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每年开展各省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区、市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人民政府儿童青少年近视防控工作评议考核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038560-5032-49D8-A4D0-6669033E7073}"/>
              </a:ext>
            </a:extLst>
          </p:cNvPr>
          <p:cNvGrpSpPr/>
          <p:nvPr/>
        </p:nvGrpSpPr>
        <p:grpSpPr>
          <a:xfrm>
            <a:off x="2537167" y="2002469"/>
            <a:ext cx="7117667" cy="1054662"/>
            <a:chOff x="2537167" y="2002469"/>
            <a:chExt cx="7117667" cy="1054662"/>
          </a:xfrm>
        </p:grpSpPr>
        <p:sp>
          <p:nvSpPr>
            <p:cNvPr id="25" name="íṡḻïďè">
              <a:extLst>
                <a:ext uri="{FF2B5EF4-FFF2-40B4-BE49-F238E27FC236}">
                  <a16:creationId xmlns:a16="http://schemas.microsoft.com/office/drawing/2014/main" id="{E0FE7D42-9DA6-4825-A14E-D1C75AF88B81}"/>
                </a:ext>
              </a:extLst>
            </p:cNvPr>
            <p:cNvSpPr/>
            <p:nvPr/>
          </p:nvSpPr>
          <p:spPr bwMode="auto">
            <a:xfrm>
              <a:off x="2537167" y="2002469"/>
              <a:ext cx="1056255" cy="1054662"/>
            </a:xfrm>
            <a:prstGeom prst="ellipse">
              <a:avLst/>
            </a:prstGeom>
            <a:solidFill>
              <a:srgbClr val="659B69"/>
            </a:solidFill>
            <a:ln w="57150"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" name="íṡļiḓê">
              <a:extLst>
                <a:ext uri="{FF2B5EF4-FFF2-40B4-BE49-F238E27FC236}">
                  <a16:creationId xmlns:a16="http://schemas.microsoft.com/office/drawing/2014/main" id="{AE182778-4547-4A84-81BC-6B6E46DDD310}"/>
                </a:ext>
              </a:extLst>
            </p:cNvPr>
            <p:cNvSpPr/>
            <p:nvPr/>
          </p:nvSpPr>
          <p:spPr bwMode="auto">
            <a:xfrm>
              <a:off x="2826551" y="2177900"/>
              <a:ext cx="487290" cy="503315"/>
            </a:xfrm>
            <a:custGeom>
              <a:avLst/>
              <a:gdLst>
                <a:gd name="connsiteX0" fmla="*/ 426123 w 588992"/>
                <a:gd name="connsiteY0" fmla="*/ 460561 h 608362"/>
                <a:gd name="connsiteX1" fmla="*/ 318216 w 588992"/>
                <a:gd name="connsiteY1" fmla="*/ 508976 h 608362"/>
                <a:gd name="connsiteX2" fmla="*/ 302031 w 588992"/>
                <a:gd name="connsiteY2" fmla="*/ 519735 h 608362"/>
                <a:gd name="connsiteX3" fmla="*/ 285845 w 588992"/>
                <a:gd name="connsiteY3" fmla="*/ 519735 h 608362"/>
                <a:gd name="connsiteX4" fmla="*/ 264263 w 588992"/>
                <a:gd name="connsiteY4" fmla="*/ 508976 h 608362"/>
                <a:gd name="connsiteX5" fmla="*/ 183334 w 588992"/>
                <a:gd name="connsiteY5" fmla="*/ 482079 h 608362"/>
                <a:gd name="connsiteX6" fmla="*/ 164450 w 588992"/>
                <a:gd name="connsiteY6" fmla="*/ 463251 h 608362"/>
                <a:gd name="connsiteX7" fmla="*/ 164450 w 588992"/>
                <a:gd name="connsiteY7" fmla="*/ 546632 h 608362"/>
                <a:gd name="connsiteX8" fmla="*/ 426123 w 588992"/>
                <a:gd name="connsiteY8" fmla="*/ 546632 h 608362"/>
                <a:gd name="connsiteX9" fmla="*/ 167148 w 588992"/>
                <a:gd name="connsiteY9" fmla="*/ 406767 h 608362"/>
                <a:gd name="connsiteX10" fmla="*/ 237287 w 588992"/>
                <a:gd name="connsiteY10" fmla="*/ 484769 h 608362"/>
                <a:gd name="connsiteX11" fmla="*/ 288542 w 588992"/>
                <a:gd name="connsiteY11" fmla="*/ 471320 h 608362"/>
                <a:gd name="connsiteX12" fmla="*/ 299333 w 588992"/>
                <a:gd name="connsiteY12" fmla="*/ 471320 h 608362"/>
                <a:gd name="connsiteX13" fmla="*/ 350588 w 588992"/>
                <a:gd name="connsiteY13" fmla="*/ 484769 h 608362"/>
                <a:gd name="connsiteX14" fmla="*/ 420727 w 588992"/>
                <a:gd name="connsiteY14" fmla="*/ 406767 h 608362"/>
                <a:gd name="connsiteX15" fmla="*/ 167148 w 588992"/>
                <a:gd name="connsiteY15" fmla="*/ 406767 h 608362"/>
                <a:gd name="connsiteX16" fmla="*/ 507964 w 588992"/>
                <a:gd name="connsiteY16" fmla="*/ 387798 h 608362"/>
                <a:gd name="connsiteX17" fmla="*/ 507964 w 588992"/>
                <a:gd name="connsiteY17" fmla="*/ 527668 h 608362"/>
                <a:gd name="connsiteX18" fmla="*/ 570086 w 588992"/>
                <a:gd name="connsiteY18" fmla="*/ 473872 h 608362"/>
                <a:gd name="connsiteX19" fmla="*/ 570086 w 588992"/>
                <a:gd name="connsiteY19" fmla="*/ 441594 h 608362"/>
                <a:gd name="connsiteX20" fmla="*/ 507964 w 588992"/>
                <a:gd name="connsiteY20" fmla="*/ 387798 h 608362"/>
                <a:gd name="connsiteX21" fmla="*/ 50278 w 588992"/>
                <a:gd name="connsiteY21" fmla="*/ 386706 h 608362"/>
                <a:gd name="connsiteX22" fmla="*/ 21791 w 588992"/>
                <a:gd name="connsiteY22" fmla="*/ 438905 h 608362"/>
                <a:gd name="connsiteX23" fmla="*/ 21791 w 588992"/>
                <a:gd name="connsiteY23" fmla="*/ 476562 h 608362"/>
                <a:gd name="connsiteX24" fmla="*/ 81212 w 588992"/>
                <a:gd name="connsiteY24" fmla="*/ 524978 h 608362"/>
                <a:gd name="connsiteX25" fmla="*/ 81212 w 588992"/>
                <a:gd name="connsiteY25" fmla="*/ 387798 h 608362"/>
                <a:gd name="connsiteX26" fmla="*/ 50278 w 588992"/>
                <a:gd name="connsiteY26" fmla="*/ 386706 h 608362"/>
                <a:gd name="connsiteX27" fmla="*/ 164450 w 588992"/>
                <a:gd name="connsiteY27" fmla="*/ 385249 h 608362"/>
                <a:gd name="connsiteX28" fmla="*/ 423425 w 588992"/>
                <a:gd name="connsiteY28" fmla="*/ 385249 h 608362"/>
                <a:gd name="connsiteX29" fmla="*/ 445006 w 588992"/>
                <a:gd name="connsiteY29" fmla="*/ 409457 h 608362"/>
                <a:gd name="connsiteX30" fmla="*/ 445006 w 588992"/>
                <a:gd name="connsiteY30" fmla="*/ 546632 h 608362"/>
                <a:gd name="connsiteX31" fmla="*/ 420727 w 588992"/>
                <a:gd name="connsiteY31" fmla="*/ 568150 h 608362"/>
                <a:gd name="connsiteX32" fmla="*/ 293938 w 588992"/>
                <a:gd name="connsiteY32" fmla="*/ 568150 h 608362"/>
                <a:gd name="connsiteX33" fmla="*/ 169845 w 588992"/>
                <a:gd name="connsiteY33" fmla="*/ 568150 h 608362"/>
                <a:gd name="connsiteX34" fmla="*/ 142869 w 588992"/>
                <a:gd name="connsiteY34" fmla="*/ 541253 h 608362"/>
                <a:gd name="connsiteX35" fmla="*/ 142869 w 588992"/>
                <a:gd name="connsiteY35" fmla="*/ 409457 h 608362"/>
                <a:gd name="connsiteX36" fmla="*/ 164450 w 588992"/>
                <a:gd name="connsiteY36" fmla="*/ 385249 h 608362"/>
                <a:gd name="connsiteX37" fmla="*/ 418832 w 588992"/>
                <a:gd name="connsiteY37" fmla="*/ 204892 h 608362"/>
                <a:gd name="connsiteX38" fmla="*/ 408028 w 588992"/>
                <a:gd name="connsiteY38" fmla="*/ 218341 h 608362"/>
                <a:gd name="connsiteX39" fmla="*/ 408028 w 588992"/>
                <a:gd name="connsiteY39" fmla="*/ 245239 h 608362"/>
                <a:gd name="connsiteX40" fmla="*/ 416131 w 588992"/>
                <a:gd name="connsiteY40" fmla="*/ 264067 h 608362"/>
                <a:gd name="connsiteX41" fmla="*/ 426935 w 588992"/>
                <a:gd name="connsiteY41" fmla="*/ 245239 h 608362"/>
                <a:gd name="connsiteX42" fmla="*/ 426935 w 588992"/>
                <a:gd name="connsiteY42" fmla="*/ 237169 h 608362"/>
                <a:gd name="connsiteX43" fmla="*/ 426935 w 588992"/>
                <a:gd name="connsiteY43" fmla="*/ 234480 h 608362"/>
                <a:gd name="connsiteX44" fmla="*/ 426935 w 588992"/>
                <a:gd name="connsiteY44" fmla="*/ 221031 h 608362"/>
                <a:gd name="connsiteX45" fmla="*/ 418832 w 588992"/>
                <a:gd name="connsiteY45" fmla="*/ 204892 h 608362"/>
                <a:gd name="connsiteX46" fmla="*/ 173045 w 588992"/>
                <a:gd name="connsiteY46" fmla="*/ 204892 h 608362"/>
                <a:gd name="connsiteX47" fmla="*/ 162241 w 588992"/>
                <a:gd name="connsiteY47" fmla="*/ 226410 h 608362"/>
                <a:gd name="connsiteX48" fmla="*/ 162241 w 588992"/>
                <a:gd name="connsiteY48" fmla="*/ 234480 h 608362"/>
                <a:gd name="connsiteX49" fmla="*/ 162241 w 588992"/>
                <a:gd name="connsiteY49" fmla="*/ 250618 h 608362"/>
                <a:gd name="connsiteX50" fmla="*/ 173045 w 588992"/>
                <a:gd name="connsiteY50" fmla="*/ 264067 h 608362"/>
                <a:gd name="connsiteX51" fmla="*/ 183849 w 588992"/>
                <a:gd name="connsiteY51" fmla="*/ 250618 h 608362"/>
                <a:gd name="connsiteX52" fmla="*/ 183849 w 588992"/>
                <a:gd name="connsiteY52" fmla="*/ 226410 h 608362"/>
                <a:gd name="connsiteX53" fmla="*/ 173045 w 588992"/>
                <a:gd name="connsiteY53" fmla="*/ 204892 h 608362"/>
                <a:gd name="connsiteX54" fmla="*/ 102820 w 588992"/>
                <a:gd name="connsiteY54" fmla="*/ 204892 h 608362"/>
                <a:gd name="connsiteX55" fmla="*/ 102820 w 588992"/>
                <a:gd name="connsiteY55" fmla="*/ 226410 h 608362"/>
                <a:gd name="connsiteX56" fmla="*/ 102820 w 588992"/>
                <a:gd name="connsiteY56" fmla="*/ 543807 h 608362"/>
                <a:gd name="connsiteX57" fmla="*/ 148737 w 588992"/>
                <a:gd name="connsiteY57" fmla="*/ 589534 h 608362"/>
                <a:gd name="connsiteX58" fmla="*/ 440440 w 588992"/>
                <a:gd name="connsiteY58" fmla="*/ 589534 h 608362"/>
                <a:gd name="connsiteX59" fmla="*/ 489057 w 588992"/>
                <a:gd name="connsiteY59" fmla="*/ 541117 h 608362"/>
                <a:gd name="connsiteX60" fmla="*/ 489057 w 588992"/>
                <a:gd name="connsiteY60" fmla="*/ 229100 h 608362"/>
                <a:gd name="connsiteX61" fmla="*/ 489057 w 588992"/>
                <a:gd name="connsiteY61" fmla="*/ 204892 h 608362"/>
                <a:gd name="connsiteX62" fmla="*/ 448543 w 588992"/>
                <a:gd name="connsiteY62" fmla="*/ 204892 h 608362"/>
                <a:gd name="connsiteX63" fmla="*/ 448543 w 588992"/>
                <a:gd name="connsiteY63" fmla="*/ 250618 h 608362"/>
                <a:gd name="connsiteX64" fmla="*/ 464748 w 588992"/>
                <a:gd name="connsiteY64" fmla="*/ 274827 h 608362"/>
                <a:gd name="connsiteX65" fmla="*/ 445842 w 588992"/>
                <a:gd name="connsiteY65" fmla="*/ 299035 h 608362"/>
                <a:gd name="connsiteX66" fmla="*/ 443141 w 588992"/>
                <a:gd name="connsiteY66" fmla="*/ 309794 h 608362"/>
                <a:gd name="connsiteX67" fmla="*/ 402626 w 588992"/>
                <a:gd name="connsiteY67" fmla="*/ 320553 h 608362"/>
                <a:gd name="connsiteX68" fmla="*/ 391823 w 588992"/>
                <a:gd name="connsiteY68" fmla="*/ 312484 h 608362"/>
                <a:gd name="connsiteX69" fmla="*/ 367514 w 588992"/>
                <a:gd name="connsiteY69" fmla="*/ 272137 h 608362"/>
                <a:gd name="connsiteX70" fmla="*/ 386421 w 588992"/>
                <a:gd name="connsiteY70" fmla="*/ 204892 h 608362"/>
                <a:gd name="connsiteX71" fmla="*/ 205457 w 588992"/>
                <a:gd name="connsiteY71" fmla="*/ 204892 h 608362"/>
                <a:gd name="connsiteX72" fmla="*/ 221662 w 588992"/>
                <a:gd name="connsiteY72" fmla="*/ 272137 h 608362"/>
                <a:gd name="connsiteX73" fmla="*/ 202756 w 588992"/>
                <a:gd name="connsiteY73" fmla="*/ 301725 h 608362"/>
                <a:gd name="connsiteX74" fmla="*/ 173045 w 588992"/>
                <a:gd name="connsiteY74" fmla="*/ 323243 h 608362"/>
                <a:gd name="connsiteX75" fmla="*/ 143335 w 588992"/>
                <a:gd name="connsiteY75" fmla="*/ 301725 h 608362"/>
                <a:gd name="connsiteX76" fmla="*/ 140634 w 588992"/>
                <a:gd name="connsiteY76" fmla="*/ 288276 h 608362"/>
                <a:gd name="connsiteX77" fmla="*/ 140634 w 588992"/>
                <a:gd name="connsiteY77" fmla="*/ 261378 h 608362"/>
                <a:gd name="connsiteX78" fmla="*/ 140634 w 588992"/>
                <a:gd name="connsiteY78" fmla="*/ 204892 h 608362"/>
                <a:gd name="connsiteX79" fmla="*/ 205457 w 588992"/>
                <a:gd name="connsiteY79" fmla="*/ 65022 h 608362"/>
                <a:gd name="connsiteX80" fmla="*/ 205457 w 588992"/>
                <a:gd name="connsiteY80" fmla="*/ 183373 h 608362"/>
                <a:gd name="connsiteX81" fmla="*/ 383720 w 588992"/>
                <a:gd name="connsiteY81" fmla="*/ 183373 h 608362"/>
                <a:gd name="connsiteX82" fmla="*/ 383720 w 588992"/>
                <a:gd name="connsiteY82" fmla="*/ 65022 h 608362"/>
                <a:gd name="connsiteX83" fmla="*/ 205457 w 588992"/>
                <a:gd name="connsiteY83" fmla="*/ 65022 h 608362"/>
                <a:gd name="connsiteX84" fmla="*/ 175746 w 588992"/>
                <a:gd name="connsiteY84" fmla="*/ 62332 h 608362"/>
                <a:gd name="connsiteX85" fmla="*/ 162241 w 588992"/>
                <a:gd name="connsiteY85" fmla="*/ 75781 h 608362"/>
                <a:gd name="connsiteX86" fmla="*/ 162241 w 588992"/>
                <a:gd name="connsiteY86" fmla="*/ 169924 h 608362"/>
                <a:gd name="connsiteX87" fmla="*/ 173045 w 588992"/>
                <a:gd name="connsiteY87" fmla="*/ 183373 h 608362"/>
                <a:gd name="connsiteX88" fmla="*/ 183849 w 588992"/>
                <a:gd name="connsiteY88" fmla="*/ 169924 h 608362"/>
                <a:gd name="connsiteX89" fmla="*/ 183849 w 588992"/>
                <a:gd name="connsiteY89" fmla="*/ 65022 h 608362"/>
                <a:gd name="connsiteX90" fmla="*/ 175746 w 588992"/>
                <a:gd name="connsiteY90" fmla="*/ 62332 h 608362"/>
                <a:gd name="connsiteX91" fmla="*/ 98093 w 588992"/>
                <a:gd name="connsiteY91" fmla="*/ 61324 h 608362"/>
                <a:gd name="connsiteX92" fmla="*/ 67708 w 588992"/>
                <a:gd name="connsiteY92" fmla="*/ 78471 h 608362"/>
                <a:gd name="connsiteX93" fmla="*/ 70409 w 588992"/>
                <a:gd name="connsiteY93" fmla="*/ 169924 h 608362"/>
                <a:gd name="connsiteX94" fmla="*/ 140634 w 588992"/>
                <a:gd name="connsiteY94" fmla="*/ 183373 h 608362"/>
                <a:gd name="connsiteX95" fmla="*/ 140634 w 588992"/>
                <a:gd name="connsiteY95" fmla="*/ 62332 h 608362"/>
                <a:gd name="connsiteX96" fmla="*/ 98093 w 588992"/>
                <a:gd name="connsiteY96" fmla="*/ 61324 h 608362"/>
                <a:gd name="connsiteX97" fmla="*/ 490070 w 588992"/>
                <a:gd name="connsiteY97" fmla="*/ 60987 h 608362"/>
                <a:gd name="connsiteX98" fmla="*/ 448543 w 588992"/>
                <a:gd name="connsiteY98" fmla="*/ 62332 h 608362"/>
                <a:gd name="connsiteX99" fmla="*/ 448543 w 588992"/>
                <a:gd name="connsiteY99" fmla="*/ 186063 h 608362"/>
                <a:gd name="connsiteX100" fmla="*/ 521468 w 588992"/>
                <a:gd name="connsiteY100" fmla="*/ 167235 h 608362"/>
                <a:gd name="connsiteX101" fmla="*/ 521468 w 588992"/>
                <a:gd name="connsiteY101" fmla="*/ 75781 h 608362"/>
                <a:gd name="connsiteX102" fmla="*/ 490070 w 588992"/>
                <a:gd name="connsiteY102" fmla="*/ 60987 h 608362"/>
                <a:gd name="connsiteX103" fmla="*/ 421533 w 588992"/>
                <a:gd name="connsiteY103" fmla="*/ 59643 h 608362"/>
                <a:gd name="connsiteX104" fmla="*/ 408028 w 588992"/>
                <a:gd name="connsiteY104" fmla="*/ 75781 h 608362"/>
                <a:gd name="connsiteX105" fmla="*/ 408028 w 588992"/>
                <a:gd name="connsiteY105" fmla="*/ 169924 h 608362"/>
                <a:gd name="connsiteX106" fmla="*/ 418832 w 588992"/>
                <a:gd name="connsiteY106" fmla="*/ 183373 h 608362"/>
                <a:gd name="connsiteX107" fmla="*/ 426935 w 588992"/>
                <a:gd name="connsiteY107" fmla="*/ 169924 h 608362"/>
                <a:gd name="connsiteX108" fmla="*/ 426935 w 588992"/>
                <a:gd name="connsiteY108" fmla="*/ 65022 h 608362"/>
                <a:gd name="connsiteX109" fmla="*/ 421533 w 588992"/>
                <a:gd name="connsiteY109" fmla="*/ 59643 h 608362"/>
                <a:gd name="connsiteX110" fmla="*/ 295601 w 588992"/>
                <a:gd name="connsiteY110" fmla="*/ 20640 h 608362"/>
                <a:gd name="connsiteX111" fmla="*/ 237868 w 588992"/>
                <a:gd name="connsiteY111" fmla="*/ 40814 h 608362"/>
                <a:gd name="connsiteX112" fmla="*/ 351308 w 588992"/>
                <a:gd name="connsiteY112" fmla="*/ 40814 h 608362"/>
                <a:gd name="connsiteX113" fmla="*/ 295601 w 588992"/>
                <a:gd name="connsiteY113" fmla="*/ 20640 h 608362"/>
                <a:gd name="connsiteX114" fmla="*/ 302353 w 588992"/>
                <a:gd name="connsiteY114" fmla="*/ 803 h 608362"/>
                <a:gd name="connsiteX115" fmla="*/ 372916 w 588992"/>
                <a:gd name="connsiteY115" fmla="*/ 32745 h 608362"/>
                <a:gd name="connsiteX116" fmla="*/ 391823 w 588992"/>
                <a:gd name="connsiteY116" fmla="*/ 43504 h 608362"/>
                <a:gd name="connsiteX117" fmla="*/ 489057 w 588992"/>
                <a:gd name="connsiteY117" fmla="*/ 43504 h 608362"/>
                <a:gd name="connsiteX118" fmla="*/ 548478 w 588992"/>
                <a:gd name="connsiteY118" fmla="*/ 102679 h 608362"/>
                <a:gd name="connsiteX119" fmla="*/ 548478 w 588992"/>
                <a:gd name="connsiteY119" fmla="*/ 156475 h 608362"/>
                <a:gd name="connsiteX120" fmla="*/ 524169 w 588992"/>
                <a:gd name="connsiteY120" fmla="*/ 194133 h 608362"/>
                <a:gd name="connsiteX121" fmla="*/ 507964 w 588992"/>
                <a:gd name="connsiteY121" fmla="*/ 223720 h 608362"/>
                <a:gd name="connsiteX122" fmla="*/ 507964 w 588992"/>
                <a:gd name="connsiteY122" fmla="*/ 363590 h 608362"/>
                <a:gd name="connsiteX123" fmla="*/ 588992 w 588992"/>
                <a:gd name="connsiteY123" fmla="*/ 455043 h 608362"/>
                <a:gd name="connsiteX124" fmla="*/ 588992 w 588992"/>
                <a:gd name="connsiteY124" fmla="*/ 492701 h 608362"/>
                <a:gd name="connsiteX125" fmla="*/ 534973 w 588992"/>
                <a:gd name="connsiteY125" fmla="*/ 546497 h 608362"/>
                <a:gd name="connsiteX126" fmla="*/ 510665 w 588992"/>
                <a:gd name="connsiteY126" fmla="*/ 546497 h 608362"/>
                <a:gd name="connsiteX127" fmla="*/ 507964 w 588992"/>
                <a:gd name="connsiteY127" fmla="*/ 562636 h 608362"/>
                <a:gd name="connsiteX128" fmla="*/ 451244 w 588992"/>
                <a:gd name="connsiteY128" fmla="*/ 608362 h 608362"/>
                <a:gd name="connsiteX129" fmla="*/ 140634 w 588992"/>
                <a:gd name="connsiteY129" fmla="*/ 608362 h 608362"/>
                <a:gd name="connsiteX130" fmla="*/ 78511 w 588992"/>
                <a:gd name="connsiteY130" fmla="*/ 549187 h 608362"/>
                <a:gd name="connsiteX131" fmla="*/ 73109 w 588992"/>
                <a:gd name="connsiteY131" fmla="*/ 549187 h 608362"/>
                <a:gd name="connsiteX132" fmla="*/ 184 w 588992"/>
                <a:gd name="connsiteY132" fmla="*/ 473872 h 608362"/>
                <a:gd name="connsiteX133" fmla="*/ 184 w 588992"/>
                <a:gd name="connsiteY133" fmla="*/ 433525 h 608362"/>
                <a:gd name="connsiteX134" fmla="*/ 65007 w 588992"/>
                <a:gd name="connsiteY134" fmla="*/ 366280 h 608362"/>
                <a:gd name="connsiteX135" fmla="*/ 81212 w 588992"/>
                <a:gd name="connsiteY135" fmla="*/ 366280 h 608362"/>
                <a:gd name="connsiteX136" fmla="*/ 81212 w 588992"/>
                <a:gd name="connsiteY136" fmla="*/ 212961 h 608362"/>
                <a:gd name="connsiteX137" fmla="*/ 70409 w 588992"/>
                <a:gd name="connsiteY137" fmla="*/ 199512 h 608362"/>
                <a:gd name="connsiteX138" fmla="*/ 40698 w 588992"/>
                <a:gd name="connsiteY138" fmla="*/ 151096 h 608362"/>
                <a:gd name="connsiteX139" fmla="*/ 40698 w 588992"/>
                <a:gd name="connsiteY139" fmla="*/ 99990 h 608362"/>
                <a:gd name="connsiteX140" fmla="*/ 100119 w 588992"/>
                <a:gd name="connsiteY140" fmla="*/ 43504 h 608362"/>
                <a:gd name="connsiteX141" fmla="*/ 194653 w 588992"/>
                <a:gd name="connsiteY141" fmla="*/ 43504 h 608362"/>
                <a:gd name="connsiteX142" fmla="*/ 221662 w 588992"/>
                <a:gd name="connsiteY142" fmla="*/ 27365 h 608362"/>
                <a:gd name="connsiteX143" fmla="*/ 229765 w 588992"/>
                <a:gd name="connsiteY143" fmla="*/ 19296 h 608362"/>
                <a:gd name="connsiteX144" fmla="*/ 302353 w 588992"/>
                <a:gd name="connsiteY144" fmla="*/ 803 h 60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588992" h="608362">
                  <a:moveTo>
                    <a:pt x="426123" y="460561"/>
                  </a:moveTo>
                  <a:cubicBezTo>
                    <a:pt x="393751" y="498217"/>
                    <a:pt x="358681" y="508976"/>
                    <a:pt x="318216" y="508976"/>
                  </a:cubicBezTo>
                  <a:cubicBezTo>
                    <a:pt x="312821" y="508976"/>
                    <a:pt x="307426" y="517045"/>
                    <a:pt x="302031" y="519735"/>
                  </a:cubicBezTo>
                  <a:cubicBezTo>
                    <a:pt x="296635" y="519735"/>
                    <a:pt x="291240" y="519735"/>
                    <a:pt x="285845" y="519735"/>
                  </a:cubicBezTo>
                  <a:cubicBezTo>
                    <a:pt x="277752" y="517045"/>
                    <a:pt x="272356" y="508976"/>
                    <a:pt x="264263" y="508976"/>
                  </a:cubicBezTo>
                  <a:cubicBezTo>
                    <a:pt x="234589" y="506287"/>
                    <a:pt x="207613" y="500907"/>
                    <a:pt x="183334" y="482079"/>
                  </a:cubicBezTo>
                  <a:cubicBezTo>
                    <a:pt x="177938" y="476700"/>
                    <a:pt x="169845" y="471320"/>
                    <a:pt x="164450" y="463251"/>
                  </a:cubicBezTo>
                  <a:cubicBezTo>
                    <a:pt x="164450" y="546632"/>
                    <a:pt x="164450" y="546632"/>
                    <a:pt x="164450" y="546632"/>
                  </a:cubicBezTo>
                  <a:cubicBezTo>
                    <a:pt x="426123" y="546632"/>
                    <a:pt x="426123" y="546632"/>
                    <a:pt x="426123" y="546632"/>
                  </a:cubicBezTo>
                  <a:close/>
                  <a:moveTo>
                    <a:pt x="167148" y="406767"/>
                  </a:moveTo>
                  <a:cubicBezTo>
                    <a:pt x="167148" y="447113"/>
                    <a:pt x="199520" y="479389"/>
                    <a:pt x="237287" y="484769"/>
                  </a:cubicBezTo>
                  <a:cubicBezTo>
                    <a:pt x="256170" y="487459"/>
                    <a:pt x="277752" y="498217"/>
                    <a:pt x="288542" y="471320"/>
                  </a:cubicBezTo>
                  <a:cubicBezTo>
                    <a:pt x="293938" y="468630"/>
                    <a:pt x="296635" y="468630"/>
                    <a:pt x="299333" y="471320"/>
                  </a:cubicBezTo>
                  <a:cubicBezTo>
                    <a:pt x="310123" y="498217"/>
                    <a:pt x="334402" y="487459"/>
                    <a:pt x="350588" y="484769"/>
                  </a:cubicBezTo>
                  <a:cubicBezTo>
                    <a:pt x="391053" y="479389"/>
                    <a:pt x="420727" y="447113"/>
                    <a:pt x="420727" y="406767"/>
                  </a:cubicBezTo>
                  <a:cubicBezTo>
                    <a:pt x="167148" y="406767"/>
                    <a:pt x="167148" y="406767"/>
                    <a:pt x="167148" y="406767"/>
                  </a:cubicBezTo>
                  <a:close/>
                  <a:moveTo>
                    <a:pt x="507964" y="387798"/>
                  </a:moveTo>
                  <a:cubicBezTo>
                    <a:pt x="507964" y="527668"/>
                    <a:pt x="507964" y="527668"/>
                    <a:pt x="507964" y="527668"/>
                  </a:cubicBezTo>
                  <a:cubicBezTo>
                    <a:pt x="561983" y="530358"/>
                    <a:pt x="570086" y="522289"/>
                    <a:pt x="570086" y="473872"/>
                  </a:cubicBezTo>
                  <a:cubicBezTo>
                    <a:pt x="570086" y="441594"/>
                    <a:pt x="570086" y="441594"/>
                    <a:pt x="570086" y="441594"/>
                  </a:cubicBezTo>
                  <a:cubicBezTo>
                    <a:pt x="570086" y="390488"/>
                    <a:pt x="561983" y="385108"/>
                    <a:pt x="507964" y="387798"/>
                  </a:cubicBezTo>
                  <a:close/>
                  <a:moveTo>
                    <a:pt x="50278" y="386706"/>
                  </a:moveTo>
                  <a:cubicBezTo>
                    <a:pt x="26349" y="388975"/>
                    <a:pt x="21791" y="402592"/>
                    <a:pt x="21791" y="438905"/>
                  </a:cubicBezTo>
                  <a:cubicBezTo>
                    <a:pt x="21791" y="476562"/>
                    <a:pt x="21791" y="476562"/>
                    <a:pt x="21791" y="476562"/>
                  </a:cubicBezTo>
                  <a:cubicBezTo>
                    <a:pt x="21791" y="522289"/>
                    <a:pt x="32595" y="533048"/>
                    <a:pt x="81212" y="524978"/>
                  </a:cubicBezTo>
                  <a:lnTo>
                    <a:pt x="81212" y="387798"/>
                  </a:lnTo>
                  <a:cubicBezTo>
                    <a:pt x="68383" y="386453"/>
                    <a:pt x="58254" y="385949"/>
                    <a:pt x="50278" y="386706"/>
                  </a:cubicBezTo>
                  <a:close/>
                  <a:moveTo>
                    <a:pt x="164450" y="385249"/>
                  </a:moveTo>
                  <a:cubicBezTo>
                    <a:pt x="250775" y="385249"/>
                    <a:pt x="337100" y="385249"/>
                    <a:pt x="423425" y="385249"/>
                  </a:cubicBezTo>
                  <a:cubicBezTo>
                    <a:pt x="442309" y="385249"/>
                    <a:pt x="445006" y="393318"/>
                    <a:pt x="445006" y="409457"/>
                  </a:cubicBezTo>
                  <a:cubicBezTo>
                    <a:pt x="445006" y="455182"/>
                    <a:pt x="445006" y="500907"/>
                    <a:pt x="445006" y="546632"/>
                  </a:cubicBezTo>
                  <a:cubicBezTo>
                    <a:pt x="445006" y="565460"/>
                    <a:pt x="436913" y="568150"/>
                    <a:pt x="420727" y="568150"/>
                  </a:cubicBezTo>
                  <a:cubicBezTo>
                    <a:pt x="380263" y="568150"/>
                    <a:pt x="337100" y="568150"/>
                    <a:pt x="293938" y="568150"/>
                  </a:cubicBezTo>
                  <a:cubicBezTo>
                    <a:pt x="253473" y="568150"/>
                    <a:pt x="210310" y="568150"/>
                    <a:pt x="169845" y="568150"/>
                  </a:cubicBezTo>
                  <a:cubicBezTo>
                    <a:pt x="148264" y="568150"/>
                    <a:pt x="140171" y="560081"/>
                    <a:pt x="142869" y="541253"/>
                  </a:cubicBezTo>
                  <a:cubicBezTo>
                    <a:pt x="142869" y="495528"/>
                    <a:pt x="142869" y="452492"/>
                    <a:pt x="142869" y="409457"/>
                  </a:cubicBezTo>
                  <a:cubicBezTo>
                    <a:pt x="142869" y="393318"/>
                    <a:pt x="148264" y="385249"/>
                    <a:pt x="164450" y="385249"/>
                  </a:cubicBezTo>
                  <a:close/>
                  <a:moveTo>
                    <a:pt x="418832" y="204892"/>
                  </a:moveTo>
                  <a:cubicBezTo>
                    <a:pt x="413430" y="210271"/>
                    <a:pt x="408028" y="212961"/>
                    <a:pt x="408028" y="218341"/>
                  </a:cubicBezTo>
                  <a:cubicBezTo>
                    <a:pt x="405327" y="229100"/>
                    <a:pt x="405327" y="237169"/>
                    <a:pt x="408028" y="245239"/>
                  </a:cubicBezTo>
                  <a:cubicBezTo>
                    <a:pt x="410729" y="250618"/>
                    <a:pt x="413430" y="258688"/>
                    <a:pt x="416131" y="264067"/>
                  </a:cubicBezTo>
                  <a:cubicBezTo>
                    <a:pt x="421533" y="258688"/>
                    <a:pt x="424234" y="250618"/>
                    <a:pt x="426935" y="245239"/>
                  </a:cubicBezTo>
                  <a:lnTo>
                    <a:pt x="426935" y="237169"/>
                  </a:lnTo>
                  <a:lnTo>
                    <a:pt x="426935" y="234480"/>
                  </a:lnTo>
                  <a:lnTo>
                    <a:pt x="426935" y="221031"/>
                  </a:lnTo>
                  <a:cubicBezTo>
                    <a:pt x="424234" y="215651"/>
                    <a:pt x="421533" y="210271"/>
                    <a:pt x="418832" y="204892"/>
                  </a:cubicBezTo>
                  <a:close/>
                  <a:moveTo>
                    <a:pt x="173045" y="204892"/>
                  </a:moveTo>
                  <a:cubicBezTo>
                    <a:pt x="170344" y="212961"/>
                    <a:pt x="164942" y="218341"/>
                    <a:pt x="162241" y="226410"/>
                  </a:cubicBezTo>
                  <a:cubicBezTo>
                    <a:pt x="162241" y="229100"/>
                    <a:pt x="162241" y="231790"/>
                    <a:pt x="162241" y="234480"/>
                  </a:cubicBezTo>
                  <a:cubicBezTo>
                    <a:pt x="162241" y="239859"/>
                    <a:pt x="162241" y="245239"/>
                    <a:pt x="162241" y="250618"/>
                  </a:cubicBezTo>
                  <a:cubicBezTo>
                    <a:pt x="164942" y="255998"/>
                    <a:pt x="167643" y="258688"/>
                    <a:pt x="173045" y="264067"/>
                  </a:cubicBezTo>
                  <a:cubicBezTo>
                    <a:pt x="175746" y="261378"/>
                    <a:pt x="181148" y="255998"/>
                    <a:pt x="183849" y="250618"/>
                  </a:cubicBezTo>
                  <a:cubicBezTo>
                    <a:pt x="183849" y="242549"/>
                    <a:pt x="183849" y="234480"/>
                    <a:pt x="183849" y="226410"/>
                  </a:cubicBezTo>
                  <a:cubicBezTo>
                    <a:pt x="181148" y="218341"/>
                    <a:pt x="178447" y="212961"/>
                    <a:pt x="173045" y="204892"/>
                  </a:cubicBezTo>
                  <a:close/>
                  <a:moveTo>
                    <a:pt x="102820" y="204892"/>
                  </a:moveTo>
                  <a:cubicBezTo>
                    <a:pt x="102820" y="212961"/>
                    <a:pt x="102820" y="221031"/>
                    <a:pt x="102820" y="226410"/>
                  </a:cubicBezTo>
                  <a:cubicBezTo>
                    <a:pt x="102820" y="331312"/>
                    <a:pt x="102820" y="438905"/>
                    <a:pt x="102820" y="543807"/>
                  </a:cubicBezTo>
                  <a:cubicBezTo>
                    <a:pt x="102820" y="578774"/>
                    <a:pt x="110923" y="589534"/>
                    <a:pt x="148737" y="589534"/>
                  </a:cubicBezTo>
                  <a:cubicBezTo>
                    <a:pt x="440440" y="589534"/>
                    <a:pt x="440440" y="589534"/>
                    <a:pt x="440440" y="589534"/>
                  </a:cubicBezTo>
                  <a:cubicBezTo>
                    <a:pt x="480954" y="589534"/>
                    <a:pt x="489057" y="581464"/>
                    <a:pt x="489057" y="541117"/>
                  </a:cubicBezTo>
                  <a:cubicBezTo>
                    <a:pt x="489057" y="436215"/>
                    <a:pt x="489057" y="334002"/>
                    <a:pt x="489057" y="229100"/>
                  </a:cubicBezTo>
                  <a:cubicBezTo>
                    <a:pt x="489057" y="204892"/>
                    <a:pt x="489057" y="204892"/>
                    <a:pt x="489057" y="204892"/>
                  </a:cubicBezTo>
                  <a:cubicBezTo>
                    <a:pt x="448543" y="204892"/>
                    <a:pt x="448543" y="204892"/>
                    <a:pt x="448543" y="204892"/>
                  </a:cubicBezTo>
                  <a:cubicBezTo>
                    <a:pt x="445842" y="221031"/>
                    <a:pt x="445842" y="234480"/>
                    <a:pt x="448543" y="250618"/>
                  </a:cubicBezTo>
                  <a:cubicBezTo>
                    <a:pt x="451244" y="258688"/>
                    <a:pt x="464748" y="266757"/>
                    <a:pt x="464748" y="274827"/>
                  </a:cubicBezTo>
                  <a:cubicBezTo>
                    <a:pt x="464748" y="282896"/>
                    <a:pt x="453945" y="290965"/>
                    <a:pt x="445842" y="299035"/>
                  </a:cubicBezTo>
                  <a:cubicBezTo>
                    <a:pt x="445842" y="304414"/>
                    <a:pt x="443141" y="307104"/>
                    <a:pt x="443141" y="309794"/>
                  </a:cubicBezTo>
                  <a:cubicBezTo>
                    <a:pt x="432337" y="325933"/>
                    <a:pt x="416131" y="328623"/>
                    <a:pt x="402626" y="320553"/>
                  </a:cubicBezTo>
                  <a:cubicBezTo>
                    <a:pt x="397224" y="317863"/>
                    <a:pt x="394524" y="315174"/>
                    <a:pt x="391823" y="312484"/>
                  </a:cubicBezTo>
                  <a:cubicBezTo>
                    <a:pt x="383720" y="299035"/>
                    <a:pt x="378318" y="285586"/>
                    <a:pt x="367514" y="272137"/>
                  </a:cubicBezTo>
                  <a:cubicBezTo>
                    <a:pt x="399925" y="258688"/>
                    <a:pt x="381019" y="229100"/>
                    <a:pt x="386421" y="204892"/>
                  </a:cubicBezTo>
                  <a:cubicBezTo>
                    <a:pt x="205457" y="204892"/>
                    <a:pt x="205457" y="204892"/>
                    <a:pt x="205457" y="204892"/>
                  </a:cubicBezTo>
                  <a:cubicBezTo>
                    <a:pt x="208158" y="231790"/>
                    <a:pt x="191952" y="258688"/>
                    <a:pt x="221662" y="272137"/>
                  </a:cubicBezTo>
                  <a:cubicBezTo>
                    <a:pt x="216261" y="282896"/>
                    <a:pt x="210859" y="293655"/>
                    <a:pt x="202756" y="301725"/>
                  </a:cubicBezTo>
                  <a:cubicBezTo>
                    <a:pt x="194653" y="309794"/>
                    <a:pt x="183849" y="323243"/>
                    <a:pt x="173045" y="323243"/>
                  </a:cubicBezTo>
                  <a:cubicBezTo>
                    <a:pt x="162241" y="323243"/>
                    <a:pt x="154139" y="309794"/>
                    <a:pt x="143335" y="301725"/>
                  </a:cubicBezTo>
                  <a:cubicBezTo>
                    <a:pt x="140634" y="299035"/>
                    <a:pt x="143335" y="288276"/>
                    <a:pt x="140634" y="288276"/>
                  </a:cubicBezTo>
                  <a:cubicBezTo>
                    <a:pt x="102820" y="274827"/>
                    <a:pt x="132530" y="269447"/>
                    <a:pt x="140634" y="261378"/>
                  </a:cubicBezTo>
                  <a:cubicBezTo>
                    <a:pt x="140634" y="204892"/>
                    <a:pt x="140634" y="204892"/>
                    <a:pt x="140634" y="204892"/>
                  </a:cubicBezTo>
                  <a:close/>
                  <a:moveTo>
                    <a:pt x="205457" y="65022"/>
                  </a:moveTo>
                  <a:cubicBezTo>
                    <a:pt x="205457" y="183373"/>
                    <a:pt x="205457" y="183373"/>
                    <a:pt x="205457" y="183373"/>
                  </a:cubicBezTo>
                  <a:cubicBezTo>
                    <a:pt x="383720" y="183373"/>
                    <a:pt x="383720" y="183373"/>
                    <a:pt x="383720" y="183373"/>
                  </a:cubicBezTo>
                  <a:lnTo>
                    <a:pt x="383720" y="65022"/>
                  </a:lnTo>
                  <a:cubicBezTo>
                    <a:pt x="205457" y="65022"/>
                    <a:pt x="205457" y="65022"/>
                    <a:pt x="205457" y="65022"/>
                  </a:cubicBezTo>
                  <a:close/>
                  <a:moveTo>
                    <a:pt x="175746" y="62332"/>
                  </a:moveTo>
                  <a:cubicBezTo>
                    <a:pt x="173045" y="65022"/>
                    <a:pt x="162241" y="70402"/>
                    <a:pt x="162241" y="75781"/>
                  </a:cubicBezTo>
                  <a:cubicBezTo>
                    <a:pt x="162241" y="108059"/>
                    <a:pt x="162241" y="137647"/>
                    <a:pt x="162241" y="169924"/>
                  </a:cubicBezTo>
                  <a:cubicBezTo>
                    <a:pt x="162241" y="175304"/>
                    <a:pt x="170344" y="177994"/>
                    <a:pt x="173045" y="183373"/>
                  </a:cubicBezTo>
                  <a:cubicBezTo>
                    <a:pt x="175746" y="177994"/>
                    <a:pt x="183849" y="175304"/>
                    <a:pt x="183849" y="169924"/>
                  </a:cubicBezTo>
                  <a:cubicBezTo>
                    <a:pt x="183849" y="134957"/>
                    <a:pt x="183849" y="99990"/>
                    <a:pt x="183849" y="65022"/>
                  </a:cubicBezTo>
                  <a:cubicBezTo>
                    <a:pt x="175746" y="62332"/>
                    <a:pt x="175746" y="62332"/>
                    <a:pt x="175746" y="62332"/>
                  </a:cubicBezTo>
                  <a:close/>
                  <a:moveTo>
                    <a:pt x="98093" y="61324"/>
                  </a:moveTo>
                  <a:cubicBezTo>
                    <a:pt x="84589" y="60987"/>
                    <a:pt x="73110" y="63677"/>
                    <a:pt x="67708" y="78471"/>
                  </a:cubicBezTo>
                  <a:cubicBezTo>
                    <a:pt x="56904" y="108059"/>
                    <a:pt x="59605" y="140337"/>
                    <a:pt x="70409" y="169924"/>
                  </a:cubicBezTo>
                  <a:cubicBezTo>
                    <a:pt x="81212" y="196822"/>
                    <a:pt x="116325" y="180684"/>
                    <a:pt x="140634" y="183373"/>
                  </a:cubicBezTo>
                  <a:lnTo>
                    <a:pt x="140634" y="62332"/>
                  </a:lnTo>
                  <a:cubicBezTo>
                    <a:pt x="127129" y="65022"/>
                    <a:pt x="111598" y="61660"/>
                    <a:pt x="98093" y="61324"/>
                  </a:cubicBezTo>
                  <a:close/>
                  <a:moveTo>
                    <a:pt x="490070" y="60987"/>
                  </a:moveTo>
                  <a:cubicBezTo>
                    <a:pt x="476227" y="61660"/>
                    <a:pt x="460697" y="65022"/>
                    <a:pt x="448543" y="62332"/>
                  </a:cubicBezTo>
                  <a:lnTo>
                    <a:pt x="448543" y="186063"/>
                  </a:lnTo>
                  <a:cubicBezTo>
                    <a:pt x="475552" y="177994"/>
                    <a:pt x="510665" y="196822"/>
                    <a:pt x="521468" y="167235"/>
                  </a:cubicBezTo>
                  <a:cubicBezTo>
                    <a:pt x="532272" y="137647"/>
                    <a:pt x="532272" y="105369"/>
                    <a:pt x="521468" y="75781"/>
                  </a:cubicBezTo>
                  <a:cubicBezTo>
                    <a:pt x="516067" y="62332"/>
                    <a:pt x="503912" y="60315"/>
                    <a:pt x="490070" y="60987"/>
                  </a:cubicBezTo>
                  <a:close/>
                  <a:moveTo>
                    <a:pt x="421533" y="59643"/>
                  </a:moveTo>
                  <a:cubicBezTo>
                    <a:pt x="416131" y="65022"/>
                    <a:pt x="408028" y="70402"/>
                    <a:pt x="408028" y="75781"/>
                  </a:cubicBezTo>
                  <a:cubicBezTo>
                    <a:pt x="408028" y="108059"/>
                    <a:pt x="408028" y="140337"/>
                    <a:pt x="408028" y="169924"/>
                  </a:cubicBezTo>
                  <a:cubicBezTo>
                    <a:pt x="408028" y="175304"/>
                    <a:pt x="413430" y="177994"/>
                    <a:pt x="418832" y="183373"/>
                  </a:cubicBezTo>
                  <a:cubicBezTo>
                    <a:pt x="421533" y="177994"/>
                    <a:pt x="426935" y="175304"/>
                    <a:pt x="426935" y="169924"/>
                  </a:cubicBezTo>
                  <a:cubicBezTo>
                    <a:pt x="426935" y="134957"/>
                    <a:pt x="426935" y="99990"/>
                    <a:pt x="426935" y="65022"/>
                  </a:cubicBezTo>
                  <a:cubicBezTo>
                    <a:pt x="421533" y="59643"/>
                    <a:pt x="421533" y="59643"/>
                    <a:pt x="421533" y="59643"/>
                  </a:cubicBezTo>
                  <a:close/>
                  <a:moveTo>
                    <a:pt x="295601" y="20640"/>
                  </a:moveTo>
                  <a:cubicBezTo>
                    <a:pt x="272981" y="20640"/>
                    <a:pt x="250023" y="27365"/>
                    <a:pt x="237868" y="40814"/>
                  </a:cubicBezTo>
                  <a:cubicBezTo>
                    <a:pt x="351308" y="40814"/>
                    <a:pt x="351308" y="40814"/>
                    <a:pt x="351308" y="40814"/>
                  </a:cubicBezTo>
                  <a:cubicBezTo>
                    <a:pt x="340504" y="27365"/>
                    <a:pt x="318222" y="20640"/>
                    <a:pt x="295601" y="20640"/>
                  </a:cubicBezTo>
                  <a:close/>
                  <a:moveTo>
                    <a:pt x="302353" y="803"/>
                  </a:moveTo>
                  <a:cubicBezTo>
                    <a:pt x="331726" y="3829"/>
                    <a:pt x="360762" y="15261"/>
                    <a:pt x="372916" y="32745"/>
                  </a:cubicBezTo>
                  <a:cubicBezTo>
                    <a:pt x="375617" y="38124"/>
                    <a:pt x="383720" y="40814"/>
                    <a:pt x="391823" y="43504"/>
                  </a:cubicBezTo>
                  <a:cubicBezTo>
                    <a:pt x="424234" y="43504"/>
                    <a:pt x="456645" y="43504"/>
                    <a:pt x="489057" y="43504"/>
                  </a:cubicBezTo>
                  <a:cubicBezTo>
                    <a:pt x="529571" y="43504"/>
                    <a:pt x="548478" y="62332"/>
                    <a:pt x="548478" y="102679"/>
                  </a:cubicBezTo>
                  <a:cubicBezTo>
                    <a:pt x="551179" y="121508"/>
                    <a:pt x="551179" y="140337"/>
                    <a:pt x="548478" y="156475"/>
                  </a:cubicBezTo>
                  <a:cubicBezTo>
                    <a:pt x="543076" y="172614"/>
                    <a:pt x="534973" y="186063"/>
                    <a:pt x="524169" y="194133"/>
                  </a:cubicBezTo>
                  <a:cubicBezTo>
                    <a:pt x="513366" y="199512"/>
                    <a:pt x="507964" y="212961"/>
                    <a:pt x="507964" y="223720"/>
                  </a:cubicBezTo>
                  <a:cubicBezTo>
                    <a:pt x="507964" y="269447"/>
                    <a:pt x="507964" y="315174"/>
                    <a:pt x="507964" y="363590"/>
                  </a:cubicBezTo>
                  <a:cubicBezTo>
                    <a:pt x="586291" y="374349"/>
                    <a:pt x="588992" y="379729"/>
                    <a:pt x="588992" y="455043"/>
                  </a:cubicBezTo>
                  <a:cubicBezTo>
                    <a:pt x="588992" y="468492"/>
                    <a:pt x="588992" y="481941"/>
                    <a:pt x="588992" y="492701"/>
                  </a:cubicBezTo>
                  <a:cubicBezTo>
                    <a:pt x="588992" y="527668"/>
                    <a:pt x="570086" y="546497"/>
                    <a:pt x="534973" y="546497"/>
                  </a:cubicBezTo>
                  <a:cubicBezTo>
                    <a:pt x="526870" y="546497"/>
                    <a:pt x="521468" y="546497"/>
                    <a:pt x="510665" y="546497"/>
                  </a:cubicBezTo>
                  <a:cubicBezTo>
                    <a:pt x="510665" y="551876"/>
                    <a:pt x="510665" y="557256"/>
                    <a:pt x="507964" y="562636"/>
                  </a:cubicBezTo>
                  <a:cubicBezTo>
                    <a:pt x="499861" y="594913"/>
                    <a:pt x="483655" y="608362"/>
                    <a:pt x="451244" y="608362"/>
                  </a:cubicBezTo>
                  <a:cubicBezTo>
                    <a:pt x="345906" y="608362"/>
                    <a:pt x="243270" y="608362"/>
                    <a:pt x="140634" y="608362"/>
                  </a:cubicBezTo>
                  <a:cubicBezTo>
                    <a:pt x="102820" y="608362"/>
                    <a:pt x="89315" y="594913"/>
                    <a:pt x="78511" y="549187"/>
                  </a:cubicBezTo>
                  <a:cubicBezTo>
                    <a:pt x="78511" y="549187"/>
                    <a:pt x="75810" y="549187"/>
                    <a:pt x="73109" y="549187"/>
                  </a:cubicBezTo>
                  <a:cubicBezTo>
                    <a:pt x="24492" y="551876"/>
                    <a:pt x="-2517" y="530358"/>
                    <a:pt x="184" y="473872"/>
                  </a:cubicBezTo>
                  <a:cubicBezTo>
                    <a:pt x="184" y="460423"/>
                    <a:pt x="184" y="446974"/>
                    <a:pt x="184" y="433525"/>
                  </a:cubicBezTo>
                  <a:cubicBezTo>
                    <a:pt x="184" y="385108"/>
                    <a:pt x="16389" y="368970"/>
                    <a:pt x="65007" y="366280"/>
                  </a:cubicBezTo>
                  <a:cubicBezTo>
                    <a:pt x="67708" y="366280"/>
                    <a:pt x="73109" y="366280"/>
                    <a:pt x="81212" y="366280"/>
                  </a:cubicBezTo>
                  <a:cubicBezTo>
                    <a:pt x="81212" y="315174"/>
                    <a:pt x="81212" y="264067"/>
                    <a:pt x="81212" y="212961"/>
                  </a:cubicBezTo>
                  <a:cubicBezTo>
                    <a:pt x="81212" y="207582"/>
                    <a:pt x="75810" y="202202"/>
                    <a:pt x="70409" y="199512"/>
                  </a:cubicBezTo>
                  <a:cubicBezTo>
                    <a:pt x="51502" y="191443"/>
                    <a:pt x="40698" y="169924"/>
                    <a:pt x="40698" y="151096"/>
                  </a:cubicBezTo>
                  <a:cubicBezTo>
                    <a:pt x="40698" y="134957"/>
                    <a:pt x="40698" y="118818"/>
                    <a:pt x="40698" y="99990"/>
                  </a:cubicBezTo>
                  <a:cubicBezTo>
                    <a:pt x="43399" y="62332"/>
                    <a:pt x="59605" y="43504"/>
                    <a:pt x="100119" y="43504"/>
                  </a:cubicBezTo>
                  <a:cubicBezTo>
                    <a:pt x="132530" y="43504"/>
                    <a:pt x="164942" y="43504"/>
                    <a:pt x="194653" y="43504"/>
                  </a:cubicBezTo>
                  <a:cubicBezTo>
                    <a:pt x="208158" y="43504"/>
                    <a:pt x="216261" y="40814"/>
                    <a:pt x="221662" y="27365"/>
                  </a:cubicBezTo>
                  <a:cubicBezTo>
                    <a:pt x="221662" y="24675"/>
                    <a:pt x="224363" y="21985"/>
                    <a:pt x="229765" y="19296"/>
                  </a:cubicBezTo>
                  <a:cubicBezTo>
                    <a:pt x="243270" y="3157"/>
                    <a:pt x="272981" y="-2223"/>
                    <a:pt x="302353" y="8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885A262-A134-4F57-942B-3EF86380DB8B}"/>
                </a:ext>
              </a:extLst>
            </p:cNvPr>
            <p:cNvSpPr txBox="1"/>
            <p:nvPr/>
          </p:nvSpPr>
          <p:spPr>
            <a:xfrm>
              <a:off x="2658623" y="2676102"/>
              <a:ext cx="8231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</a:t>
              </a:r>
            </a:p>
          </p:txBody>
        </p:sp>
        <p:sp>
          <p:nvSpPr>
            <p:cNvPr id="22" name="íṡḻïďè">
              <a:extLst>
                <a:ext uri="{FF2B5EF4-FFF2-40B4-BE49-F238E27FC236}">
                  <a16:creationId xmlns:a16="http://schemas.microsoft.com/office/drawing/2014/main" id="{30914FF0-7D1B-4DBE-B660-BD07EF34AD15}"/>
                </a:ext>
              </a:extLst>
            </p:cNvPr>
            <p:cNvSpPr/>
            <p:nvPr/>
          </p:nvSpPr>
          <p:spPr bwMode="auto">
            <a:xfrm>
              <a:off x="4037859" y="2002469"/>
              <a:ext cx="1056255" cy="1054662"/>
            </a:xfrm>
            <a:prstGeom prst="ellipse">
              <a:avLst/>
            </a:prstGeom>
            <a:solidFill>
              <a:srgbClr val="659B69"/>
            </a:solidFill>
            <a:ln w="57150"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3" name="íṡļiḓê">
              <a:extLst>
                <a:ext uri="{FF2B5EF4-FFF2-40B4-BE49-F238E27FC236}">
                  <a16:creationId xmlns:a16="http://schemas.microsoft.com/office/drawing/2014/main" id="{C356571E-7221-4CBB-A793-CF134D0059B3}"/>
                </a:ext>
              </a:extLst>
            </p:cNvPr>
            <p:cNvSpPr/>
            <p:nvPr/>
          </p:nvSpPr>
          <p:spPr bwMode="auto">
            <a:xfrm>
              <a:off x="4319231" y="2190111"/>
              <a:ext cx="503314" cy="478892"/>
            </a:xfrm>
            <a:custGeom>
              <a:avLst/>
              <a:gdLst>
                <a:gd name="connsiteX0" fmla="*/ 454548 w 606441"/>
                <a:gd name="connsiteY0" fmla="*/ 302103 h 577014"/>
                <a:gd name="connsiteX1" fmla="*/ 454548 w 606441"/>
                <a:gd name="connsiteY1" fmla="*/ 407595 h 577014"/>
                <a:gd name="connsiteX2" fmla="*/ 493728 w 606441"/>
                <a:gd name="connsiteY2" fmla="*/ 407595 h 577014"/>
                <a:gd name="connsiteX3" fmla="*/ 493728 w 606441"/>
                <a:gd name="connsiteY3" fmla="*/ 302103 h 577014"/>
                <a:gd name="connsiteX4" fmla="*/ 112781 w 606441"/>
                <a:gd name="connsiteY4" fmla="*/ 302103 h 577014"/>
                <a:gd name="connsiteX5" fmla="*/ 112781 w 606441"/>
                <a:gd name="connsiteY5" fmla="*/ 407595 h 577014"/>
                <a:gd name="connsiteX6" fmla="*/ 151925 w 606441"/>
                <a:gd name="connsiteY6" fmla="*/ 407595 h 577014"/>
                <a:gd name="connsiteX7" fmla="*/ 151925 w 606441"/>
                <a:gd name="connsiteY7" fmla="*/ 302103 h 577014"/>
                <a:gd name="connsiteX8" fmla="*/ 454548 w 606441"/>
                <a:gd name="connsiteY8" fmla="*/ 254734 h 577014"/>
                <a:gd name="connsiteX9" fmla="*/ 454548 w 606441"/>
                <a:gd name="connsiteY9" fmla="*/ 284328 h 577014"/>
                <a:gd name="connsiteX10" fmla="*/ 493728 w 606441"/>
                <a:gd name="connsiteY10" fmla="*/ 284328 h 577014"/>
                <a:gd name="connsiteX11" fmla="*/ 493728 w 606441"/>
                <a:gd name="connsiteY11" fmla="*/ 254734 h 577014"/>
                <a:gd name="connsiteX12" fmla="*/ 112781 w 606441"/>
                <a:gd name="connsiteY12" fmla="*/ 254734 h 577014"/>
                <a:gd name="connsiteX13" fmla="*/ 112781 w 606441"/>
                <a:gd name="connsiteY13" fmla="*/ 284328 h 577014"/>
                <a:gd name="connsiteX14" fmla="*/ 151925 w 606441"/>
                <a:gd name="connsiteY14" fmla="*/ 284328 h 577014"/>
                <a:gd name="connsiteX15" fmla="*/ 151925 w 606441"/>
                <a:gd name="connsiteY15" fmla="*/ 254734 h 577014"/>
                <a:gd name="connsiteX16" fmla="*/ 445643 w 606441"/>
                <a:gd name="connsiteY16" fmla="*/ 236959 h 577014"/>
                <a:gd name="connsiteX17" fmla="*/ 502633 w 606441"/>
                <a:gd name="connsiteY17" fmla="*/ 236959 h 577014"/>
                <a:gd name="connsiteX18" fmla="*/ 511537 w 606441"/>
                <a:gd name="connsiteY18" fmla="*/ 245847 h 577014"/>
                <a:gd name="connsiteX19" fmla="*/ 511537 w 606441"/>
                <a:gd name="connsiteY19" fmla="*/ 416482 h 577014"/>
                <a:gd name="connsiteX20" fmla="*/ 502633 w 606441"/>
                <a:gd name="connsiteY20" fmla="*/ 425369 h 577014"/>
                <a:gd name="connsiteX21" fmla="*/ 445643 w 606441"/>
                <a:gd name="connsiteY21" fmla="*/ 425369 h 577014"/>
                <a:gd name="connsiteX22" fmla="*/ 436738 w 606441"/>
                <a:gd name="connsiteY22" fmla="*/ 416482 h 577014"/>
                <a:gd name="connsiteX23" fmla="*/ 436738 w 606441"/>
                <a:gd name="connsiteY23" fmla="*/ 245847 h 577014"/>
                <a:gd name="connsiteX24" fmla="*/ 445643 w 606441"/>
                <a:gd name="connsiteY24" fmla="*/ 236959 h 577014"/>
                <a:gd name="connsiteX25" fmla="*/ 103885 w 606441"/>
                <a:gd name="connsiteY25" fmla="*/ 236959 h 577014"/>
                <a:gd name="connsiteX26" fmla="*/ 160821 w 606441"/>
                <a:gd name="connsiteY26" fmla="*/ 236959 h 577014"/>
                <a:gd name="connsiteX27" fmla="*/ 169718 w 606441"/>
                <a:gd name="connsiteY27" fmla="*/ 245847 h 577014"/>
                <a:gd name="connsiteX28" fmla="*/ 169718 w 606441"/>
                <a:gd name="connsiteY28" fmla="*/ 416482 h 577014"/>
                <a:gd name="connsiteX29" fmla="*/ 160821 w 606441"/>
                <a:gd name="connsiteY29" fmla="*/ 425369 h 577014"/>
                <a:gd name="connsiteX30" fmla="*/ 103885 w 606441"/>
                <a:gd name="connsiteY30" fmla="*/ 425369 h 577014"/>
                <a:gd name="connsiteX31" fmla="*/ 94989 w 606441"/>
                <a:gd name="connsiteY31" fmla="*/ 416482 h 577014"/>
                <a:gd name="connsiteX32" fmla="*/ 94989 w 606441"/>
                <a:gd name="connsiteY32" fmla="*/ 245847 h 577014"/>
                <a:gd name="connsiteX33" fmla="*/ 103885 w 606441"/>
                <a:gd name="connsiteY33" fmla="*/ 236959 h 577014"/>
                <a:gd name="connsiteX34" fmla="*/ 360392 w 606441"/>
                <a:gd name="connsiteY34" fmla="*/ 77270 h 577014"/>
                <a:gd name="connsiteX35" fmla="*/ 374806 w 606441"/>
                <a:gd name="connsiteY35" fmla="*/ 86684 h 577014"/>
                <a:gd name="connsiteX36" fmla="*/ 377387 w 606441"/>
                <a:gd name="connsiteY36" fmla="*/ 98939 h 577014"/>
                <a:gd name="connsiteX37" fmla="*/ 370002 w 606441"/>
                <a:gd name="connsiteY37" fmla="*/ 103025 h 577014"/>
                <a:gd name="connsiteX38" fmla="*/ 365108 w 606441"/>
                <a:gd name="connsiteY38" fmla="*/ 101515 h 577014"/>
                <a:gd name="connsiteX39" fmla="*/ 350605 w 606441"/>
                <a:gd name="connsiteY39" fmla="*/ 92101 h 577014"/>
                <a:gd name="connsiteX40" fmla="*/ 348114 w 606441"/>
                <a:gd name="connsiteY40" fmla="*/ 79845 h 577014"/>
                <a:gd name="connsiteX41" fmla="*/ 360392 w 606441"/>
                <a:gd name="connsiteY41" fmla="*/ 77270 h 577014"/>
                <a:gd name="connsiteX42" fmla="*/ 303139 w 606441"/>
                <a:gd name="connsiteY42" fmla="*/ 17773 h 577014"/>
                <a:gd name="connsiteX43" fmla="*/ 302872 w 606441"/>
                <a:gd name="connsiteY43" fmla="*/ 17862 h 577014"/>
                <a:gd name="connsiteX44" fmla="*/ 301626 w 606441"/>
                <a:gd name="connsiteY44" fmla="*/ 17951 h 577014"/>
                <a:gd name="connsiteX45" fmla="*/ 301270 w 606441"/>
                <a:gd name="connsiteY45" fmla="*/ 17951 h 577014"/>
                <a:gd name="connsiteX46" fmla="*/ 300914 w 606441"/>
                <a:gd name="connsiteY46" fmla="*/ 18129 h 577014"/>
                <a:gd name="connsiteX47" fmla="*/ 300291 w 606441"/>
                <a:gd name="connsiteY47" fmla="*/ 18306 h 577014"/>
                <a:gd name="connsiteX48" fmla="*/ 299578 w 606441"/>
                <a:gd name="connsiteY48" fmla="*/ 18484 h 577014"/>
                <a:gd name="connsiteX49" fmla="*/ 299311 w 606441"/>
                <a:gd name="connsiteY49" fmla="*/ 18573 h 577014"/>
                <a:gd name="connsiteX50" fmla="*/ 298065 w 606441"/>
                <a:gd name="connsiteY50" fmla="*/ 19195 h 577014"/>
                <a:gd name="connsiteX51" fmla="*/ 297353 w 606441"/>
                <a:gd name="connsiteY51" fmla="*/ 19639 h 577014"/>
                <a:gd name="connsiteX52" fmla="*/ 22322 w 606441"/>
                <a:gd name="connsiteY52" fmla="*/ 199506 h 577014"/>
                <a:gd name="connsiteX53" fmla="*/ 17960 w 606441"/>
                <a:gd name="connsiteY53" fmla="*/ 205905 h 577014"/>
                <a:gd name="connsiteX54" fmla="*/ 19473 w 606441"/>
                <a:gd name="connsiteY54" fmla="*/ 213459 h 577014"/>
                <a:gd name="connsiteX55" fmla="*/ 27929 w 606441"/>
                <a:gd name="connsiteY55" fmla="*/ 217991 h 577014"/>
                <a:gd name="connsiteX56" fmla="*/ 33447 w 606441"/>
                <a:gd name="connsiteY56" fmla="*/ 216391 h 577014"/>
                <a:gd name="connsiteX57" fmla="*/ 298332 w 606441"/>
                <a:gd name="connsiteY57" fmla="*/ 43100 h 577014"/>
                <a:gd name="connsiteX58" fmla="*/ 308123 w 606441"/>
                <a:gd name="connsiteY58" fmla="*/ 43100 h 577014"/>
                <a:gd name="connsiteX59" fmla="*/ 331443 w 606441"/>
                <a:gd name="connsiteY59" fmla="*/ 58385 h 577014"/>
                <a:gd name="connsiteX60" fmla="*/ 334024 w 606441"/>
                <a:gd name="connsiteY60" fmla="*/ 70649 h 577014"/>
                <a:gd name="connsiteX61" fmla="*/ 321652 w 606441"/>
                <a:gd name="connsiteY61" fmla="*/ 73226 h 577014"/>
                <a:gd name="connsiteX62" fmla="*/ 303228 w 606441"/>
                <a:gd name="connsiteY62" fmla="*/ 61140 h 577014"/>
                <a:gd name="connsiteX63" fmla="*/ 65223 w 606441"/>
                <a:gd name="connsiteY63" fmla="*/ 216835 h 577014"/>
                <a:gd name="connsiteX64" fmla="*/ 65223 w 606441"/>
                <a:gd name="connsiteY64" fmla="*/ 217458 h 577014"/>
                <a:gd name="connsiteX65" fmla="*/ 65223 w 606441"/>
                <a:gd name="connsiteY65" fmla="*/ 502366 h 577014"/>
                <a:gd name="connsiteX66" fmla="*/ 170251 w 606441"/>
                <a:gd name="connsiteY66" fmla="*/ 502366 h 577014"/>
                <a:gd name="connsiteX67" fmla="*/ 179152 w 606441"/>
                <a:gd name="connsiteY67" fmla="*/ 511253 h 577014"/>
                <a:gd name="connsiteX68" fmla="*/ 170251 w 606441"/>
                <a:gd name="connsiteY68" fmla="*/ 520139 h 577014"/>
                <a:gd name="connsiteX69" fmla="*/ 65223 w 606441"/>
                <a:gd name="connsiteY69" fmla="*/ 520139 h 577014"/>
                <a:gd name="connsiteX70" fmla="*/ 65223 w 606441"/>
                <a:gd name="connsiteY70" fmla="*/ 559241 h 577014"/>
                <a:gd name="connsiteX71" fmla="*/ 199357 w 606441"/>
                <a:gd name="connsiteY71" fmla="*/ 559241 h 577014"/>
                <a:gd name="connsiteX72" fmla="*/ 199357 w 606441"/>
                <a:gd name="connsiteY72" fmla="*/ 245895 h 577014"/>
                <a:gd name="connsiteX73" fmla="*/ 208257 w 606441"/>
                <a:gd name="connsiteY73" fmla="*/ 237009 h 577014"/>
                <a:gd name="connsiteX74" fmla="*/ 398109 w 606441"/>
                <a:gd name="connsiteY74" fmla="*/ 237009 h 577014"/>
                <a:gd name="connsiteX75" fmla="*/ 407010 w 606441"/>
                <a:gd name="connsiteY75" fmla="*/ 245895 h 577014"/>
                <a:gd name="connsiteX76" fmla="*/ 407010 w 606441"/>
                <a:gd name="connsiteY76" fmla="*/ 559241 h 577014"/>
                <a:gd name="connsiteX77" fmla="*/ 541144 w 606441"/>
                <a:gd name="connsiteY77" fmla="*/ 559241 h 577014"/>
                <a:gd name="connsiteX78" fmla="*/ 541144 w 606441"/>
                <a:gd name="connsiteY78" fmla="*/ 520139 h 577014"/>
                <a:gd name="connsiteX79" fmla="*/ 436115 w 606441"/>
                <a:gd name="connsiteY79" fmla="*/ 520139 h 577014"/>
                <a:gd name="connsiteX80" fmla="*/ 427215 w 606441"/>
                <a:gd name="connsiteY80" fmla="*/ 511253 h 577014"/>
                <a:gd name="connsiteX81" fmla="*/ 436115 w 606441"/>
                <a:gd name="connsiteY81" fmla="*/ 502366 h 577014"/>
                <a:gd name="connsiteX82" fmla="*/ 541144 w 606441"/>
                <a:gd name="connsiteY82" fmla="*/ 502366 h 577014"/>
                <a:gd name="connsiteX83" fmla="*/ 541144 w 606441"/>
                <a:gd name="connsiteY83" fmla="*/ 217458 h 577014"/>
                <a:gd name="connsiteX84" fmla="*/ 541144 w 606441"/>
                <a:gd name="connsiteY84" fmla="*/ 216835 h 577014"/>
                <a:gd name="connsiteX85" fmla="*/ 394104 w 606441"/>
                <a:gd name="connsiteY85" fmla="*/ 120592 h 577014"/>
                <a:gd name="connsiteX86" fmla="*/ 391523 w 606441"/>
                <a:gd name="connsiteY86" fmla="*/ 108329 h 577014"/>
                <a:gd name="connsiteX87" fmla="*/ 403895 w 606441"/>
                <a:gd name="connsiteY87" fmla="*/ 105752 h 577014"/>
                <a:gd name="connsiteX88" fmla="*/ 573009 w 606441"/>
                <a:gd name="connsiteY88" fmla="*/ 216391 h 577014"/>
                <a:gd name="connsiteX89" fmla="*/ 578527 w 606441"/>
                <a:gd name="connsiteY89" fmla="*/ 217991 h 577014"/>
                <a:gd name="connsiteX90" fmla="*/ 586983 w 606441"/>
                <a:gd name="connsiteY90" fmla="*/ 213459 h 577014"/>
                <a:gd name="connsiteX91" fmla="*/ 588407 w 606441"/>
                <a:gd name="connsiteY91" fmla="*/ 205905 h 577014"/>
                <a:gd name="connsiteX92" fmla="*/ 584045 w 606441"/>
                <a:gd name="connsiteY92" fmla="*/ 199506 h 577014"/>
                <a:gd name="connsiteX93" fmla="*/ 309102 w 606441"/>
                <a:gd name="connsiteY93" fmla="*/ 19639 h 577014"/>
                <a:gd name="connsiteX94" fmla="*/ 308301 w 606441"/>
                <a:gd name="connsiteY94" fmla="*/ 19195 h 577014"/>
                <a:gd name="connsiteX95" fmla="*/ 307055 w 606441"/>
                <a:gd name="connsiteY95" fmla="*/ 18573 h 577014"/>
                <a:gd name="connsiteX96" fmla="*/ 306877 w 606441"/>
                <a:gd name="connsiteY96" fmla="*/ 18484 h 577014"/>
                <a:gd name="connsiteX97" fmla="*/ 306076 w 606441"/>
                <a:gd name="connsiteY97" fmla="*/ 18306 h 577014"/>
                <a:gd name="connsiteX98" fmla="*/ 305542 w 606441"/>
                <a:gd name="connsiteY98" fmla="*/ 18129 h 577014"/>
                <a:gd name="connsiteX99" fmla="*/ 305186 w 606441"/>
                <a:gd name="connsiteY99" fmla="*/ 17951 h 577014"/>
                <a:gd name="connsiteX100" fmla="*/ 304741 w 606441"/>
                <a:gd name="connsiteY100" fmla="*/ 17951 h 577014"/>
                <a:gd name="connsiteX101" fmla="*/ 303495 w 606441"/>
                <a:gd name="connsiteY101" fmla="*/ 17862 h 577014"/>
                <a:gd name="connsiteX102" fmla="*/ 303139 w 606441"/>
                <a:gd name="connsiteY102" fmla="*/ 17773 h 577014"/>
                <a:gd name="connsiteX103" fmla="*/ 303228 w 606441"/>
                <a:gd name="connsiteY103" fmla="*/ 0 h 577014"/>
                <a:gd name="connsiteX104" fmla="*/ 305542 w 606441"/>
                <a:gd name="connsiteY104" fmla="*/ 177 h 577014"/>
                <a:gd name="connsiteX105" fmla="*/ 306165 w 606441"/>
                <a:gd name="connsiteY105" fmla="*/ 266 h 577014"/>
                <a:gd name="connsiteX106" fmla="*/ 308568 w 606441"/>
                <a:gd name="connsiteY106" fmla="*/ 533 h 577014"/>
                <a:gd name="connsiteX107" fmla="*/ 310971 w 606441"/>
                <a:gd name="connsiteY107" fmla="*/ 1155 h 577014"/>
                <a:gd name="connsiteX108" fmla="*/ 311594 w 606441"/>
                <a:gd name="connsiteY108" fmla="*/ 1422 h 577014"/>
                <a:gd name="connsiteX109" fmla="*/ 313731 w 606441"/>
                <a:gd name="connsiteY109" fmla="*/ 2044 h 577014"/>
                <a:gd name="connsiteX110" fmla="*/ 317113 w 606441"/>
                <a:gd name="connsiteY110" fmla="*/ 3821 h 577014"/>
                <a:gd name="connsiteX111" fmla="*/ 318448 w 606441"/>
                <a:gd name="connsiteY111" fmla="*/ 4532 h 577014"/>
                <a:gd name="connsiteX112" fmla="*/ 318804 w 606441"/>
                <a:gd name="connsiteY112" fmla="*/ 4799 h 577014"/>
                <a:gd name="connsiteX113" fmla="*/ 593836 w 606441"/>
                <a:gd name="connsiteY113" fmla="*/ 184666 h 577014"/>
                <a:gd name="connsiteX114" fmla="*/ 605852 w 606441"/>
                <a:gd name="connsiteY114" fmla="*/ 202261 h 577014"/>
                <a:gd name="connsiteX115" fmla="*/ 601847 w 606441"/>
                <a:gd name="connsiteY115" fmla="*/ 223234 h 577014"/>
                <a:gd name="connsiteX116" fmla="*/ 578527 w 606441"/>
                <a:gd name="connsiteY116" fmla="*/ 235764 h 577014"/>
                <a:gd name="connsiteX117" fmla="*/ 563218 w 606441"/>
                <a:gd name="connsiteY117" fmla="*/ 231232 h 577014"/>
                <a:gd name="connsiteX118" fmla="*/ 558945 w 606441"/>
                <a:gd name="connsiteY118" fmla="*/ 228388 h 577014"/>
                <a:gd name="connsiteX119" fmla="*/ 558945 w 606441"/>
                <a:gd name="connsiteY119" fmla="*/ 559241 h 577014"/>
                <a:gd name="connsiteX120" fmla="*/ 569003 w 606441"/>
                <a:gd name="connsiteY120" fmla="*/ 559241 h 577014"/>
                <a:gd name="connsiteX121" fmla="*/ 577904 w 606441"/>
                <a:gd name="connsiteY121" fmla="*/ 568128 h 577014"/>
                <a:gd name="connsiteX122" fmla="*/ 569003 w 606441"/>
                <a:gd name="connsiteY122" fmla="*/ 577014 h 577014"/>
                <a:gd name="connsiteX123" fmla="*/ 379151 w 606441"/>
                <a:gd name="connsiteY123" fmla="*/ 577014 h 577014"/>
                <a:gd name="connsiteX124" fmla="*/ 370250 w 606441"/>
                <a:gd name="connsiteY124" fmla="*/ 568128 h 577014"/>
                <a:gd name="connsiteX125" fmla="*/ 379151 w 606441"/>
                <a:gd name="connsiteY125" fmla="*/ 559241 h 577014"/>
                <a:gd name="connsiteX126" fmla="*/ 389209 w 606441"/>
                <a:gd name="connsiteY126" fmla="*/ 559241 h 577014"/>
                <a:gd name="connsiteX127" fmla="*/ 389209 w 606441"/>
                <a:gd name="connsiteY127" fmla="*/ 254782 h 577014"/>
                <a:gd name="connsiteX128" fmla="*/ 217158 w 606441"/>
                <a:gd name="connsiteY128" fmla="*/ 254782 h 577014"/>
                <a:gd name="connsiteX129" fmla="*/ 217158 w 606441"/>
                <a:gd name="connsiteY129" fmla="*/ 559241 h 577014"/>
                <a:gd name="connsiteX130" fmla="*/ 227216 w 606441"/>
                <a:gd name="connsiteY130" fmla="*/ 559241 h 577014"/>
                <a:gd name="connsiteX131" fmla="*/ 236116 w 606441"/>
                <a:gd name="connsiteY131" fmla="*/ 568128 h 577014"/>
                <a:gd name="connsiteX132" fmla="*/ 227216 w 606441"/>
                <a:gd name="connsiteY132" fmla="*/ 577014 h 577014"/>
                <a:gd name="connsiteX133" fmla="*/ 37364 w 606441"/>
                <a:gd name="connsiteY133" fmla="*/ 577014 h 577014"/>
                <a:gd name="connsiteX134" fmla="*/ 28463 w 606441"/>
                <a:gd name="connsiteY134" fmla="*/ 568128 h 577014"/>
                <a:gd name="connsiteX135" fmla="*/ 37364 w 606441"/>
                <a:gd name="connsiteY135" fmla="*/ 559241 h 577014"/>
                <a:gd name="connsiteX136" fmla="*/ 47422 w 606441"/>
                <a:gd name="connsiteY136" fmla="*/ 559241 h 577014"/>
                <a:gd name="connsiteX137" fmla="*/ 47422 w 606441"/>
                <a:gd name="connsiteY137" fmla="*/ 228388 h 577014"/>
                <a:gd name="connsiteX138" fmla="*/ 43149 w 606441"/>
                <a:gd name="connsiteY138" fmla="*/ 231232 h 577014"/>
                <a:gd name="connsiteX139" fmla="*/ 27929 w 606441"/>
                <a:gd name="connsiteY139" fmla="*/ 235764 h 577014"/>
                <a:gd name="connsiteX140" fmla="*/ 4520 w 606441"/>
                <a:gd name="connsiteY140" fmla="*/ 223234 h 577014"/>
                <a:gd name="connsiteX141" fmla="*/ 604 w 606441"/>
                <a:gd name="connsiteY141" fmla="*/ 202261 h 577014"/>
                <a:gd name="connsiteX142" fmla="*/ 12620 w 606441"/>
                <a:gd name="connsiteY142" fmla="*/ 184666 h 577014"/>
                <a:gd name="connsiteX143" fmla="*/ 287652 w 606441"/>
                <a:gd name="connsiteY143" fmla="*/ 4710 h 577014"/>
                <a:gd name="connsiteX144" fmla="*/ 287830 w 606441"/>
                <a:gd name="connsiteY144" fmla="*/ 4621 h 577014"/>
                <a:gd name="connsiteX145" fmla="*/ 287919 w 606441"/>
                <a:gd name="connsiteY145" fmla="*/ 4532 h 577014"/>
                <a:gd name="connsiteX146" fmla="*/ 289343 w 606441"/>
                <a:gd name="connsiteY146" fmla="*/ 3821 h 577014"/>
                <a:gd name="connsiteX147" fmla="*/ 292725 w 606441"/>
                <a:gd name="connsiteY147" fmla="*/ 2044 h 577014"/>
                <a:gd name="connsiteX148" fmla="*/ 294772 w 606441"/>
                <a:gd name="connsiteY148" fmla="*/ 1333 h 577014"/>
                <a:gd name="connsiteX149" fmla="*/ 295484 w 606441"/>
                <a:gd name="connsiteY149" fmla="*/ 1155 h 577014"/>
                <a:gd name="connsiteX150" fmla="*/ 297798 w 606441"/>
                <a:gd name="connsiteY150" fmla="*/ 533 h 577014"/>
                <a:gd name="connsiteX151" fmla="*/ 300202 w 606441"/>
                <a:gd name="connsiteY151" fmla="*/ 266 h 577014"/>
                <a:gd name="connsiteX152" fmla="*/ 300914 w 606441"/>
                <a:gd name="connsiteY152" fmla="*/ 177 h 577014"/>
                <a:gd name="connsiteX153" fmla="*/ 303228 w 606441"/>
                <a:gd name="connsiteY153" fmla="*/ 0 h 57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606441" h="577014">
                  <a:moveTo>
                    <a:pt x="454548" y="302103"/>
                  </a:moveTo>
                  <a:lnTo>
                    <a:pt x="454548" y="407595"/>
                  </a:lnTo>
                  <a:lnTo>
                    <a:pt x="493728" y="407595"/>
                  </a:lnTo>
                  <a:lnTo>
                    <a:pt x="493728" y="302103"/>
                  </a:lnTo>
                  <a:close/>
                  <a:moveTo>
                    <a:pt x="112781" y="302103"/>
                  </a:moveTo>
                  <a:lnTo>
                    <a:pt x="112781" y="407595"/>
                  </a:lnTo>
                  <a:lnTo>
                    <a:pt x="151925" y="407595"/>
                  </a:lnTo>
                  <a:lnTo>
                    <a:pt x="151925" y="302103"/>
                  </a:lnTo>
                  <a:close/>
                  <a:moveTo>
                    <a:pt x="454548" y="254734"/>
                  </a:moveTo>
                  <a:lnTo>
                    <a:pt x="454548" y="284328"/>
                  </a:lnTo>
                  <a:lnTo>
                    <a:pt x="493728" y="284328"/>
                  </a:lnTo>
                  <a:lnTo>
                    <a:pt x="493728" y="254734"/>
                  </a:lnTo>
                  <a:close/>
                  <a:moveTo>
                    <a:pt x="112781" y="254734"/>
                  </a:moveTo>
                  <a:lnTo>
                    <a:pt x="112781" y="284328"/>
                  </a:lnTo>
                  <a:lnTo>
                    <a:pt x="151925" y="284328"/>
                  </a:lnTo>
                  <a:lnTo>
                    <a:pt x="151925" y="254734"/>
                  </a:lnTo>
                  <a:close/>
                  <a:moveTo>
                    <a:pt x="445643" y="236959"/>
                  </a:moveTo>
                  <a:lnTo>
                    <a:pt x="502633" y="236959"/>
                  </a:lnTo>
                  <a:cubicBezTo>
                    <a:pt x="507530" y="236959"/>
                    <a:pt x="511537" y="240870"/>
                    <a:pt x="511537" y="245847"/>
                  </a:cubicBezTo>
                  <a:lnTo>
                    <a:pt x="511537" y="416482"/>
                  </a:lnTo>
                  <a:cubicBezTo>
                    <a:pt x="511537" y="421370"/>
                    <a:pt x="507530" y="425369"/>
                    <a:pt x="502633" y="425369"/>
                  </a:cubicBezTo>
                  <a:lnTo>
                    <a:pt x="445643" y="425369"/>
                  </a:lnTo>
                  <a:cubicBezTo>
                    <a:pt x="440745" y="425369"/>
                    <a:pt x="436738" y="421370"/>
                    <a:pt x="436738" y="416482"/>
                  </a:cubicBezTo>
                  <a:lnTo>
                    <a:pt x="436738" y="245847"/>
                  </a:lnTo>
                  <a:cubicBezTo>
                    <a:pt x="436738" y="240870"/>
                    <a:pt x="440745" y="236959"/>
                    <a:pt x="445643" y="236959"/>
                  </a:cubicBezTo>
                  <a:close/>
                  <a:moveTo>
                    <a:pt x="103885" y="236959"/>
                  </a:moveTo>
                  <a:lnTo>
                    <a:pt x="160821" y="236959"/>
                  </a:lnTo>
                  <a:cubicBezTo>
                    <a:pt x="165714" y="236959"/>
                    <a:pt x="169718" y="240870"/>
                    <a:pt x="169718" y="245847"/>
                  </a:cubicBezTo>
                  <a:lnTo>
                    <a:pt x="169718" y="416482"/>
                  </a:lnTo>
                  <a:cubicBezTo>
                    <a:pt x="169718" y="421370"/>
                    <a:pt x="165714" y="425369"/>
                    <a:pt x="160821" y="425369"/>
                  </a:cubicBezTo>
                  <a:lnTo>
                    <a:pt x="103885" y="425369"/>
                  </a:lnTo>
                  <a:cubicBezTo>
                    <a:pt x="98992" y="425369"/>
                    <a:pt x="94989" y="421370"/>
                    <a:pt x="94989" y="416482"/>
                  </a:cubicBezTo>
                  <a:lnTo>
                    <a:pt x="94989" y="245847"/>
                  </a:lnTo>
                  <a:cubicBezTo>
                    <a:pt x="94989" y="240870"/>
                    <a:pt x="98992" y="236959"/>
                    <a:pt x="103885" y="236959"/>
                  </a:cubicBezTo>
                  <a:close/>
                  <a:moveTo>
                    <a:pt x="360392" y="77270"/>
                  </a:moveTo>
                  <a:lnTo>
                    <a:pt x="374806" y="86684"/>
                  </a:lnTo>
                  <a:cubicBezTo>
                    <a:pt x="378988" y="89348"/>
                    <a:pt x="380145" y="94854"/>
                    <a:pt x="377387" y="98939"/>
                  </a:cubicBezTo>
                  <a:cubicBezTo>
                    <a:pt x="375696" y="101604"/>
                    <a:pt x="372849" y="103025"/>
                    <a:pt x="370002" y="103025"/>
                  </a:cubicBezTo>
                  <a:cubicBezTo>
                    <a:pt x="368311" y="103025"/>
                    <a:pt x="366621" y="102492"/>
                    <a:pt x="365108" y="101515"/>
                  </a:cubicBezTo>
                  <a:lnTo>
                    <a:pt x="350605" y="92101"/>
                  </a:lnTo>
                  <a:cubicBezTo>
                    <a:pt x="346512" y="89437"/>
                    <a:pt x="345356" y="83931"/>
                    <a:pt x="348114" y="79845"/>
                  </a:cubicBezTo>
                  <a:cubicBezTo>
                    <a:pt x="350783" y="75671"/>
                    <a:pt x="356300" y="74517"/>
                    <a:pt x="360392" y="77270"/>
                  </a:cubicBezTo>
                  <a:close/>
                  <a:moveTo>
                    <a:pt x="303139" y="17773"/>
                  </a:moveTo>
                  <a:cubicBezTo>
                    <a:pt x="303139" y="17773"/>
                    <a:pt x="302961" y="17862"/>
                    <a:pt x="302872" y="17862"/>
                  </a:cubicBezTo>
                  <a:lnTo>
                    <a:pt x="301626" y="17951"/>
                  </a:lnTo>
                  <a:cubicBezTo>
                    <a:pt x="301537" y="17951"/>
                    <a:pt x="301359" y="17951"/>
                    <a:pt x="301270" y="17951"/>
                  </a:cubicBezTo>
                  <a:cubicBezTo>
                    <a:pt x="301181" y="18040"/>
                    <a:pt x="301003" y="18040"/>
                    <a:pt x="300914" y="18129"/>
                  </a:cubicBezTo>
                  <a:lnTo>
                    <a:pt x="300291" y="18306"/>
                  </a:lnTo>
                  <a:cubicBezTo>
                    <a:pt x="300024" y="18395"/>
                    <a:pt x="299845" y="18395"/>
                    <a:pt x="299578" y="18484"/>
                  </a:cubicBezTo>
                  <a:cubicBezTo>
                    <a:pt x="299489" y="18484"/>
                    <a:pt x="299400" y="18573"/>
                    <a:pt x="299311" y="18573"/>
                  </a:cubicBezTo>
                  <a:cubicBezTo>
                    <a:pt x="298955" y="18751"/>
                    <a:pt x="298421" y="19017"/>
                    <a:pt x="298065" y="19195"/>
                  </a:cubicBezTo>
                  <a:cubicBezTo>
                    <a:pt x="297887" y="19373"/>
                    <a:pt x="297620" y="19551"/>
                    <a:pt x="297353" y="19639"/>
                  </a:cubicBezTo>
                  <a:lnTo>
                    <a:pt x="22322" y="199506"/>
                  </a:lnTo>
                  <a:cubicBezTo>
                    <a:pt x="20096" y="201017"/>
                    <a:pt x="18583" y="203239"/>
                    <a:pt x="17960" y="205905"/>
                  </a:cubicBezTo>
                  <a:cubicBezTo>
                    <a:pt x="17426" y="208571"/>
                    <a:pt x="17960" y="211237"/>
                    <a:pt x="19473" y="213459"/>
                  </a:cubicBezTo>
                  <a:cubicBezTo>
                    <a:pt x="21343" y="216302"/>
                    <a:pt x="24458" y="217991"/>
                    <a:pt x="27929" y="217991"/>
                  </a:cubicBezTo>
                  <a:cubicBezTo>
                    <a:pt x="29887" y="217991"/>
                    <a:pt x="31756" y="217458"/>
                    <a:pt x="33447" y="216391"/>
                  </a:cubicBezTo>
                  <a:lnTo>
                    <a:pt x="298332" y="43100"/>
                  </a:lnTo>
                  <a:cubicBezTo>
                    <a:pt x="301270" y="41145"/>
                    <a:pt x="305097" y="41145"/>
                    <a:pt x="308123" y="43100"/>
                  </a:cubicBezTo>
                  <a:lnTo>
                    <a:pt x="331443" y="58385"/>
                  </a:lnTo>
                  <a:cubicBezTo>
                    <a:pt x="335537" y="61051"/>
                    <a:pt x="336694" y="66561"/>
                    <a:pt x="334024" y="70649"/>
                  </a:cubicBezTo>
                  <a:cubicBezTo>
                    <a:pt x="331265" y="74737"/>
                    <a:pt x="325747" y="75892"/>
                    <a:pt x="321652" y="73226"/>
                  </a:cubicBezTo>
                  <a:lnTo>
                    <a:pt x="303228" y="61140"/>
                  </a:lnTo>
                  <a:lnTo>
                    <a:pt x="65223" y="216835"/>
                  </a:lnTo>
                  <a:cubicBezTo>
                    <a:pt x="65223" y="217013"/>
                    <a:pt x="65223" y="217191"/>
                    <a:pt x="65223" y="217458"/>
                  </a:cubicBezTo>
                  <a:lnTo>
                    <a:pt x="65223" y="502366"/>
                  </a:lnTo>
                  <a:lnTo>
                    <a:pt x="170251" y="502366"/>
                  </a:lnTo>
                  <a:cubicBezTo>
                    <a:pt x="175236" y="502366"/>
                    <a:pt x="179152" y="506365"/>
                    <a:pt x="179152" y="511253"/>
                  </a:cubicBezTo>
                  <a:cubicBezTo>
                    <a:pt x="179152" y="516229"/>
                    <a:pt x="175236" y="520139"/>
                    <a:pt x="170251" y="520139"/>
                  </a:cubicBezTo>
                  <a:lnTo>
                    <a:pt x="65223" y="520139"/>
                  </a:lnTo>
                  <a:lnTo>
                    <a:pt x="65223" y="559241"/>
                  </a:lnTo>
                  <a:lnTo>
                    <a:pt x="199357" y="559241"/>
                  </a:lnTo>
                  <a:lnTo>
                    <a:pt x="199357" y="245895"/>
                  </a:lnTo>
                  <a:cubicBezTo>
                    <a:pt x="199357" y="240919"/>
                    <a:pt x="203362" y="237009"/>
                    <a:pt x="208257" y="237009"/>
                  </a:cubicBezTo>
                  <a:lnTo>
                    <a:pt x="398109" y="237009"/>
                  </a:lnTo>
                  <a:cubicBezTo>
                    <a:pt x="403094" y="237009"/>
                    <a:pt x="407010" y="240919"/>
                    <a:pt x="407010" y="245895"/>
                  </a:cubicBezTo>
                  <a:lnTo>
                    <a:pt x="407010" y="559241"/>
                  </a:lnTo>
                  <a:lnTo>
                    <a:pt x="541144" y="559241"/>
                  </a:lnTo>
                  <a:lnTo>
                    <a:pt x="541144" y="520139"/>
                  </a:lnTo>
                  <a:lnTo>
                    <a:pt x="436115" y="520139"/>
                  </a:lnTo>
                  <a:cubicBezTo>
                    <a:pt x="431220" y="520139"/>
                    <a:pt x="427215" y="516229"/>
                    <a:pt x="427215" y="511253"/>
                  </a:cubicBezTo>
                  <a:cubicBezTo>
                    <a:pt x="427215" y="506365"/>
                    <a:pt x="431220" y="502366"/>
                    <a:pt x="436115" y="502366"/>
                  </a:cubicBezTo>
                  <a:lnTo>
                    <a:pt x="541144" y="502366"/>
                  </a:lnTo>
                  <a:lnTo>
                    <a:pt x="541144" y="217458"/>
                  </a:lnTo>
                  <a:cubicBezTo>
                    <a:pt x="541144" y="217191"/>
                    <a:pt x="541144" y="217013"/>
                    <a:pt x="541144" y="216835"/>
                  </a:cubicBezTo>
                  <a:lnTo>
                    <a:pt x="394104" y="120592"/>
                  </a:lnTo>
                  <a:cubicBezTo>
                    <a:pt x="390010" y="117926"/>
                    <a:pt x="388853" y="112417"/>
                    <a:pt x="391523" y="108329"/>
                  </a:cubicBezTo>
                  <a:cubicBezTo>
                    <a:pt x="394193" y="104152"/>
                    <a:pt x="399711" y="102997"/>
                    <a:pt x="403895" y="105752"/>
                  </a:cubicBezTo>
                  <a:lnTo>
                    <a:pt x="573009" y="216391"/>
                  </a:lnTo>
                  <a:cubicBezTo>
                    <a:pt x="574611" y="217458"/>
                    <a:pt x="576569" y="217991"/>
                    <a:pt x="578527" y="217991"/>
                  </a:cubicBezTo>
                  <a:cubicBezTo>
                    <a:pt x="581909" y="217991"/>
                    <a:pt x="585113" y="216302"/>
                    <a:pt x="586983" y="213459"/>
                  </a:cubicBezTo>
                  <a:cubicBezTo>
                    <a:pt x="588407" y="211237"/>
                    <a:pt x="588941" y="208571"/>
                    <a:pt x="588407" y="205905"/>
                  </a:cubicBezTo>
                  <a:cubicBezTo>
                    <a:pt x="587873" y="203239"/>
                    <a:pt x="586271" y="201017"/>
                    <a:pt x="584045" y="199506"/>
                  </a:cubicBezTo>
                  <a:lnTo>
                    <a:pt x="309102" y="19639"/>
                  </a:lnTo>
                  <a:cubicBezTo>
                    <a:pt x="308835" y="19551"/>
                    <a:pt x="308568" y="19373"/>
                    <a:pt x="308301" y="19195"/>
                  </a:cubicBezTo>
                  <a:cubicBezTo>
                    <a:pt x="308034" y="19017"/>
                    <a:pt x="307411" y="18751"/>
                    <a:pt x="307055" y="18573"/>
                  </a:cubicBezTo>
                  <a:cubicBezTo>
                    <a:pt x="307055" y="18573"/>
                    <a:pt x="306966" y="18484"/>
                    <a:pt x="306877" y="18484"/>
                  </a:cubicBezTo>
                  <a:cubicBezTo>
                    <a:pt x="306610" y="18395"/>
                    <a:pt x="306343" y="18395"/>
                    <a:pt x="306076" y="18306"/>
                  </a:cubicBezTo>
                  <a:lnTo>
                    <a:pt x="305542" y="18129"/>
                  </a:lnTo>
                  <a:cubicBezTo>
                    <a:pt x="305453" y="18040"/>
                    <a:pt x="305275" y="18040"/>
                    <a:pt x="305186" y="17951"/>
                  </a:cubicBezTo>
                  <a:cubicBezTo>
                    <a:pt x="305008" y="17951"/>
                    <a:pt x="304919" y="17951"/>
                    <a:pt x="304741" y="17951"/>
                  </a:cubicBezTo>
                  <a:lnTo>
                    <a:pt x="303495" y="17862"/>
                  </a:lnTo>
                  <a:cubicBezTo>
                    <a:pt x="303406" y="17862"/>
                    <a:pt x="303317" y="17773"/>
                    <a:pt x="303139" y="17773"/>
                  </a:cubicBezTo>
                  <a:close/>
                  <a:moveTo>
                    <a:pt x="303228" y="0"/>
                  </a:moveTo>
                  <a:cubicBezTo>
                    <a:pt x="304118" y="0"/>
                    <a:pt x="304919" y="89"/>
                    <a:pt x="305542" y="177"/>
                  </a:cubicBezTo>
                  <a:lnTo>
                    <a:pt x="306165" y="266"/>
                  </a:lnTo>
                  <a:cubicBezTo>
                    <a:pt x="306788" y="266"/>
                    <a:pt x="307589" y="355"/>
                    <a:pt x="308568" y="533"/>
                  </a:cubicBezTo>
                  <a:cubicBezTo>
                    <a:pt x="309547" y="711"/>
                    <a:pt x="310348" y="977"/>
                    <a:pt x="310971" y="1155"/>
                  </a:cubicBezTo>
                  <a:lnTo>
                    <a:pt x="311594" y="1422"/>
                  </a:lnTo>
                  <a:cubicBezTo>
                    <a:pt x="312128" y="1510"/>
                    <a:pt x="312841" y="1688"/>
                    <a:pt x="313731" y="2044"/>
                  </a:cubicBezTo>
                  <a:cubicBezTo>
                    <a:pt x="315066" y="2577"/>
                    <a:pt x="316134" y="3199"/>
                    <a:pt x="317113" y="3821"/>
                  </a:cubicBezTo>
                  <a:cubicBezTo>
                    <a:pt x="317469" y="3910"/>
                    <a:pt x="317914" y="4177"/>
                    <a:pt x="318448" y="4532"/>
                  </a:cubicBezTo>
                  <a:lnTo>
                    <a:pt x="318804" y="4799"/>
                  </a:lnTo>
                  <a:lnTo>
                    <a:pt x="593836" y="184666"/>
                  </a:lnTo>
                  <a:cubicBezTo>
                    <a:pt x="600067" y="188753"/>
                    <a:pt x="604339" y="194974"/>
                    <a:pt x="605852" y="202261"/>
                  </a:cubicBezTo>
                  <a:cubicBezTo>
                    <a:pt x="607365" y="209548"/>
                    <a:pt x="605941" y="217013"/>
                    <a:pt x="601847" y="223234"/>
                  </a:cubicBezTo>
                  <a:cubicBezTo>
                    <a:pt x="596684" y="231054"/>
                    <a:pt x="587962" y="235764"/>
                    <a:pt x="578527" y="235764"/>
                  </a:cubicBezTo>
                  <a:cubicBezTo>
                    <a:pt x="573098" y="235764"/>
                    <a:pt x="567846" y="234253"/>
                    <a:pt x="563218" y="231232"/>
                  </a:cubicBezTo>
                  <a:lnTo>
                    <a:pt x="558945" y="228388"/>
                  </a:lnTo>
                  <a:lnTo>
                    <a:pt x="558945" y="559241"/>
                  </a:lnTo>
                  <a:lnTo>
                    <a:pt x="569003" y="559241"/>
                  </a:lnTo>
                  <a:cubicBezTo>
                    <a:pt x="573988" y="559241"/>
                    <a:pt x="577904" y="563240"/>
                    <a:pt x="577904" y="568128"/>
                  </a:cubicBezTo>
                  <a:cubicBezTo>
                    <a:pt x="577904" y="573104"/>
                    <a:pt x="573988" y="577014"/>
                    <a:pt x="569003" y="577014"/>
                  </a:cubicBezTo>
                  <a:lnTo>
                    <a:pt x="379151" y="577014"/>
                  </a:lnTo>
                  <a:cubicBezTo>
                    <a:pt x="374255" y="577014"/>
                    <a:pt x="370250" y="573104"/>
                    <a:pt x="370250" y="568128"/>
                  </a:cubicBezTo>
                  <a:cubicBezTo>
                    <a:pt x="370250" y="563240"/>
                    <a:pt x="374255" y="559241"/>
                    <a:pt x="379151" y="559241"/>
                  </a:cubicBezTo>
                  <a:lnTo>
                    <a:pt x="389209" y="559241"/>
                  </a:lnTo>
                  <a:lnTo>
                    <a:pt x="389209" y="254782"/>
                  </a:lnTo>
                  <a:lnTo>
                    <a:pt x="217158" y="254782"/>
                  </a:lnTo>
                  <a:lnTo>
                    <a:pt x="217158" y="559241"/>
                  </a:lnTo>
                  <a:lnTo>
                    <a:pt x="227216" y="559241"/>
                  </a:lnTo>
                  <a:cubicBezTo>
                    <a:pt x="232200" y="559241"/>
                    <a:pt x="236116" y="563240"/>
                    <a:pt x="236116" y="568128"/>
                  </a:cubicBezTo>
                  <a:cubicBezTo>
                    <a:pt x="236116" y="573104"/>
                    <a:pt x="232200" y="577014"/>
                    <a:pt x="227216" y="577014"/>
                  </a:cubicBezTo>
                  <a:lnTo>
                    <a:pt x="37364" y="577014"/>
                  </a:lnTo>
                  <a:cubicBezTo>
                    <a:pt x="32468" y="577014"/>
                    <a:pt x="28463" y="573104"/>
                    <a:pt x="28463" y="568128"/>
                  </a:cubicBezTo>
                  <a:cubicBezTo>
                    <a:pt x="28463" y="563240"/>
                    <a:pt x="32468" y="559241"/>
                    <a:pt x="37364" y="559241"/>
                  </a:cubicBezTo>
                  <a:lnTo>
                    <a:pt x="47422" y="559241"/>
                  </a:lnTo>
                  <a:lnTo>
                    <a:pt x="47422" y="228388"/>
                  </a:lnTo>
                  <a:lnTo>
                    <a:pt x="43149" y="231232"/>
                  </a:lnTo>
                  <a:cubicBezTo>
                    <a:pt x="38610" y="234253"/>
                    <a:pt x="33358" y="235764"/>
                    <a:pt x="27929" y="235764"/>
                  </a:cubicBezTo>
                  <a:cubicBezTo>
                    <a:pt x="18405" y="235764"/>
                    <a:pt x="9683" y="231054"/>
                    <a:pt x="4520" y="223234"/>
                  </a:cubicBezTo>
                  <a:cubicBezTo>
                    <a:pt x="426" y="217013"/>
                    <a:pt x="-909" y="209548"/>
                    <a:pt x="604" y="202261"/>
                  </a:cubicBezTo>
                  <a:cubicBezTo>
                    <a:pt x="2117" y="194974"/>
                    <a:pt x="6389" y="188753"/>
                    <a:pt x="12620" y="184666"/>
                  </a:cubicBezTo>
                  <a:lnTo>
                    <a:pt x="287652" y="4710"/>
                  </a:lnTo>
                  <a:cubicBezTo>
                    <a:pt x="287741" y="4710"/>
                    <a:pt x="287741" y="4621"/>
                    <a:pt x="287830" y="4621"/>
                  </a:cubicBezTo>
                  <a:lnTo>
                    <a:pt x="287919" y="4532"/>
                  </a:lnTo>
                  <a:cubicBezTo>
                    <a:pt x="288453" y="4177"/>
                    <a:pt x="288987" y="3910"/>
                    <a:pt x="289343" y="3821"/>
                  </a:cubicBezTo>
                  <a:cubicBezTo>
                    <a:pt x="290322" y="3199"/>
                    <a:pt x="291390" y="2577"/>
                    <a:pt x="292725" y="2044"/>
                  </a:cubicBezTo>
                  <a:cubicBezTo>
                    <a:pt x="293526" y="1688"/>
                    <a:pt x="294327" y="1510"/>
                    <a:pt x="294772" y="1333"/>
                  </a:cubicBezTo>
                  <a:lnTo>
                    <a:pt x="295484" y="1155"/>
                  </a:lnTo>
                  <a:cubicBezTo>
                    <a:pt x="296018" y="977"/>
                    <a:pt x="296819" y="711"/>
                    <a:pt x="297798" y="533"/>
                  </a:cubicBezTo>
                  <a:cubicBezTo>
                    <a:pt x="298777" y="355"/>
                    <a:pt x="299578" y="266"/>
                    <a:pt x="300202" y="266"/>
                  </a:cubicBezTo>
                  <a:lnTo>
                    <a:pt x="300914" y="177"/>
                  </a:lnTo>
                  <a:cubicBezTo>
                    <a:pt x="301448" y="89"/>
                    <a:pt x="302249" y="0"/>
                    <a:pt x="3032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C03972F-385D-4DD1-A2CC-DA944BC96990}"/>
                </a:ext>
              </a:extLst>
            </p:cNvPr>
            <p:cNvSpPr txBox="1"/>
            <p:nvPr/>
          </p:nvSpPr>
          <p:spPr>
            <a:xfrm>
              <a:off x="4159315" y="2676102"/>
              <a:ext cx="8231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</a:t>
              </a:r>
            </a:p>
          </p:txBody>
        </p:sp>
        <p:sp>
          <p:nvSpPr>
            <p:cNvPr id="19" name="íṡḻïďè">
              <a:extLst>
                <a:ext uri="{FF2B5EF4-FFF2-40B4-BE49-F238E27FC236}">
                  <a16:creationId xmlns:a16="http://schemas.microsoft.com/office/drawing/2014/main" id="{A09F4149-F26C-4F19-BEB3-A79F13ADFCEB}"/>
                </a:ext>
              </a:extLst>
            </p:cNvPr>
            <p:cNvSpPr/>
            <p:nvPr/>
          </p:nvSpPr>
          <p:spPr bwMode="auto">
            <a:xfrm>
              <a:off x="8598579" y="2002469"/>
              <a:ext cx="1056255" cy="1054662"/>
            </a:xfrm>
            <a:prstGeom prst="ellipse">
              <a:avLst/>
            </a:prstGeom>
            <a:solidFill>
              <a:srgbClr val="659B69"/>
            </a:solidFill>
            <a:ln w="57150"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F867BD4-367F-4C72-9961-5736AD2B7CC0}"/>
                </a:ext>
              </a:extLst>
            </p:cNvPr>
            <p:cNvSpPr txBox="1"/>
            <p:nvPr/>
          </p:nvSpPr>
          <p:spPr>
            <a:xfrm>
              <a:off x="8720035" y="2676102"/>
              <a:ext cx="8231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</a:t>
              </a:r>
            </a:p>
          </p:txBody>
        </p:sp>
        <p:sp>
          <p:nvSpPr>
            <p:cNvPr id="21" name="î$ḻïḋe">
              <a:extLst>
                <a:ext uri="{FF2B5EF4-FFF2-40B4-BE49-F238E27FC236}">
                  <a16:creationId xmlns:a16="http://schemas.microsoft.com/office/drawing/2014/main" id="{F983D01B-7E03-491E-BBD1-C0F37D05A95B}"/>
                </a:ext>
              </a:extLst>
            </p:cNvPr>
            <p:cNvSpPr/>
            <p:nvPr/>
          </p:nvSpPr>
          <p:spPr bwMode="auto">
            <a:xfrm>
              <a:off x="8857947" y="2180963"/>
              <a:ext cx="547323" cy="497188"/>
            </a:xfrm>
            <a:custGeom>
              <a:avLst/>
              <a:gdLst>
                <a:gd name="T0" fmla="*/ 50 w 189"/>
                <a:gd name="T1" fmla="*/ 17 h 172"/>
                <a:gd name="T2" fmla="*/ 123 w 189"/>
                <a:gd name="T3" fmla="*/ 1 h 172"/>
                <a:gd name="T4" fmla="*/ 139 w 189"/>
                <a:gd name="T5" fmla="*/ 29 h 172"/>
                <a:gd name="T6" fmla="*/ 178 w 189"/>
                <a:gd name="T7" fmla="*/ 29 h 172"/>
                <a:gd name="T8" fmla="*/ 189 w 189"/>
                <a:gd name="T9" fmla="*/ 108 h 172"/>
                <a:gd name="T10" fmla="*/ 183 w 189"/>
                <a:gd name="T11" fmla="*/ 129 h 172"/>
                <a:gd name="T12" fmla="*/ 171 w 189"/>
                <a:gd name="T13" fmla="*/ 171 h 172"/>
                <a:gd name="T14" fmla="*/ 6 w 189"/>
                <a:gd name="T15" fmla="*/ 159 h 172"/>
                <a:gd name="T16" fmla="*/ 3 w 189"/>
                <a:gd name="T17" fmla="*/ 116 h 172"/>
                <a:gd name="T18" fmla="*/ 0 w 189"/>
                <a:gd name="T19" fmla="*/ 41 h 172"/>
                <a:gd name="T20" fmla="*/ 48 w 189"/>
                <a:gd name="T21" fmla="*/ 29 h 172"/>
                <a:gd name="T22" fmla="*/ 108 w 189"/>
                <a:gd name="T23" fmla="*/ 121 h 172"/>
                <a:gd name="T24" fmla="*/ 178 w 189"/>
                <a:gd name="T25" fmla="*/ 113 h 172"/>
                <a:gd name="T26" fmla="*/ 183 w 189"/>
                <a:gd name="T27" fmla="*/ 43 h 172"/>
                <a:gd name="T28" fmla="*/ 13 w 189"/>
                <a:gd name="T29" fmla="*/ 35 h 172"/>
                <a:gd name="T30" fmla="*/ 6 w 189"/>
                <a:gd name="T31" fmla="*/ 105 h 172"/>
                <a:gd name="T32" fmla="*/ 12 w 189"/>
                <a:gd name="T33" fmla="*/ 113 h 172"/>
                <a:gd name="T34" fmla="*/ 81 w 189"/>
                <a:gd name="T35" fmla="*/ 122 h 172"/>
                <a:gd name="T36" fmla="*/ 108 w 189"/>
                <a:gd name="T37" fmla="*/ 121 h 172"/>
                <a:gd name="T38" fmla="*/ 117 w 189"/>
                <a:gd name="T39" fmla="*/ 127 h 172"/>
                <a:gd name="T40" fmla="*/ 96 w 189"/>
                <a:gd name="T41" fmla="*/ 146 h 172"/>
                <a:gd name="T42" fmla="*/ 67 w 189"/>
                <a:gd name="T43" fmla="*/ 126 h 172"/>
                <a:gd name="T44" fmla="*/ 12 w 189"/>
                <a:gd name="T45" fmla="*/ 119 h 172"/>
                <a:gd name="T46" fmla="*/ 22 w 189"/>
                <a:gd name="T47" fmla="*/ 165 h 172"/>
                <a:gd name="T48" fmla="*/ 171 w 189"/>
                <a:gd name="T49" fmla="*/ 165 h 172"/>
                <a:gd name="T50" fmla="*/ 176 w 189"/>
                <a:gd name="T51" fmla="*/ 119 h 172"/>
                <a:gd name="T52" fmla="*/ 68 w 189"/>
                <a:gd name="T53" fmla="*/ 7 h 172"/>
                <a:gd name="T54" fmla="*/ 57 w 189"/>
                <a:gd name="T55" fmla="*/ 27 h 172"/>
                <a:gd name="T56" fmla="*/ 62 w 189"/>
                <a:gd name="T57" fmla="*/ 27 h 172"/>
                <a:gd name="T58" fmla="*/ 73 w 189"/>
                <a:gd name="T59" fmla="*/ 13 h 172"/>
                <a:gd name="T60" fmla="*/ 124 w 189"/>
                <a:gd name="T61" fmla="*/ 15 h 172"/>
                <a:gd name="T62" fmla="*/ 128 w 189"/>
                <a:gd name="T63" fmla="*/ 29 h 172"/>
                <a:gd name="T64" fmla="*/ 121 w 189"/>
                <a:gd name="T65" fmla="*/ 7 h 172"/>
                <a:gd name="T66" fmla="*/ 119 w 189"/>
                <a:gd name="T67" fmla="*/ 20 h 172"/>
                <a:gd name="T68" fmla="*/ 69 w 189"/>
                <a:gd name="T69" fmla="*/ 29 h 172"/>
                <a:gd name="T70" fmla="*/ 119 w 189"/>
                <a:gd name="T71" fmla="*/ 20 h 172"/>
                <a:gd name="T72" fmla="*/ 88 w 189"/>
                <a:gd name="T73" fmla="*/ 127 h 172"/>
                <a:gd name="T74" fmla="*/ 95 w 189"/>
                <a:gd name="T75" fmla="*/ 140 h 172"/>
                <a:gd name="T76" fmla="*/ 101 w 189"/>
                <a:gd name="T77" fmla="*/ 120 h 172"/>
                <a:gd name="T78" fmla="*/ 88 w 189"/>
                <a:gd name="T79" fmla="*/ 12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2">
                  <a:moveTo>
                    <a:pt x="50" y="28"/>
                  </a:moveTo>
                  <a:cubicBezTo>
                    <a:pt x="50" y="25"/>
                    <a:pt x="50" y="21"/>
                    <a:pt x="50" y="17"/>
                  </a:cubicBezTo>
                  <a:cubicBezTo>
                    <a:pt x="51" y="8"/>
                    <a:pt x="56" y="1"/>
                    <a:pt x="66" y="1"/>
                  </a:cubicBezTo>
                  <a:cubicBezTo>
                    <a:pt x="85" y="0"/>
                    <a:pt x="104" y="0"/>
                    <a:pt x="123" y="1"/>
                  </a:cubicBezTo>
                  <a:cubicBezTo>
                    <a:pt x="133" y="1"/>
                    <a:pt x="138" y="8"/>
                    <a:pt x="139" y="18"/>
                  </a:cubicBezTo>
                  <a:cubicBezTo>
                    <a:pt x="139" y="21"/>
                    <a:pt x="139" y="25"/>
                    <a:pt x="139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2" y="29"/>
                    <a:pt x="175" y="29"/>
                    <a:pt x="178" y="29"/>
                  </a:cubicBezTo>
                  <a:cubicBezTo>
                    <a:pt x="186" y="30"/>
                    <a:pt x="189" y="33"/>
                    <a:pt x="189" y="40"/>
                  </a:cubicBezTo>
                  <a:cubicBezTo>
                    <a:pt x="189" y="63"/>
                    <a:pt x="189" y="85"/>
                    <a:pt x="189" y="108"/>
                  </a:cubicBezTo>
                  <a:cubicBezTo>
                    <a:pt x="189" y="110"/>
                    <a:pt x="189" y="113"/>
                    <a:pt x="187" y="114"/>
                  </a:cubicBezTo>
                  <a:cubicBezTo>
                    <a:pt x="182" y="118"/>
                    <a:pt x="183" y="124"/>
                    <a:pt x="183" y="129"/>
                  </a:cubicBezTo>
                  <a:cubicBezTo>
                    <a:pt x="183" y="139"/>
                    <a:pt x="183" y="149"/>
                    <a:pt x="183" y="159"/>
                  </a:cubicBezTo>
                  <a:cubicBezTo>
                    <a:pt x="183" y="168"/>
                    <a:pt x="179" y="171"/>
                    <a:pt x="171" y="171"/>
                  </a:cubicBezTo>
                  <a:cubicBezTo>
                    <a:pt x="120" y="172"/>
                    <a:pt x="69" y="172"/>
                    <a:pt x="18" y="171"/>
                  </a:cubicBezTo>
                  <a:cubicBezTo>
                    <a:pt x="9" y="171"/>
                    <a:pt x="6" y="168"/>
                    <a:pt x="6" y="159"/>
                  </a:cubicBezTo>
                  <a:cubicBezTo>
                    <a:pt x="6" y="147"/>
                    <a:pt x="6" y="135"/>
                    <a:pt x="6" y="124"/>
                  </a:cubicBezTo>
                  <a:cubicBezTo>
                    <a:pt x="5" y="121"/>
                    <a:pt x="4" y="118"/>
                    <a:pt x="3" y="116"/>
                  </a:cubicBezTo>
                  <a:cubicBezTo>
                    <a:pt x="2" y="113"/>
                    <a:pt x="0" y="110"/>
                    <a:pt x="0" y="106"/>
                  </a:cubicBezTo>
                  <a:cubicBezTo>
                    <a:pt x="0" y="85"/>
                    <a:pt x="0" y="63"/>
                    <a:pt x="0" y="41"/>
                  </a:cubicBezTo>
                  <a:cubicBezTo>
                    <a:pt x="0" y="32"/>
                    <a:pt x="3" y="29"/>
                    <a:pt x="12" y="29"/>
                  </a:cubicBezTo>
                  <a:cubicBezTo>
                    <a:pt x="24" y="29"/>
                    <a:pt x="36" y="29"/>
                    <a:pt x="48" y="29"/>
                  </a:cubicBezTo>
                  <a:cubicBezTo>
                    <a:pt x="48" y="29"/>
                    <a:pt x="49" y="29"/>
                    <a:pt x="50" y="28"/>
                  </a:cubicBezTo>
                  <a:close/>
                  <a:moveTo>
                    <a:pt x="108" y="121"/>
                  </a:moveTo>
                  <a:cubicBezTo>
                    <a:pt x="109" y="122"/>
                    <a:pt x="109" y="122"/>
                    <a:pt x="110" y="122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2" y="112"/>
                    <a:pt x="183" y="109"/>
                    <a:pt x="183" y="105"/>
                  </a:cubicBezTo>
                  <a:cubicBezTo>
                    <a:pt x="183" y="84"/>
                    <a:pt x="183" y="64"/>
                    <a:pt x="183" y="43"/>
                  </a:cubicBezTo>
                  <a:cubicBezTo>
                    <a:pt x="183" y="38"/>
                    <a:pt x="182" y="35"/>
                    <a:pt x="176" y="35"/>
                  </a:cubicBezTo>
                  <a:cubicBezTo>
                    <a:pt x="122" y="36"/>
                    <a:pt x="67" y="36"/>
                    <a:pt x="13" y="35"/>
                  </a:cubicBezTo>
                  <a:cubicBezTo>
                    <a:pt x="7" y="35"/>
                    <a:pt x="6" y="38"/>
                    <a:pt x="6" y="43"/>
                  </a:cubicBezTo>
                  <a:cubicBezTo>
                    <a:pt x="6" y="64"/>
                    <a:pt x="6" y="84"/>
                    <a:pt x="6" y="105"/>
                  </a:cubicBezTo>
                  <a:cubicBezTo>
                    <a:pt x="5" y="109"/>
                    <a:pt x="7" y="112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26" y="114"/>
                    <a:pt x="40" y="117"/>
                    <a:pt x="54" y="118"/>
                  </a:cubicBezTo>
                  <a:cubicBezTo>
                    <a:pt x="63" y="120"/>
                    <a:pt x="72" y="121"/>
                    <a:pt x="81" y="122"/>
                  </a:cubicBezTo>
                  <a:cubicBezTo>
                    <a:pt x="84" y="110"/>
                    <a:pt x="85" y="108"/>
                    <a:pt x="95" y="108"/>
                  </a:cubicBezTo>
                  <a:cubicBezTo>
                    <a:pt x="103" y="108"/>
                    <a:pt x="105" y="110"/>
                    <a:pt x="108" y="121"/>
                  </a:cubicBezTo>
                  <a:close/>
                  <a:moveTo>
                    <a:pt x="176" y="119"/>
                  </a:moveTo>
                  <a:cubicBezTo>
                    <a:pt x="156" y="122"/>
                    <a:pt x="136" y="125"/>
                    <a:pt x="117" y="127"/>
                  </a:cubicBezTo>
                  <a:cubicBezTo>
                    <a:pt x="110" y="128"/>
                    <a:pt x="106" y="129"/>
                    <a:pt x="107" y="137"/>
                  </a:cubicBezTo>
                  <a:cubicBezTo>
                    <a:pt x="107" y="143"/>
                    <a:pt x="102" y="146"/>
                    <a:pt x="96" y="146"/>
                  </a:cubicBezTo>
                  <a:cubicBezTo>
                    <a:pt x="90" y="146"/>
                    <a:pt x="83" y="146"/>
                    <a:pt x="83" y="139"/>
                  </a:cubicBezTo>
                  <a:cubicBezTo>
                    <a:pt x="83" y="127"/>
                    <a:pt x="75" y="127"/>
                    <a:pt x="67" y="126"/>
                  </a:cubicBezTo>
                  <a:cubicBezTo>
                    <a:pt x="64" y="126"/>
                    <a:pt x="60" y="125"/>
                    <a:pt x="57" y="125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2" y="132"/>
                    <a:pt x="13" y="144"/>
                    <a:pt x="12" y="155"/>
                  </a:cubicBezTo>
                  <a:cubicBezTo>
                    <a:pt x="12" y="163"/>
                    <a:pt x="14" y="165"/>
                    <a:pt x="22" y="165"/>
                  </a:cubicBezTo>
                  <a:cubicBezTo>
                    <a:pt x="65" y="165"/>
                    <a:pt x="108" y="165"/>
                    <a:pt x="151" y="165"/>
                  </a:cubicBezTo>
                  <a:cubicBezTo>
                    <a:pt x="157" y="165"/>
                    <a:pt x="164" y="165"/>
                    <a:pt x="171" y="165"/>
                  </a:cubicBezTo>
                  <a:cubicBezTo>
                    <a:pt x="175" y="165"/>
                    <a:pt x="177" y="164"/>
                    <a:pt x="177" y="159"/>
                  </a:cubicBezTo>
                  <a:cubicBezTo>
                    <a:pt x="176" y="146"/>
                    <a:pt x="176" y="133"/>
                    <a:pt x="176" y="119"/>
                  </a:cubicBezTo>
                  <a:close/>
                  <a:moveTo>
                    <a:pt x="94" y="7"/>
                  </a:moveTo>
                  <a:cubicBezTo>
                    <a:pt x="86" y="7"/>
                    <a:pt x="77" y="7"/>
                    <a:pt x="68" y="7"/>
                  </a:cubicBezTo>
                  <a:cubicBezTo>
                    <a:pt x="61" y="8"/>
                    <a:pt x="55" y="15"/>
                    <a:pt x="55" y="22"/>
                  </a:cubicBezTo>
                  <a:cubicBezTo>
                    <a:pt x="55" y="24"/>
                    <a:pt x="56" y="26"/>
                    <a:pt x="57" y="27"/>
                  </a:cubicBezTo>
                  <a:cubicBezTo>
                    <a:pt x="57" y="28"/>
                    <a:pt x="58" y="29"/>
                    <a:pt x="60" y="29"/>
                  </a:cubicBezTo>
                  <a:cubicBezTo>
                    <a:pt x="61" y="29"/>
                    <a:pt x="62" y="28"/>
                    <a:pt x="62" y="27"/>
                  </a:cubicBezTo>
                  <a:cubicBezTo>
                    <a:pt x="63" y="26"/>
                    <a:pt x="63" y="24"/>
                    <a:pt x="63" y="23"/>
                  </a:cubicBezTo>
                  <a:cubicBezTo>
                    <a:pt x="63" y="13"/>
                    <a:pt x="63" y="13"/>
                    <a:pt x="73" y="13"/>
                  </a:cubicBezTo>
                  <a:cubicBezTo>
                    <a:pt x="85" y="13"/>
                    <a:pt x="98" y="13"/>
                    <a:pt x="111" y="13"/>
                  </a:cubicBezTo>
                  <a:cubicBezTo>
                    <a:pt x="115" y="13"/>
                    <a:pt x="121" y="13"/>
                    <a:pt x="124" y="15"/>
                  </a:cubicBezTo>
                  <a:cubicBezTo>
                    <a:pt x="126" y="16"/>
                    <a:pt x="125" y="22"/>
                    <a:pt x="126" y="26"/>
                  </a:cubicBezTo>
                  <a:cubicBezTo>
                    <a:pt x="126" y="27"/>
                    <a:pt x="127" y="29"/>
                    <a:pt x="128" y="29"/>
                  </a:cubicBezTo>
                  <a:cubicBezTo>
                    <a:pt x="130" y="29"/>
                    <a:pt x="131" y="28"/>
                    <a:pt x="132" y="27"/>
                  </a:cubicBezTo>
                  <a:cubicBezTo>
                    <a:pt x="137" y="19"/>
                    <a:pt x="130" y="7"/>
                    <a:pt x="121" y="7"/>
                  </a:cubicBezTo>
                  <a:cubicBezTo>
                    <a:pt x="112" y="7"/>
                    <a:pt x="103" y="7"/>
                    <a:pt x="94" y="7"/>
                  </a:cubicBezTo>
                  <a:close/>
                  <a:moveTo>
                    <a:pt x="119" y="20"/>
                  </a:moveTo>
                  <a:cubicBezTo>
                    <a:pt x="69" y="20"/>
                    <a:pt x="69" y="20"/>
                    <a:pt x="69" y="20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119" y="29"/>
                    <a:pt x="119" y="29"/>
                    <a:pt x="119" y="29"/>
                  </a:cubicBezTo>
                  <a:lnTo>
                    <a:pt x="119" y="20"/>
                  </a:lnTo>
                  <a:close/>
                  <a:moveTo>
                    <a:pt x="88" y="127"/>
                  </a:moveTo>
                  <a:cubicBezTo>
                    <a:pt x="88" y="127"/>
                    <a:pt x="88" y="127"/>
                    <a:pt x="88" y="127"/>
                  </a:cubicBezTo>
                  <a:cubicBezTo>
                    <a:pt x="88" y="128"/>
                    <a:pt x="88" y="130"/>
                    <a:pt x="88" y="132"/>
                  </a:cubicBezTo>
                  <a:cubicBezTo>
                    <a:pt x="88" y="137"/>
                    <a:pt x="88" y="140"/>
                    <a:pt x="95" y="140"/>
                  </a:cubicBezTo>
                  <a:cubicBezTo>
                    <a:pt x="101" y="140"/>
                    <a:pt x="101" y="136"/>
                    <a:pt x="101" y="132"/>
                  </a:cubicBezTo>
                  <a:cubicBezTo>
                    <a:pt x="101" y="128"/>
                    <a:pt x="101" y="124"/>
                    <a:pt x="101" y="120"/>
                  </a:cubicBezTo>
                  <a:cubicBezTo>
                    <a:pt x="101" y="116"/>
                    <a:pt x="98" y="114"/>
                    <a:pt x="95" y="115"/>
                  </a:cubicBezTo>
                  <a:cubicBezTo>
                    <a:pt x="92" y="115"/>
                    <a:pt x="90" y="117"/>
                    <a:pt x="88" y="120"/>
                  </a:cubicBezTo>
                  <a:cubicBezTo>
                    <a:pt x="87" y="121"/>
                    <a:pt x="88" y="124"/>
                    <a:pt x="88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" name="íṡḻïďè">
              <a:extLst>
                <a:ext uri="{FF2B5EF4-FFF2-40B4-BE49-F238E27FC236}">
                  <a16:creationId xmlns:a16="http://schemas.microsoft.com/office/drawing/2014/main" id="{E45D979C-4B26-4B1A-9092-5EEF63192556}"/>
                </a:ext>
              </a:extLst>
            </p:cNvPr>
            <p:cNvSpPr/>
            <p:nvPr/>
          </p:nvSpPr>
          <p:spPr bwMode="auto">
            <a:xfrm>
              <a:off x="7057932" y="2002469"/>
              <a:ext cx="1056255" cy="1054662"/>
            </a:xfrm>
            <a:prstGeom prst="ellipse">
              <a:avLst/>
            </a:prstGeom>
            <a:solidFill>
              <a:srgbClr val="659B69"/>
            </a:solidFill>
            <a:ln w="57150"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FD06E62-7BC2-4AD6-8C71-EE3D1EF80B91}"/>
                </a:ext>
              </a:extLst>
            </p:cNvPr>
            <p:cNvSpPr txBox="1"/>
            <p:nvPr/>
          </p:nvSpPr>
          <p:spPr>
            <a:xfrm>
              <a:off x="7039243" y="2676102"/>
              <a:ext cx="11148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医疗机构</a:t>
              </a:r>
            </a:p>
          </p:txBody>
        </p:sp>
        <p:sp>
          <p:nvSpPr>
            <p:cNvPr id="18" name="î$ḻïḋe">
              <a:extLst>
                <a:ext uri="{FF2B5EF4-FFF2-40B4-BE49-F238E27FC236}">
                  <a16:creationId xmlns:a16="http://schemas.microsoft.com/office/drawing/2014/main" id="{4E2E8A14-7E9E-4258-91D4-7C0646C38502}"/>
                </a:ext>
              </a:extLst>
            </p:cNvPr>
            <p:cNvSpPr/>
            <p:nvPr/>
          </p:nvSpPr>
          <p:spPr bwMode="auto">
            <a:xfrm>
              <a:off x="7358057" y="2192538"/>
              <a:ext cx="476845" cy="474039"/>
            </a:xfrm>
            <a:custGeom>
              <a:avLst/>
              <a:gdLst>
                <a:gd name="T0" fmla="*/ 10208 w 10976"/>
                <a:gd name="T1" fmla="*/ 2048 h 10912"/>
                <a:gd name="T2" fmla="*/ 8288 w 10976"/>
                <a:gd name="T3" fmla="*/ 128 h 10912"/>
                <a:gd name="T4" fmla="*/ 7840 w 10976"/>
                <a:gd name="T5" fmla="*/ 576 h 10912"/>
                <a:gd name="T6" fmla="*/ 7264 w 10976"/>
                <a:gd name="T7" fmla="*/ 1984 h 10912"/>
                <a:gd name="T8" fmla="*/ 5280 w 10976"/>
                <a:gd name="T9" fmla="*/ 448 h 10912"/>
                <a:gd name="T10" fmla="*/ 5856 w 10976"/>
                <a:gd name="T11" fmla="*/ 1472 h 10912"/>
                <a:gd name="T12" fmla="*/ 704 w 10976"/>
                <a:gd name="T13" fmla="*/ 7520 h 10912"/>
                <a:gd name="T14" fmla="*/ 128 w 10976"/>
                <a:gd name="T15" fmla="*/ 10336 h 10912"/>
                <a:gd name="T16" fmla="*/ 576 w 10976"/>
                <a:gd name="T17" fmla="*/ 10784 h 10912"/>
                <a:gd name="T18" fmla="*/ 3392 w 10976"/>
                <a:gd name="T19" fmla="*/ 10208 h 10912"/>
                <a:gd name="T20" fmla="*/ 4288 w 10976"/>
                <a:gd name="T21" fmla="*/ 10208 h 10912"/>
                <a:gd name="T22" fmla="*/ 10016 w 10976"/>
                <a:gd name="T23" fmla="*/ 5632 h 10912"/>
                <a:gd name="T24" fmla="*/ 10464 w 10976"/>
                <a:gd name="T25" fmla="*/ 5184 h 10912"/>
                <a:gd name="T26" fmla="*/ 9920 w 10976"/>
                <a:gd name="T27" fmla="*/ 2656 h 10912"/>
                <a:gd name="T28" fmla="*/ 10784 w 10976"/>
                <a:gd name="T29" fmla="*/ 3072 h 10912"/>
                <a:gd name="T30" fmla="*/ 3872 w 10976"/>
                <a:gd name="T31" fmla="*/ 9824 h 10912"/>
                <a:gd name="T32" fmla="*/ 4704 w 10976"/>
                <a:gd name="T33" fmla="*/ 3552 h 10912"/>
                <a:gd name="T34" fmla="*/ 4960 w 10976"/>
                <a:gd name="T35" fmla="*/ 3808 h 10912"/>
                <a:gd name="T36" fmla="*/ 6912 w 10976"/>
                <a:gd name="T37" fmla="*/ 6784 h 10912"/>
                <a:gd name="T38" fmla="*/ 5920 w 10976"/>
                <a:gd name="T39" fmla="*/ 6240 h 10912"/>
                <a:gd name="T40" fmla="*/ 6464 w 10976"/>
                <a:gd name="T41" fmla="*/ 7232 h 10912"/>
                <a:gd name="T42" fmla="*/ 5408 w 10976"/>
                <a:gd name="T43" fmla="*/ 7200 h 10912"/>
                <a:gd name="T44" fmla="*/ 4960 w 10976"/>
                <a:gd name="T45" fmla="*/ 7648 h 10912"/>
                <a:gd name="T46" fmla="*/ 4992 w 10976"/>
                <a:gd name="T47" fmla="*/ 8704 h 10912"/>
                <a:gd name="T48" fmla="*/ 3680 w 10976"/>
                <a:gd name="T49" fmla="*/ 7840 h 10912"/>
                <a:gd name="T50" fmla="*/ 4544 w 10976"/>
                <a:gd name="T51" fmla="*/ 9152 h 10912"/>
                <a:gd name="T52" fmla="*/ 7904 w 10976"/>
                <a:gd name="T53" fmla="*/ 5824 h 10912"/>
                <a:gd name="T54" fmla="*/ 5216 w 10976"/>
                <a:gd name="T55" fmla="*/ 3136 h 10912"/>
                <a:gd name="T56" fmla="*/ 9088 w 10976"/>
                <a:gd name="T57" fmla="*/ 4704 h 10912"/>
                <a:gd name="T58" fmla="*/ 8544 w 10976"/>
                <a:gd name="T59" fmla="*/ 3264 h 10912"/>
                <a:gd name="T60" fmla="*/ 8704 w 10976"/>
                <a:gd name="T61" fmla="*/ 1440 h 10912"/>
                <a:gd name="T62" fmla="*/ 8544 w 10976"/>
                <a:gd name="T63" fmla="*/ 3264 h 10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6" h="10912">
                  <a:moveTo>
                    <a:pt x="10848" y="2688"/>
                  </a:moveTo>
                  <a:lnTo>
                    <a:pt x="10208" y="2048"/>
                  </a:lnTo>
                  <a:lnTo>
                    <a:pt x="8928" y="768"/>
                  </a:lnTo>
                  <a:lnTo>
                    <a:pt x="8288" y="128"/>
                  </a:lnTo>
                  <a:cubicBezTo>
                    <a:pt x="8160" y="0"/>
                    <a:pt x="7968" y="0"/>
                    <a:pt x="7840" y="128"/>
                  </a:cubicBezTo>
                  <a:cubicBezTo>
                    <a:pt x="7712" y="256"/>
                    <a:pt x="7712" y="448"/>
                    <a:pt x="7840" y="576"/>
                  </a:cubicBezTo>
                  <a:lnTo>
                    <a:pt x="8256" y="992"/>
                  </a:lnTo>
                  <a:lnTo>
                    <a:pt x="7264" y="1984"/>
                  </a:lnTo>
                  <a:lnTo>
                    <a:pt x="5728" y="448"/>
                  </a:lnTo>
                  <a:cubicBezTo>
                    <a:pt x="5600" y="320"/>
                    <a:pt x="5408" y="320"/>
                    <a:pt x="5280" y="448"/>
                  </a:cubicBezTo>
                  <a:cubicBezTo>
                    <a:pt x="5152" y="576"/>
                    <a:pt x="5152" y="768"/>
                    <a:pt x="5280" y="896"/>
                  </a:cubicBezTo>
                  <a:lnTo>
                    <a:pt x="5856" y="1472"/>
                  </a:lnTo>
                  <a:lnTo>
                    <a:pt x="704" y="6624"/>
                  </a:lnTo>
                  <a:cubicBezTo>
                    <a:pt x="448" y="6880"/>
                    <a:pt x="448" y="7264"/>
                    <a:pt x="704" y="7520"/>
                  </a:cubicBezTo>
                  <a:lnTo>
                    <a:pt x="1824" y="8640"/>
                  </a:lnTo>
                  <a:lnTo>
                    <a:pt x="128" y="10336"/>
                  </a:lnTo>
                  <a:cubicBezTo>
                    <a:pt x="0" y="10464"/>
                    <a:pt x="0" y="10656"/>
                    <a:pt x="128" y="10784"/>
                  </a:cubicBezTo>
                  <a:cubicBezTo>
                    <a:pt x="256" y="10912"/>
                    <a:pt x="448" y="10912"/>
                    <a:pt x="576" y="10784"/>
                  </a:cubicBezTo>
                  <a:lnTo>
                    <a:pt x="2272" y="9088"/>
                  </a:lnTo>
                  <a:lnTo>
                    <a:pt x="3392" y="10208"/>
                  </a:lnTo>
                  <a:cubicBezTo>
                    <a:pt x="3520" y="10336"/>
                    <a:pt x="3680" y="10400"/>
                    <a:pt x="3840" y="10400"/>
                  </a:cubicBezTo>
                  <a:cubicBezTo>
                    <a:pt x="4000" y="10400"/>
                    <a:pt x="4160" y="10336"/>
                    <a:pt x="4288" y="10208"/>
                  </a:cubicBezTo>
                  <a:lnTo>
                    <a:pt x="9440" y="5056"/>
                  </a:lnTo>
                  <a:lnTo>
                    <a:pt x="10016" y="5632"/>
                  </a:lnTo>
                  <a:cubicBezTo>
                    <a:pt x="10144" y="5760"/>
                    <a:pt x="10336" y="5760"/>
                    <a:pt x="10464" y="5632"/>
                  </a:cubicBezTo>
                  <a:cubicBezTo>
                    <a:pt x="10592" y="5504"/>
                    <a:pt x="10592" y="5312"/>
                    <a:pt x="10464" y="5184"/>
                  </a:cubicBezTo>
                  <a:lnTo>
                    <a:pt x="8928" y="3648"/>
                  </a:lnTo>
                  <a:lnTo>
                    <a:pt x="9920" y="2656"/>
                  </a:lnTo>
                  <a:lnTo>
                    <a:pt x="10336" y="3072"/>
                  </a:lnTo>
                  <a:cubicBezTo>
                    <a:pt x="10464" y="3200"/>
                    <a:pt x="10656" y="3200"/>
                    <a:pt x="10784" y="3072"/>
                  </a:cubicBezTo>
                  <a:cubicBezTo>
                    <a:pt x="10912" y="2944"/>
                    <a:pt x="10976" y="2816"/>
                    <a:pt x="10848" y="2688"/>
                  </a:cubicBezTo>
                  <a:close/>
                  <a:moveTo>
                    <a:pt x="3872" y="9824"/>
                  </a:moveTo>
                  <a:lnTo>
                    <a:pt x="1152" y="7104"/>
                  </a:lnTo>
                  <a:lnTo>
                    <a:pt x="4704" y="3552"/>
                  </a:lnTo>
                  <a:lnTo>
                    <a:pt x="4864" y="3712"/>
                  </a:lnTo>
                  <a:lnTo>
                    <a:pt x="4960" y="3808"/>
                  </a:lnTo>
                  <a:lnTo>
                    <a:pt x="7424" y="6272"/>
                  </a:lnTo>
                  <a:lnTo>
                    <a:pt x="6912" y="6784"/>
                  </a:lnTo>
                  <a:lnTo>
                    <a:pt x="6368" y="6240"/>
                  </a:lnTo>
                  <a:cubicBezTo>
                    <a:pt x="6240" y="6112"/>
                    <a:pt x="6048" y="6112"/>
                    <a:pt x="5920" y="6240"/>
                  </a:cubicBezTo>
                  <a:cubicBezTo>
                    <a:pt x="5792" y="6368"/>
                    <a:pt x="5792" y="6560"/>
                    <a:pt x="5920" y="6688"/>
                  </a:cubicBezTo>
                  <a:lnTo>
                    <a:pt x="6464" y="7232"/>
                  </a:lnTo>
                  <a:lnTo>
                    <a:pt x="5952" y="7744"/>
                  </a:lnTo>
                  <a:lnTo>
                    <a:pt x="5408" y="7200"/>
                  </a:lnTo>
                  <a:cubicBezTo>
                    <a:pt x="5280" y="7072"/>
                    <a:pt x="5088" y="7072"/>
                    <a:pt x="4960" y="7200"/>
                  </a:cubicBezTo>
                  <a:cubicBezTo>
                    <a:pt x="4832" y="7328"/>
                    <a:pt x="4832" y="7520"/>
                    <a:pt x="4960" y="7648"/>
                  </a:cubicBezTo>
                  <a:lnTo>
                    <a:pt x="5504" y="8192"/>
                  </a:lnTo>
                  <a:lnTo>
                    <a:pt x="4992" y="8704"/>
                  </a:lnTo>
                  <a:lnTo>
                    <a:pt x="4128" y="7840"/>
                  </a:lnTo>
                  <a:cubicBezTo>
                    <a:pt x="4000" y="7712"/>
                    <a:pt x="3808" y="7712"/>
                    <a:pt x="3680" y="7840"/>
                  </a:cubicBezTo>
                  <a:cubicBezTo>
                    <a:pt x="3552" y="7968"/>
                    <a:pt x="3552" y="8160"/>
                    <a:pt x="3680" y="8288"/>
                  </a:cubicBezTo>
                  <a:lnTo>
                    <a:pt x="4544" y="9152"/>
                  </a:lnTo>
                  <a:lnTo>
                    <a:pt x="3872" y="9824"/>
                  </a:lnTo>
                  <a:close/>
                  <a:moveTo>
                    <a:pt x="7904" y="5824"/>
                  </a:moveTo>
                  <a:lnTo>
                    <a:pt x="5440" y="3360"/>
                  </a:lnTo>
                  <a:lnTo>
                    <a:pt x="5216" y="3136"/>
                  </a:lnTo>
                  <a:lnTo>
                    <a:pt x="6368" y="1984"/>
                  </a:lnTo>
                  <a:lnTo>
                    <a:pt x="9088" y="4704"/>
                  </a:lnTo>
                  <a:lnTo>
                    <a:pt x="7904" y="5824"/>
                  </a:lnTo>
                  <a:close/>
                  <a:moveTo>
                    <a:pt x="8544" y="3264"/>
                  </a:moveTo>
                  <a:lnTo>
                    <a:pt x="7712" y="2432"/>
                  </a:lnTo>
                  <a:lnTo>
                    <a:pt x="8704" y="1440"/>
                  </a:lnTo>
                  <a:lnTo>
                    <a:pt x="9536" y="2272"/>
                  </a:lnTo>
                  <a:lnTo>
                    <a:pt x="8544" y="3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3" name="íṡḻïďè">
              <a:extLst>
                <a:ext uri="{FF2B5EF4-FFF2-40B4-BE49-F238E27FC236}">
                  <a16:creationId xmlns:a16="http://schemas.microsoft.com/office/drawing/2014/main" id="{8E809383-6B74-4298-ACC8-EE620D60F575}"/>
                </a:ext>
              </a:extLst>
            </p:cNvPr>
            <p:cNvSpPr/>
            <p:nvPr/>
          </p:nvSpPr>
          <p:spPr bwMode="auto">
            <a:xfrm>
              <a:off x="5538551" y="2002469"/>
              <a:ext cx="1056255" cy="1054662"/>
            </a:xfrm>
            <a:prstGeom prst="ellipse">
              <a:avLst/>
            </a:prstGeom>
            <a:solidFill>
              <a:srgbClr val="659B69"/>
            </a:solidFill>
            <a:ln w="57150">
              <a:solidFill>
                <a:srgbClr val="D8EBB5"/>
              </a:solidFill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íṡļiḓê">
              <a:extLst>
                <a:ext uri="{FF2B5EF4-FFF2-40B4-BE49-F238E27FC236}">
                  <a16:creationId xmlns:a16="http://schemas.microsoft.com/office/drawing/2014/main" id="{F7779DEE-1C81-4E1D-AECD-72D166ABA637}"/>
                </a:ext>
              </a:extLst>
            </p:cNvPr>
            <p:cNvSpPr/>
            <p:nvPr/>
          </p:nvSpPr>
          <p:spPr bwMode="auto">
            <a:xfrm>
              <a:off x="5819923" y="2231631"/>
              <a:ext cx="503314" cy="395853"/>
            </a:xfrm>
            <a:custGeom>
              <a:avLst/>
              <a:gdLst>
                <a:gd name="T0" fmla="*/ 314 w 396"/>
                <a:gd name="T1" fmla="*/ 37 h 312"/>
                <a:gd name="T2" fmla="*/ 287 w 396"/>
                <a:gd name="T3" fmla="*/ 37 h 312"/>
                <a:gd name="T4" fmla="*/ 250 w 396"/>
                <a:gd name="T5" fmla="*/ 18 h 312"/>
                <a:gd name="T6" fmla="*/ 132 w 396"/>
                <a:gd name="T7" fmla="*/ 18 h 312"/>
                <a:gd name="T8" fmla="*/ 95 w 396"/>
                <a:gd name="T9" fmla="*/ 37 h 312"/>
                <a:gd name="T10" fmla="*/ 68 w 396"/>
                <a:gd name="T11" fmla="*/ 37 h 312"/>
                <a:gd name="T12" fmla="*/ 0 w 396"/>
                <a:gd name="T13" fmla="*/ 0 h 312"/>
                <a:gd name="T14" fmla="*/ 41 w 396"/>
                <a:gd name="T15" fmla="*/ 270 h 312"/>
                <a:gd name="T16" fmla="*/ 137 w 396"/>
                <a:gd name="T17" fmla="*/ 287 h 312"/>
                <a:gd name="T18" fmla="*/ 147 w 396"/>
                <a:gd name="T19" fmla="*/ 287 h 312"/>
                <a:gd name="T20" fmla="*/ 184 w 396"/>
                <a:gd name="T21" fmla="*/ 270 h 312"/>
                <a:gd name="T22" fmla="*/ 211 w 396"/>
                <a:gd name="T23" fmla="*/ 270 h 312"/>
                <a:gd name="T24" fmla="*/ 271 w 396"/>
                <a:gd name="T25" fmla="*/ 287 h 312"/>
                <a:gd name="T26" fmla="*/ 320 w 396"/>
                <a:gd name="T27" fmla="*/ 287 h 312"/>
                <a:gd name="T28" fmla="*/ 355 w 396"/>
                <a:gd name="T29" fmla="*/ 270 h 312"/>
                <a:gd name="T30" fmla="*/ 396 w 396"/>
                <a:gd name="T31" fmla="*/ 5 h 312"/>
                <a:gd name="T32" fmla="*/ 208 w 396"/>
                <a:gd name="T33" fmla="*/ 178 h 312"/>
                <a:gd name="T34" fmla="*/ 170 w 396"/>
                <a:gd name="T35" fmla="*/ 161 h 312"/>
                <a:gd name="T36" fmla="*/ 160 w 396"/>
                <a:gd name="T37" fmla="*/ 161 h 312"/>
                <a:gd name="T38" fmla="*/ 124 w 396"/>
                <a:gd name="T39" fmla="*/ 178 h 312"/>
                <a:gd name="T40" fmla="*/ 97 w 396"/>
                <a:gd name="T41" fmla="*/ 178 h 312"/>
                <a:gd name="T42" fmla="*/ 59 w 396"/>
                <a:gd name="T43" fmla="*/ 161 h 312"/>
                <a:gd name="T44" fmla="*/ 41 w 396"/>
                <a:gd name="T45" fmla="*/ 118 h 312"/>
                <a:gd name="T46" fmla="*/ 183 w 396"/>
                <a:gd name="T47" fmla="*/ 135 h 312"/>
                <a:gd name="T48" fmla="*/ 194 w 396"/>
                <a:gd name="T49" fmla="*/ 135 h 312"/>
                <a:gd name="T50" fmla="*/ 231 w 396"/>
                <a:gd name="T51" fmla="*/ 118 h 312"/>
                <a:gd name="T52" fmla="*/ 258 w 396"/>
                <a:gd name="T53" fmla="*/ 118 h 312"/>
                <a:gd name="T54" fmla="*/ 327 w 396"/>
                <a:gd name="T55" fmla="*/ 135 h 312"/>
                <a:gd name="T56" fmla="*/ 355 w 396"/>
                <a:gd name="T57" fmla="*/ 178 h 312"/>
                <a:gd name="T58" fmla="*/ 208 w 396"/>
                <a:gd name="T59" fmla="*/ 161 h 312"/>
                <a:gd name="T60" fmla="*/ 68 w 396"/>
                <a:gd name="T61" fmla="*/ 66 h 312"/>
                <a:gd name="T62" fmla="*/ 106 w 396"/>
                <a:gd name="T63" fmla="*/ 51 h 312"/>
                <a:gd name="T64" fmla="*/ 132 w 396"/>
                <a:gd name="T65" fmla="*/ 51 h 312"/>
                <a:gd name="T66" fmla="*/ 276 w 396"/>
                <a:gd name="T67" fmla="*/ 66 h 312"/>
                <a:gd name="T68" fmla="*/ 287 w 396"/>
                <a:gd name="T69" fmla="*/ 66 h 312"/>
                <a:gd name="T70" fmla="*/ 355 w 396"/>
                <a:gd name="T71" fmla="*/ 51 h 312"/>
                <a:gd name="T72" fmla="*/ 327 w 396"/>
                <a:gd name="T73" fmla="*/ 87 h 312"/>
                <a:gd name="T74" fmla="*/ 258 w 396"/>
                <a:gd name="T75" fmla="*/ 104 h 312"/>
                <a:gd name="T76" fmla="*/ 231 w 396"/>
                <a:gd name="T77" fmla="*/ 104 h 312"/>
                <a:gd name="T78" fmla="*/ 194 w 396"/>
                <a:gd name="T79" fmla="*/ 87 h 312"/>
                <a:gd name="T80" fmla="*/ 183 w 396"/>
                <a:gd name="T81" fmla="*/ 87 h 312"/>
                <a:gd name="T82" fmla="*/ 41 w 396"/>
                <a:gd name="T83" fmla="*/ 104 h 312"/>
                <a:gd name="T84" fmla="*/ 346 w 396"/>
                <a:gd name="T85" fmla="*/ 256 h 312"/>
                <a:gd name="T86" fmla="*/ 320 w 396"/>
                <a:gd name="T87" fmla="*/ 256 h 312"/>
                <a:gd name="T88" fmla="*/ 245 w 396"/>
                <a:gd name="T89" fmla="*/ 239 h 312"/>
                <a:gd name="T90" fmla="*/ 211 w 396"/>
                <a:gd name="T91" fmla="*/ 239 h 312"/>
                <a:gd name="T92" fmla="*/ 173 w 396"/>
                <a:gd name="T93" fmla="*/ 256 h 312"/>
                <a:gd name="T94" fmla="*/ 147 w 396"/>
                <a:gd name="T95" fmla="*/ 256 h 312"/>
                <a:gd name="T96" fmla="*/ 110 w 396"/>
                <a:gd name="T97" fmla="*/ 239 h 312"/>
                <a:gd name="T98" fmla="*/ 41 w 396"/>
                <a:gd name="T99" fmla="*/ 192 h 312"/>
                <a:gd name="T100" fmla="*/ 86 w 396"/>
                <a:gd name="T101" fmla="*/ 209 h 312"/>
                <a:gd name="T102" fmla="*/ 97 w 396"/>
                <a:gd name="T103" fmla="*/ 209 h 312"/>
                <a:gd name="T104" fmla="*/ 134 w 396"/>
                <a:gd name="T105" fmla="*/ 192 h 312"/>
                <a:gd name="T106" fmla="*/ 160 w 396"/>
                <a:gd name="T107" fmla="*/ 192 h 312"/>
                <a:gd name="T108" fmla="*/ 197 w 396"/>
                <a:gd name="T109" fmla="*/ 209 h 312"/>
                <a:gd name="T110" fmla="*/ 208 w 396"/>
                <a:gd name="T111" fmla="*/ 209 h 312"/>
                <a:gd name="T112" fmla="*/ 355 w 396"/>
                <a:gd name="T113" fmla="*/ 19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6" h="312">
                  <a:moveTo>
                    <a:pt x="355" y="5"/>
                  </a:moveTo>
                  <a:lnTo>
                    <a:pt x="355" y="37"/>
                  </a:lnTo>
                  <a:lnTo>
                    <a:pt x="314" y="37"/>
                  </a:lnTo>
                  <a:lnTo>
                    <a:pt x="314" y="18"/>
                  </a:lnTo>
                  <a:lnTo>
                    <a:pt x="287" y="18"/>
                  </a:lnTo>
                  <a:lnTo>
                    <a:pt x="287" y="37"/>
                  </a:lnTo>
                  <a:lnTo>
                    <a:pt x="276" y="37"/>
                  </a:lnTo>
                  <a:lnTo>
                    <a:pt x="276" y="18"/>
                  </a:lnTo>
                  <a:lnTo>
                    <a:pt x="250" y="18"/>
                  </a:lnTo>
                  <a:lnTo>
                    <a:pt x="250" y="37"/>
                  </a:lnTo>
                  <a:lnTo>
                    <a:pt x="132" y="37"/>
                  </a:lnTo>
                  <a:lnTo>
                    <a:pt x="132" y="18"/>
                  </a:lnTo>
                  <a:lnTo>
                    <a:pt x="106" y="18"/>
                  </a:lnTo>
                  <a:lnTo>
                    <a:pt x="106" y="37"/>
                  </a:lnTo>
                  <a:lnTo>
                    <a:pt x="95" y="37"/>
                  </a:lnTo>
                  <a:lnTo>
                    <a:pt x="95" y="18"/>
                  </a:lnTo>
                  <a:lnTo>
                    <a:pt x="68" y="18"/>
                  </a:lnTo>
                  <a:lnTo>
                    <a:pt x="68" y="37"/>
                  </a:lnTo>
                  <a:lnTo>
                    <a:pt x="41" y="3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307"/>
                  </a:lnTo>
                  <a:lnTo>
                    <a:pt x="41" y="307"/>
                  </a:lnTo>
                  <a:lnTo>
                    <a:pt x="41" y="270"/>
                  </a:lnTo>
                  <a:lnTo>
                    <a:pt x="110" y="270"/>
                  </a:lnTo>
                  <a:lnTo>
                    <a:pt x="110" y="287"/>
                  </a:lnTo>
                  <a:lnTo>
                    <a:pt x="137" y="287"/>
                  </a:lnTo>
                  <a:lnTo>
                    <a:pt x="137" y="270"/>
                  </a:lnTo>
                  <a:lnTo>
                    <a:pt x="147" y="270"/>
                  </a:lnTo>
                  <a:lnTo>
                    <a:pt x="147" y="287"/>
                  </a:lnTo>
                  <a:lnTo>
                    <a:pt x="173" y="287"/>
                  </a:lnTo>
                  <a:lnTo>
                    <a:pt x="173" y="270"/>
                  </a:lnTo>
                  <a:lnTo>
                    <a:pt x="184" y="270"/>
                  </a:lnTo>
                  <a:lnTo>
                    <a:pt x="184" y="287"/>
                  </a:lnTo>
                  <a:lnTo>
                    <a:pt x="211" y="287"/>
                  </a:lnTo>
                  <a:lnTo>
                    <a:pt x="211" y="270"/>
                  </a:lnTo>
                  <a:lnTo>
                    <a:pt x="245" y="270"/>
                  </a:lnTo>
                  <a:lnTo>
                    <a:pt x="245" y="287"/>
                  </a:lnTo>
                  <a:lnTo>
                    <a:pt x="271" y="287"/>
                  </a:lnTo>
                  <a:lnTo>
                    <a:pt x="271" y="270"/>
                  </a:lnTo>
                  <a:lnTo>
                    <a:pt x="320" y="270"/>
                  </a:lnTo>
                  <a:lnTo>
                    <a:pt x="320" y="287"/>
                  </a:lnTo>
                  <a:lnTo>
                    <a:pt x="346" y="287"/>
                  </a:lnTo>
                  <a:lnTo>
                    <a:pt x="346" y="270"/>
                  </a:lnTo>
                  <a:lnTo>
                    <a:pt x="355" y="270"/>
                  </a:lnTo>
                  <a:lnTo>
                    <a:pt x="355" y="312"/>
                  </a:lnTo>
                  <a:lnTo>
                    <a:pt x="396" y="312"/>
                  </a:lnTo>
                  <a:lnTo>
                    <a:pt x="396" y="5"/>
                  </a:lnTo>
                  <a:lnTo>
                    <a:pt x="355" y="5"/>
                  </a:lnTo>
                  <a:close/>
                  <a:moveTo>
                    <a:pt x="208" y="161"/>
                  </a:moveTo>
                  <a:lnTo>
                    <a:pt x="208" y="178"/>
                  </a:lnTo>
                  <a:lnTo>
                    <a:pt x="197" y="178"/>
                  </a:lnTo>
                  <a:lnTo>
                    <a:pt x="197" y="161"/>
                  </a:lnTo>
                  <a:lnTo>
                    <a:pt x="170" y="161"/>
                  </a:lnTo>
                  <a:lnTo>
                    <a:pt x="170" y="178"/>
                  </a:lnTo>
                  <a:lnTo>
                    <a:pt x="160" y="178"/>
                  </a:lnTo>
                  <a:lnTo>
                    <a:pt x="160" y="161"/>
                  </a:lnTo>
                  <a:lnTo>
                    <a:pt x="134" y="161"/>
                  </a:lnTo>
                  <a:lnTo>
                    <a:pt x="134" y="178"/>
                  </a:lnTo>
                  <a:lnTo>
                    <a:pt x="124" y="178"/>
                  </a:lnTo>
                  <a:lnTo>
                    <a:pt x="124" y="161"/>
                  </a:lnTo>
                  <a:lnTo>
                    <a:pt x="97" y="161"/>
                  </a:lnTo>
                  <a:lnTo>
                    <a:pt x="97" y="178"/>
                  </a:lnTo>
                  <a:lnTo>
                    <a:pt x="86" y="178"/>
                  </a:lnTo>
                  <a:lnTo>
                    <a:pt x="86" y="161"/>
                  </a:lnTo>
                  <a:lnTo>
                    <a:pt x="59" y="161"/>
                  </a:lnTo>
                  <a:lnTo>
                    <a:pt x="59" y="178"/>
                  </a:lnTo>
                  <a:lnTo>
                    <a:pt x="41" y="178"/>
                  </a:lnTo>
                  <a:lnTo>
                    <a:pt x="41" y="118"/>
                  </a:lnTo>
                  <a:lnTo>
                    <a:pt x="157" y="118"/>
                  </a:lnTo>
                  <a:lnTo>
                    <a:pt x="157" y="135"/>
                  </a:lnTo>
                  <a:lnTo>
                    <a:pt x="183" y="135"/>
                  </a:lnTo>
                  <a:lnTo>
                    <a:pt x="183" y="118"/>
                  </a:lnTo>
                  <a:lnTo>
                    <a:pt x="194" y="118"/>
                  </a:lnTo>
                  <a:lnTo>
                    <a:pt x="194" y="135"/>
                  </a:lnTo>
                  <a:lnTo>
                    <a:pt x="221" y="135"/>
                  </a:lnTo>
                  <a:lnTo>
                    <a:pt x="221" y="118"/>
                  </a:lnTo>
                  <a:lnTo>
                    <a:pt x="231" y="118"/>
                  </a:lnTo>
                  <a:lnTo>
                    <a:pt x="231" y="135"/>
                  </a:lnTo>
                  <a:lnTo>
                    <a:pt x="258" y="135"/>
                  </a:lnTo>
                  <a:lnTo>
                    <a:pt x="258" y="118"/>
                  </a:lnTo>
                  <a:lnTo>
                    <a:pt x="301" y="118"/>
                  </a:lnTo>
                  <a:lnTo>
                    <a:pt x="301" y="135"/>
                  </a:lnTo>
                  <a:lnTo>
                    <a:pt x="327" y="135"/>
                  </a:lnTo>
                  <a:lnTo>
                    <a:pt x="327" y="118"/>
                  </a:lnTo>
                  <a:lnTo>
                    <a:pt x="355" y="118"/>
                  </a:lnTo>
                  <a:lnTo>
                    <a:pt x="355" y="178"/>
                  </a:lnTo>
                  <a:lnTo>
                    <a:pt x="234" y="178"/>
                  </a:lnTo>
                  <a:lnTo>
                    <a:pt x="234" y="161"/>
                  </a:lnTo>
                  <a:lnTo>
                    <a:pt x="208" y="161"/>
                  </a:lnTo>
                  <a:lnTo>
                    <a:pt x="208" y="161"/>
                  </a:lnTo>
                  <a:close/>
                  <a:moveTo>
                    <a:pt x="68" y="51"/>
                  </a:moveTo>
                  <a:lnTo>
                    <a:pt x="68" y="66"/>
                  </a:lnTo>
                  <a:lnTo>
                    <a:pt x="95" y="66"/>
                  </a:lnTo>
                  <a:lnTo>
                    <a:pt x="95" y="51"/>
                  </a:lnTo>
                  <a:lnTo>
                    <a:pt x="106" y="51"/>
                  </a:lnTo>
                  <a:lnTo>
                    <a:pt x="106" y="66"/>
                  </a:lnTo>
                  <a:lnTo>
                    <a:pt x="132" y="66"/>
                  </a:lnTo>
                  <a:lnTo>
                    <a:pt x="132" y="51"/>
                  </a:lnTo>
                  <a:lnTo>
                    <a:pt x="250" y="51"/>
                  </a:lnTo>
                  <a:lnTo>
                    <a:pt x="250" y="66"/>
                  </a:lnTo>
                  <a:lnTo>
                    <a:pt x="276" y="66"/>
                  </a:lnTo>
                  <a:lnTo>
                    <a:pt x="276" y="51"/>
                  </a:lnTo>
                  <a:lnTo>
                    <a:pt x="287" y="51"/>
                  </a:lnTo>
                  <a:lnTo>
                    <a:pt x="287" y="66"/>
                  </a:lnTo>
                  <a:lnTo>
                    <a:pt x="314" y="66"/>
                  </a:lnTo>
                  <a:lnTo>
                    <a:pt x="314" y="51"/>
                  </a:lnTo>
                  <a:lnTo>
                    <a:pt x="355" y="51"/>
                  </a:lnTo>
                  <a:lnTo>
                    <a:pt x="355" y="104"/>
                  </a:lnTo>
                  <a:lnTo>
                    <a:pt x="327" y="104"/>
                  </a:lnTo>
                  <a:lnTo>
                    <a:pt x="327" y="87"/>
                  </a:lnTo>
                  <a:lnTo>
                    <a:pt x="301" y="87"/>
                  </a:lnTo>
                  <a:lnTo>
                    <a:pt x="301" y="104"/>
                  </a:lnTo>
                  <a:lnTo>
                    <a:pt x="258" y="104"/>
                  </a:lnTo>
                  <a:lnTo>
                    <a:pt x="258" y="87"/>
                  </a:lnTo>
                  <a:lnTo>
                    <a:pt x="231" y="87"/>
                  </a:lnTo>
                  <a:lnTo>
                    <a:pt x="231" y="104"/>
                  </a:lnTo>
                  <a:lnTo>
                    <a:pt x="221" y="104"/>
                  </a:lnTo>
                  <a:lnTo>
                    <a:pt x="221" y="87"/>
                  </a:lnTo>
                  <a:lnTo>
                    <a:pt x="194" y="87"/>
                  </a:lnTo>
                  <a:lnTo>
                    <a:pt x="194" y="104"/>
                  </a:lnTo>
                  <a:lnTo>
                    <a:pt x="183" y="104"/>
                  </a:lnTo>
                  <a:lnTo>
                    <a:pt x="183" y="87"/>
                  </a:lnTo>
                  <a:lnTo>
                    <a:pt x="157" y="87"/>
                  </a:lnTo>
                  <a:lnTo>
                    <a:pt x="157" y="104"/>
                  </a:lnTo>
                  <a:lnTo>
                    <a:pt x="41" y="104"/>
                  </a:lnTo>
                  <a:lnTo>
                    <a:pt x="41" y="51"/>
                  </a:lnTo>
                  <a:lnTo>
                    <a:pt x="68" y="51"/>
                  </a:lnTo>
                  <a:close/>
                  <a:moveTo>
                    <a:pt x="346" y="256"/>
                  </a:moveTo>
                  <a:lnTo>
                    <a:pt x="346" y="239"/>
                  </a:lnTo>
                  <a:lnTo>
                    <a:pt x="320" y="239"/>
                  </a:lnTo>
                  <a:lnTo>
                    <a:pt x="320" y="256"/>
                  </a:lnTo>
                  <a:lnTo>
                    <a:pt x="271" y="256"/>
                  </a:lnTo>
                  <a:lnTo>
                    <a:pt x="271" y="239"/>
                  </a:lnTo>
                  <a:lnTo>
                    <a:pt x="245" y="239"/>
                  </a:lnTo>
                  <a:lnTo>
                    <a:pt x="245" y="256"/>
                  </a:lnTo>
                  <a:lnTo>
                    <a:pt x="211" y="256"/>
                  </a:lnTo>
                  <a:lnTo>
                    <a:pt x="211" y="239"/>
                  </a:lnTo>
                  <a:lnTo>
                    <a:pt x="184" y="239"/>
                  </a:lnTo>
                  <a:lnTo>
                    <a:pt x="184" y="256"/>
                  </a:lnTo>
                  <a:lnTo>
                    <a:pt x="173" y="256"/>
                  </a:lnTo>
                  <a:lnTo>
                    <a:pt x="173" y="239"/>
                  </a:lnTo>
                  <a:lnTo>
                    <a:pt x="147" y="239"/>
                  </a:lnTo>
                  <a:lnTo>
                    <a:pt x="147" y="256"/>
                  </a:lnTo>
                  <a:lnTo>
                    <a:pt x="137" y="256"/>
                  </a:lnTo>
                  <a:lnTo>
                    <a:pt x="137" y="239"/>
                  </a:lnTo>
                  <a:lnTo>
                    <a:pt x="110" y="239"/>
                  </a:lnTo>
                  <a:lnTo>
                    <a:pt x="110" y="256"/>
                  </a:lnTo>
                  <a:lnTo>
                    <a:pt x="41" y="256"/>
                  </a:lnTo>
                  <a:lnTo>
                    <a:pt x="41" y="192"/>
                  </a:lnTo>
                  <a:lnTo>
                    <a:pt x="59" y="192"/>
                  </a:lnTo>
                  <a:lnTo>
                    <a:pt x="59" y="209"/>
                  </a:lnTo>
                  <a:lnTo>
                    <a:pt x="86" y="209"/>
                  </a:lnTo>
                  <a:lnTo>
                    <a:pt x="86" y="192"/>
                  </a:lnTo>
                  <a:lnTo>
                    <a:pt x="97" y="192"/>
                  </a:lnTo>
                  <a:lnTo>
                    <a:pt x="97" y="209"/>
                  </a:lnTo>
                  <a:lnTo>
                    <a:pt x="124" y="209"/>
                  </a:lnTo>
                  <a:lnTo>
                    <a:pt x="124" y="192"/>
                  </a:lnTo>
                  <a:lnTo>
                    <a:pt x="134" y="192"/>
                  </a:lnTo>
                  <a:lnTo>
                    <a:pt x="134" y="209"/>
                  </a:lnTo>
                  <a:lnTo>
                    <a:pt x="160" y="209"/>
                  </a:lnTo>
                  <a:lnTo>
                    <a:pt x="160" y="192"/>
                  </a:lnTo>
                  <a:lnTo>
                    <a:pt x="170" y="192"/>
                  </a:lnTo>
                  <a:lnTo>
                    <a:pt x="170" y="209"/>
                  </a:lnTo>
                  <a:lnTo>
                    <a:pt x="197" y="209"/>
                  </a:lnTo>
                  <a:lnTo>
                    <a:pt x="197" y="192"/>
                  </a:lnTo>
                  <a:lnTo>
                    <a:pt x="208" y="192"/>
                  </a:lnTo>
                  <a:lnTo>
                    <a:pt x="208" y="209"/>
                  </a:lnTo>
                  <a:lnTo>
                    <a:pt x="234" y="209"/>
                  </a:lnTo>
                  <a:lnTo>
                    <a:pt x="234" y="192"/>
                  </a:lnTo>
                  <a:lnTo>
                    <a:pt x="355" y="192"/>
                  </a:lnTo>
                  <a:lnTo>
                    <a:pt x="355" y="256"/>
                  </a:lnTo>
                  <a:lnTo>
                    <a:pt x="346" y="2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8393DD-1B4F-4DFE-B217-9D86ABB7CE1C}"/>
                </a:ext>
              </a:extLst>
            </p:cNvPr>
            <p:cNvSpPr txBox="1"/>
            <p:nvPr/>
          </p:nvSpPr>
          <p:spPr>
            <a:xfrm>
              <a:off x="5660007" y="2676102"/>
              <a:ext cx="8231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84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人, 长凳, 公园&#10;&#10;描述已自动生成">
            <a:extLst>
              <a:ext uri="{FF2B5EF4-FFF2-40B4-BE49-F238E27FC236}">
                <a16:creationId xmlns:a16="http://schemas.microsoft.com/office/drawing/2014/main" id="{681F65DB-8524-4552-AEB9-ADC5ABD52F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27787" r="24288" b="38753"/>
          <a:stretch/>
        </p:blipFill>
        <p:spPr>
          <a:xfrm>
            <a:off x="0" y="2646947"/>
            <a:ext cx="12079705" cy="42110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4EADF65-8661-4D56-8EBF-2A5600A40F51}"/>
              </a:ext>
            </a:extLst>
          </p:cNvPr>
          <p:cNvSpPr/>
          <p:nvPr/>
        </p:nvSpPr>
        <p:spPr>
          <a:xfrm>
            <a:off x="304952" y="304882"/>
            <a:ext cx="11578886" cy="608246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0479A6-0F86-49CB-B9FF-69437F5E8013}"/>
              </a:ext>
            </a:extLst>
          </p:cNvPr>
          <p:cNvSpPr/>
          <p:nvPr/>
        </p:nvSpPr>
        <p:spPr>
          <a:xfrm>
            <a:off x="3843805" y="1823685"/>
            <a:ext cx="4504390" cy="21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40" dirty="0">
                <a:solidFill>
                  <a:srgbClr val="639A67"/>
                </a:solidFill>
                <a:latin typeface="Engravers MT" panose="02090707080505020304" pitchFamily="18" charset="0"/>
                <a:ea typeface="AXIS Std H" panose="020B0800000000000000" pitchFamily="34" charset="-128"/>
                <a:cs typeface="Aharoni" panose="02010803020104030203" pitchFamily="2" charset="-79"/>
              </a:rPr>
              <a:t>VISUAL DEVELOPMENT IN CHILDREN AND ADOLESCENTS</a:t>
            </a:r>
            <a:endParaRPr lang="zh-CN" altLang="en-US" sz="840" dirty="0">
              <a:solidFill>
                <a:srgbClr val="639A67"/>
              </a:solidFill>
              <a:latin typeface="Engravers MT" panose="02090707080505020304" pitchFamily="18" charset="0"/>
              <a:ea typeface="AXIS Std H" panose="020B0800000000000000" pitchFamily="34" charset="-128"/>
              <a:cs typeface="Aharoni" panose="02010803020104030203" pitchFamily="2" charset="-79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0DAD5F7-126B-4F38-88A9-381AA1F9A94C}"/>
              </a:ext>
            </a:extLst>
          </p:cNvPr>
          <p:cNvCxnSpPr>
            <a:cxnSpLocks/>
          </p:cNvCxnSpPr>
          <p:nvPr/>
        </p:nvCxnSpPr>
        <p:spPr>
          <a:xfrm>
            <a:off x="1380000" y="2040970"/>
            <a:ext cx="9432000" cy="0"/>
          </a:xfrm>
          <a:prstGeom prst="line">
            <a:avLst/>
          </a:prstGeom>
          <a:ln w="63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标题 1">
            <a:extLst>
              <a:ext uri="{FF2B5EF4-FFF2-40B4-BE49-F238E27FC236}">
                <a16:creationId xmlns:a16="http://schemas.microsoft.com/office/drawing/2014/main" id="{706207CD-ACC4-4B48-9E17-736F63DDF86B}"/>
              </a:ext>
            </a:extLst>
          </p:cNvPr>
          <p:cNvSpPr txBox="1">
            <a:spLocks/>
          </p:cNvSpPr>
          <p:nvPr/>
        </p:nvSpPr>
        <p:spPr>
          <a:xfrm>
            <a:off x="1530430" y="887431"/>
            <a:ext cx="9131140" cy="12715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4900" dirty="0">
                <a:solidFill>
                  <a:srgbClr val="639A6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视觉的发育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AD27C89-C917-4BD8-A869-DC96A3396651}"/>
              </a:ext>
            </a:extLst>
          </p:cNvPr>
          <p:cNvCxnSpPr>
            <a:cxnSpLocks/>
          </p:cNvCxnSpPr>
          <p:nvPr/>
        </p:nvCxnSpPr>
        <p:spPr>
          <a:xfrm>
            <a:off x="1380000" y="1164670"/>
            <a:ext cx="9432000" cy="0"/>
          </a:xfrm>
          <a:prstGeom prst="line">
            <a:avLst/>
          </a:prstGeom>
          <a:ln w="63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796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226;#150372;#405345;#405095;#164998;#102318;#85112;#109042;#96886;#18513;#18420;#85469;#113878;#18207;#173439;#37095;#16999;#19131;#157795;#406993;#406996;#407179;#408279;#97823;#158514;#72913;#73428;#73682;#62472;#15543;#85634;#18574;#18248;#156188;#402091;#105059;#85162;#85725;#392053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358;#156178;#61767;#156728;#42399;#63967;#60259;#54964;#61559;#5496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2358;#156178;#61767;#156728;#42399;#63967;#60259;#54964;#61559;#54964;"/>
  <p:tag name="ISLIDE.VECTOR" val="#18906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9;#399016;#370613;#372797;#37320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9;#399016;#370613;#372797;#37320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226;#150372;#405345;#405095;#164998;#102318;#85112;#109042;#96886;#18513;#18420;#85469;#113878;#18207;#173439;#37095;#16999;#19131;#157795;#406993;#406996;#407179;#408279;#97823;#158514;#72913;#73428;#73682;#62472;#15543;#85634;#18574;#18248;#156188;#402091;#105059;#85162;#85725;#39205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fca6b55-1839-4e14-ba4e-badcd82254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8c29f52-4437-46e5-b751-43edfc61ac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2528;"/>
  <p:tag name="ISLIDE.VECTOR" val="#210366;#26213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6ef2feb-0948-4154-a074-3e5ef050d63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3ec9cda-d41b-4d79-bcf4-7d1884230d4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3ec9cda-d41b-4d79-bcf4-7d1884230d4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4369;#123866;#227299;#227618;#229184;#240276;#237463;#233984;#226636;#128507;#125455;#13063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5;#137463;#170573;#85727;#85458;#136433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</TotalTime>
  <Words>4472</Words>
  <Application>Microsoft Office PowerPoint</Application>
  <PresentationFormat>宽屏</PresentationFormat>
  <Paragraphs>717</Paragraphs>
  <Slides>63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4" baseType="lpstr">
      <vt:lpstr>阿里巴巴普惠体 H</vt:lpstr>
      <vt:lpstr>等线</vt:lpstr>
      <vt:lpstr>等线 Light</vt:lpstr>
      <vt:lpstr>微软雅黑</vt:lpstr>
      <vt:lpstr>Arial</vt:lpstr>
      <vt:lpstr>Calibri</vt:lpstr>
      <vt:lpstr>Engravers MT</vt:lpstr>
      <vt:lpstr>Haettenschweiler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jiang pauline</dc:creator>
  <cp:lastModifiedBy>LIANGDE XU</cp:lastModifiedBy>
  <cp:revision>278</cp:revision>
  <cp:lastPrinted>2020-06-08T01:47:45Z</cp:lastPrinted>
  <dcterms:created xsi:type="dcterms:W3CDTF">2020-04-29T15:04:22Z</dcterms:created>
  <dcterms:modified xsi:type="dcterms:W3CDTF">2020-12-17T05:07:33Z</dcterms:modified>
</cp:coreProperties>
</file>